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media/image15.jpg" ContentType="image/png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4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35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6" r:id="rId5"/>
  </p:sldMasterIdLst>
  <p:notesMasterIdLst>
    <p:notesMasterId r:id="rId71"/>
  </p:notesMasterIdLst>
  <p:handoutMasterIdLst>
    <p:handoutMasterId r:id="rId72"/>
  </p:handoutMasterIdLst>
  <p:sldIdLst>
    <p:sldId id="257" r:id="rId6"/>
    <p:sldId id="1729" r:id="rId7"/>
    <p:sldId id="323" r:id="rId8"/>
    <p:sldId id="312" r:id="rId9"/>
    <p:sldId id="271" r:id="rId10"/>
    <p:sldId id="1730" r:id="rId11"/>
    <p:sldId id="1731" r:id="rId12"/>
    <p:sldId id="1732" r:id="rId13"/>
    <p:sldId id="1733" r:id="rId14"/>
    <p:sldId id="1734" r:id="rId15"/>
    <p:sldId id="1735" r:id="rId16"/>
    <p:sldId id="1736" r:id="rId17"/>
    <p:sldId id="1737" r:id="rId18"/>
    <p:sldId id="1738" r:id="rId19"/>
    <p:sldId id="337" r:id="rId20"/>
    <p:sldId id="1746" r:id="rId21"/>
    <p:sldId id="1739" r:id="rId22"/>
    <p:sldId id="1740" r:id="rId23"/>
    <p:sldId id="1741" r:id="rId24"/>
    <p:sldId id="1742" r:id="rId25"/>
    <p:sldId id="336" r:id="rId26"/>
    <p:sldId id="1745" r:id="rId27"/>
    <p:sldId id="1750" r:id="rId28"/>
    <p:sldId id="1751" r:id="rId29"/>
    <p:sldId id="1752" r:id="rId30"/>
    <p:sldId id="1754" r:id="rId31"/>
    <p:sldId id="1756" r:id="rId32"/>
    <p:sldId id="1757" r:id="rId33"/>
    <p:sldId id="1758" r:id="rId34"/>
    <p:sldId id="1748" r:id="rId35"/>
    <p:sldId id="1753" r:id="rId36"/>
    <p:sldId id="326" r:id="rId37"/>
    <p:sldId id="1744" r:id="rId38"/>
    <p:sldId id="1747" r:id="rId39"/>
    <p:sldId id="279" r:id="rId40"/>
    <p:sldId id="1760" r:id="rId41"/>
    <p:sldId id="1761" r:id="rId42"/>
    <p:sldId id="1762" r:id="rId43"/>
    <p:sldId id="1763" r:id="rId44"/>
    <p:sldId id="1759" r:id="rId45"/>
    <p:sldId id="1765" r:id="rId46"/>
    <p:sldId id="1767" r:id="rId47"/>
    <p:sldId id="1768" r:id="rId48"/>
    <p:sldId id="1764" r:id="rId49"/>
    <p:sldId id="1786" r:id="rId50"/>
    <p:sldId id="1788" r:id="rId51"/>
    <p:sldId id="1787" r:id="rId52"/>
    <p:sldId id="1770" r:id="rId53"/>
    <p:sldId id="1771" r:id="rId54"/>
    <p:sldId id="1772" r:id="rId55"/>
    <p:sldId id="1784" r:id="rId56"/>
    <p:sldId id="1775" r:id="rId57"/>
    <p:sldId id="1776" r:id="rId58"/>
    <p:sldId id="1777" r:id="rId59"/>
    <p:sldId id="1779" r:id="rId60"/>
    <p:sldId id="1778" r:id="rId61"/>
    <p:sldId id="1789" r:id="rId62"/>
    <p:sldId id="1782" r:id="rId63"/>
    <p:sldId id="1783" r:id="rId64"/>
    <p:sldId id="1790" r:id="rId65"/>
    <p:sldId id="1791" r:id="rId66"/>
    <p:sldId id="1792" r:id="rId67"/>
    <p:sldId id="1793" r:id="rId68"/>
    <p:sldId id="1794" r:id="rId69"/>
    <p:sldId id="335" r:id="rId70"/>
  </p:sldIdLst>
  <p:sldSz cx="12192000" cy="6858000"/>
  <p:notesSz cx="6858000" cy="9144000"/>
  <p:custDataLst>
    <p:tags r:id="rId7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头" id="{2F9F1A71-B6DA-498D-BF34-FDADE9DFC3F3}">
          <p14:sldIdLst>
            <p14:sldId id="257"/>
            <p14:sldId id="1729"/>
            <p14:sldId id="323"/>
          </p14:sldIdLst>
        </p14:section>
        <p14:section name="背景" id="{9E569839-319E-435C-AC90-B409C229DCCC}">
          <p14:sldIdLst>
            <p14:sldId id="312"/>
            <p14:sldId id="271"/>
            <p14:sldId id="1730"/>
            <p14:sldId id="1731"/>
            <p14:sldId id="1732"/>
            <p14:sldId id="1733"/>
            <p14:sldId id="1734"/>
            <p14:sldId id="1735"/>
            <p14:sldId id="1736"/>
            <p14:sldId id="1737"/>
          </p14:sldIdLst>
        </p14:section>
        <p14:section name="Hadoop" id="{AC8F9AD6-5D8E-47C3-A6BA-0F7BC00D77FC}">
          <p14:sldIdLst>
            <p14:sldId id="1738"/>
            <p14:sldId id="337"/>
            <p14:sldId id="1746"/>
            <p14:sldId id="1739"/>
          </p14:sldIdLst>
        </p14:section>
        <p14:section name="MapReduce" id="{43AE8B67-DB9F-4134-BFB2-2541101286F9}">
          <p14:sldIdLst>
            <p14:sldId id="1740"/>
            <p14:sldId id="1741"/>
            <p14:sldId id="1742"/>
            <p14:sldId id="336"/>
            <p14:sldId id="1745"/>
            <p14:sldId id="1750"/>
            <p14:sldId id="1751"/>
            <p14:sldId id="1752"/>
            <p14:sldId id="1754"/>
            <p14:sldId id="1756"/>
            <p14:sldId id="1757"/>
            <p14:sldId id="1758"/>
            <p14:sldId id="1748"/>
            <p14:sldId id="1753"/>
            <p14:sldId id="326"/>
          </p14:sldIdLst>
        </p14:section>
        <p14:section name="算法" id="{11FE24AD-533B-4C10-9AB9-717ADDA6CAE4}">
          <p14:sldIdLst>
            <p14:sldId id="1744"/>
            <p14:sldId id="1747"/>
            <p14:sldId id="279"/>
            <p14:sldId id="1760"/>
            <p14:sldId id="1761"/>
            <p14:sldId id="1762"/>
            <p14:sldId id="1763"/>
            <p14:sldId id="1759"/>
            <p14:sldId id="1765"/>
            <p14:sldId id="1767"/>
            <p14:sldId id="1768"/>
            <p14:sldId id="1764"/>
            <p14:sldId id="1786"/>
            <p14:sldId id="1788"/>
            <p14:sldId id="1787"/>
            <p14:sldId id="1770"/>
            <p14:sldId id="1771"/>
            <p14:sldId id="1772"/>
            <p14:sldId id="1784"/>
            <p14:sldId id="1775"/>
            <p14:sldId id="1776"/>
            <p14:sldId id="1777"/>
            <p14:sldId id="1779"/>
            <p14:sldId id="1778"/>
            <p14:sldId id="1789"/>
          </p14:sldIdLst>
        </p14:section>
        <p14:section name="结果" id="{CBF1F79B-70C2-450E-94CE-DC835E581FB1}">
          <p14:sldIdLst>
            <p14:sldId id="1782"/>
            <p14:sldId id="1783"/>
            <p14:sldId id="1790"/>
            <p14:sldId id="1791"/>
            <p14:sldId id="1792"/>
            <p14:sldId id="1793"/>
            <p14:sldId id="1794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3341" userDrawn="1">
          <p15:clr>
            <a:srgbClr val="A4A3A4"/>
          </p15:clr>
        </p15:guide>
        <p15:guide id="3" orient="horz" pos="36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88"/>
    <a:srgbClr val="3F3F3F"/>
    <a:srgbClr val="F6B72C"/>
    <a:srgbClr val="F9C099"/>
    <a:srgbClr val="F17116"/>
    <a:srgbClr val="FFDE75"/>
    <a:srgbClr val="000000"/>
    <a:srgbClr val="FFFFFF"/>
    <a:srgbClr val="B01F24"/>
    <a:srgbClr val="97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4" autoAdjust="0"/>
    <p:restoredTop sz="82353" autoAdjust="0"/>
  </p:normalViewPr>
  <p:slideViewPr>
    <p:cSldViewPr snapToGrid="0" showGuides="1">
      <p:cViewPr varScale="1">
        <p:scale>
          <a:sx n="75" d="100"/>
          <a:sy n="75" d="100"/>
        </p:scale>
        <p:origin x="840" y="62"/>
      </p:cViewPr>
      <p:guideLst>
        <p:guide orient="horz" pos="686"/>
        <p:guide pos="3341"/>
        <p:guide orient="horz" pos="36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3" d="100"/>
          <a:sy n="53" d="100"/>
        </p:scale>
        <p:origin x="20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ags" Target="tags/tag1.xml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宇昊 杨" userId="19d89e0a-cecc-4255-84de-ea9c6282d8c9" providerId="ADAL" clId="{211FC466-E352-40A7-92E2-66543E6028B3}"/>
    <pc:docChg chg="undo custSel addSld delSld modSld sldOrd addSection delSection modSection">
      <pc:chgData name="宇昊 杨" userId="19d89e0a-cecc-4255-84de-ea9c6282d8c9" providerId="ADAL" clId="{211FC466-E352-40A7-92E2-66543E6028B3}" dt="2020-06-08T12:52:03.890" v="1514" actId="2696"/>
      <pc:docMkLst>
        <pc:docMk/>
      </pc:docMkLst>
      <pc:sldChg chg="del">
        <pc:chgData name="宇昊 杨" userId="19d89e0a-cecc-4255-84de-ea9c6282d8c9" providerId="ADAL" clId="{211FC466-E352-40A7-92E2-66543E6028B3}" dt="2020-06-08T12:20:41.609" v="659" actId="2696"/>
        <pc:sldMkLst>
          <pc:docMk/>
          <pc:sldMk cId="2882052837" sldId="259"/>
        </pc:sldMkLst>
      </pc:sldChg>
      <pc:sldChg chg="del">
        <pc:chgData name="宇昊 杨" userId="19d89e0a-cecc-4255-84de-ea9c6282d8c9" providerId="ADAL" clId="{211FC466-E352-40A7-92E2-66543E6028B3}" dt="2020-06-08T12:20:41.455" v="658" actId="2696"/>
        <pc:sldMkLst>
          <pc:docMk/>
          <pc:sldMk cId="924757826" sldId="260"/>
        </pc:sldMkLst>
      </pc:sldChg>
      <pc:sldChg chg="del">
        <pc:chgData name="宇昊 杨" userId="19d89e0a-cecc-4255-84de-ea9c6282d8c9" providerId="ADAL" clId="{211FC466-E352-40A7-92E2-66543E6028B3}" dt="2020-06-08T12:20:41.778" v="660" actId="2696"/>
        <pc:sldMkLst>
          <pc:docMk/>
          <pc:sldMk cId="3712324443" sldId="268"/>
        </pc:sldMkLst>
      </pc:sldChg>
      <pc:sldChg chg="del">
        <pc:chgData name="宇昊 杨" userId="19d89e0a-cecc-4255-84de-ea9c6282d8c9" providerId="ADAL" clId="{211FC466-E352-40A7-92E2-66543E6028B3}" dt="2020-06-08T12:20:39.342" v="646" actId="2696"/>
        <pc:sldMkLst>
          <pc:docMk/>
          <pc:sldMk cId="3357975137" sldId="274"/>
        </pc:sldMkLst>
      </pc:sldChg>
      <pc:sldChg chg="del">
        <pc:chgData name="宇昊 杨" userId="19d89e0a-cecc-4255-84de-ea9c6282d8c9" providerId="ADAL" clId="{211FC466-E352-40A7-92E2-66543E6028B3}" dt="2020-06-08T12:20:37.268" v="640" actId="2696"/>
        <pc:sldMkLst>
          <pc:docMk/>
          <pc:sldMk cId="460135540" sldId="278"/>
        </pc:sldMkLst>
      </pc:sldChg>
      <pc:sldChg chg="modSp">
        <pc:chgData name="宇昊 杨" userId="19d89e0a-cecc-4255-84de-ea9c6282d8c9" providerId="ADAL" clId="{211FC466-E352-40A7-92E2-66543E6028B3}" dt="2020-06-08T12:51:28.929" v="1510" actId="20577"/>
        <pc:sldMkLst>
          <pc:docMk/>
          <pc:sldMk cId="1478093581" sldId="279"/>
        </pc:sldMkLst>
        <pc:spChg chg="mod">
          <ac:chgData name="宇昊 杨" userId="19d89e0a-cecc-4255-84de-ea9c6282d8c9" providerId="ADAL" clId="{211FC466-E352-40A7-92E2-66543E6028B3}" dt="2020-06-08T12:51:28.929" v="1510" actId="20577"/>
          <ac:spMkLst>
            <pc:docMk/>
            <pc:sldMk cId="1478093581" sldId="279"/>
            <ac:spMk id="4" creationId="{BBEE6724-59E6-4D04-89E2-DD82737E3699}"/>
          </ac:spMkLst>
        </pc:spChg>
      </pc:sldChg>
      <pc:sldChg chg="add del">
        <pc:chgData name="宇昊 杨" userId="19d89e0a-cecc-4255-84de-ea9c6282d8c9" providerId="ADAL" clId="{211FC466-E352-40A7-92E2-66543E6028B3}" dt="2020-06-08T12:20:51.024" v="688" actId="2696"/>
        <pc:sldMkLst>
          <pc:docMk/>
          <pc:sldMk cId="1043300838" sldId="280"/>
        </pc:sldMkLst>
      </pc:sldChg>
      <pc:sldChg chg="del">
        <pc:chgData name="宇昊 杨" userId="19d89e0a-cecc-4255-84de-ea9c6282d8c9" providerId="ADAL" clId="{211FC466-E352-40A7-92E2-66543E6028B3}" dt="2020-06-08T12:20:40.118" v="650" actId="2696"/>
        <pc:sldMkLst>
          <pc:docMk/>
          <pc:sldMk cId="749510433" sldId="284"/>
        </pc:sldMkLst>
      </pc:sldChg>
      <pc:sldChg chg="add del">
        <pc:chgData name="宇昊 杨" userId="19d89e0a-cecc-4255-84de-ea9c6282d8c9" providerId="ADAL" clId="{211FC466-E352-40A7-92E2-66543E6028B3}" dt="2020-06-08T12:20:50.223" v="687" actId="2696"/>
        <pc:sldMkLst>
          <pc:docMk/>
          <pc:sldMk cId="3332149949" sldId="292"/>
        </pc:sldMkLst>
      </pc:sldChg>
      <pc:sldChg chg="del">
        <pc:chgData name="宇昊 杨" userId="19d89e0a-cecc-4255-84de-ea9c6282d8c9" providerId="ADAL" clId="{211FC466-E352-40A7-92E2-66543E6028B3}" dt="2020-06-08T12:20:40.285" v="651" actId="2696"/>
        <pc:sldMkLst>
          <pc:docMk/>
          <pc:sldMk cId="2563351203" sldId="293"/>
        </pc:sldMkLst>
      </pc:sldChg>
      <pc:sldChg chg="del">
        <pc:chgData name="宇昊 杨" userId="19d89e0a-cecc-4255-84de-ea9c6282d8c9" providerId="ADAL" clId="{211FC466-E352-40A7-92E2-66543E6028B3}" dt="2020-06-08T12:20:38.626" v="642" actId="2696"/>
        <pc:sldMkLst>
          <pc:docMk/>
          <pc:sldMk cId="775300611" sldId="294"/>
        </pc:sldMkLst>
      </pc:sldChg>
      <pc:sldChg chg="del">
        <pc:chgData name="宇昊 杨" userId="19d89e0a-cecc-4255-84de-ea9c6282d8c9" providerId="ADAL" clId="{211FC466-E352-40A7-92E2-66543E6028B3}" dt="2020-06-08T12:20:38.811" v="643" actId="2696"/>
        <pc:sldMkLst>
          <pc:docMk/>
          <pc:sldMk cId="2334211605" sldId="296"/>
        </pc:sldMkLst>
      </pc:sldChg>
      <pc:sldChg chg="del">
        <pc:chgData name="宇昊 杨" userId="19d89e0a-cecc-4255-84de-ea9c6282d8c9" providerId="ADAL" clId="{211FC466-E352-40A7-92E2-66543E6028B3}" dt="2020-06-08T12:20:40.585" v="653" actId="2696"/>
        <pc:sldMkLst>
          <pc:docMk/>
          <pc:sldMk cId="3562119963" sldId="299"/>
        </pc:sldMkLst>
      </pc:sldChg>
      <pc:sldChg chg="del">
        <pc:chgData name="宇昊 杨" userId="19d89e0a-cecc-4255-84de-ea9c6282d8c9" providerId="ADAL" clId="{211FC466-E352-40A7-92E2-66543E6028B3}" dt="2020-06-08T12:20:38.974" v="644" actId="2696"/>
        <pc:sldMkLst>
          <pc:docMk/>
          <pc:sldMk cId="468678649" sldId="300"/>
        </pc:sldMkLst>
      </pc:sldChg>
      <pc:sldChg chg="del">
        <pc:chgData name="宇昊 杨" userId="19d89e0a-cecc-4255-84de-ea9c6282d8c9" providerId="ADAL" clId="{211FC466-E352-40A7-92E2-66543E6028B3}" dt="2020-06-08T12:20:41.059" v="655" actId="2696"/>
        <pc:sldMkLst>
          <pc:docMk/>
          <pc:sldMk cId="273321376" sldId="301"/>
        </pc:sldMkLst>
      </pc:sldChg>
      <pc:sldChg chg="del">
        <pc:chgData name="宇昊 杨" userId="19d89e0a-cecc-4255-84de-ea9c6282d8c9" providerId="ADAL" clId="{211FC466-E352-40A7-92E2-66543E6028B3}" dt="2020-06-08T12:20:39.152" v="645" actId="2696"/>
        <pc:sldMkLst>
          <pc:docMk/>
          <pc:sldMk cId="3920904752" sldId="305"/>
        </pc:sldMkLst>
      </pc:sldChg>
      <pc:sldChg chg="del">
        <pc:chgData name="宇昊 杨" userId="19d89e0a-cecc-4255-84de-ea9c6282d8c9" providerId="ADAL" clId="{211FC466-E352-40A7-92E2-66543E6028B3}" dt="2020-06-08T12:20:42.325" v="663" actId="2696"/>
        <pc:sldMkLst>
          <pc:docMk/>
          <pc:sldMk cId="3029116586" sldId="317"/>
        </pc:sldMkLst>
      </pc:sldChg>
      <pc:sldChg chg="del">
        <pc:chgData name="宇昊 杨" userId="19d89e0a-cecc-4255-84de-ea9c6282d8c9" providerId="ADAL" clId="{211FC466-E352-40A7-92E2-66543E6028B3}" dt="2020-06-08T12:20:42.494" v="664" actId="2696"/>
        <pc:sldMkLst>
          <pc:docMk/>
          <pc:sldMk cId="1957435833" sldId="318"/>
        </pc:sldMkLst>
      </pc:sldChg>
      <pc:sldChg chg="del">
        <pc:chgData name="宇昊 杨" userId="19d89e0a-cecc-4255-84de-ea9c6282d8c9" providerId="ADAL" clId="{211FC466-E352-40A7-92E2-66543E6028B3}" dt="2020-06-08T12:20:42.655" v="665" actId="2696"/>
        <pc:sldMkLst>
          <pc:docMk/>
          <pc:sldMk cId="2887189918" sldId="319"/>
        </pc:sldMkLst>
      </pc:sldChg>
      <pc:sldChg chg="del">
        <pc:chgData name="宇昊 杨" userId="19d89e0a-cecc-4255-84de-ea9c6282d8c9" providerId="ADAL" clId="{211FC466-E352-40A7-92E2-66543E6028B3}" dt="2020-06-08T12:20:43.808" v="674" actId="2696"/>
        <pc:sldMkLst>
          <pc:docMk/>
          <pc:sldMk cId="1239424239" sldId="324"/>
        </pc:sldMkLst>
      </pc:sldChg>
      <pc:sldChg chg="del">
        <pc:chgData name="宇昊 杨" userId="19d89e0a-cecc-4255-84de-ea9c6282d8c9" providerId="ADAL" clId="{211FC466-E352-40A7-92E2-66543E6028B3}" dt="2020-06-08T12:20:38.007" v="641" actId="2696"/>
        <pc:sldMkLst>
          <pc:docMk/>
          <pc:sldMk cId="926595040" sldId="325"/>
        </pc:sldMkLst>
      </pc:sldChg>
      <pc:sldChg chg="del">
        <pc:chgData name="宇昊 杨" userId="19d89e0a-cecc-4255-84de-ea9c6282d8c9" providerId="ADAL" clId="{211FC466-E352-40A7-92E2-66543E6028B3}" dt="2020-06-08T12:20:39.580" v="647" actId="2696"/>
        <pc:sldMkLst>
          <pc:docMk/>
          <pc:sldMk cId="122292830" sldId="327"/>
        </pc:sldMkLst>
      </pc:sldChg>
      <pc:sldChg chg="del">
        <pc:chgData name="宇昊 杨" userId="19d89e0a-cecc-4255-84de-ea9c6282d8c9" providerId="ADAL" clId="{211FC466-E352-40A7-92E2-66543E6028B3}" dt="2020-06-08T12:20:39.952" v="649" actId="2696"/>
        <pc:sldMkLst>
          <pc:docMk/>
          <pc:sldMk cId="316546770" sldId="328"/>
        </pc:sldMkLst>
      </pc:sldChg>
      <pc:sldChg chg="del">
        <pc:chgData name="宇昊 杨" userId="19d89e0a-cecc-4255-84de-ea9c6282d8c9" providerId="ADAL" clId="{211FC466-E352-40A7-92E2-66543E6028B3}" dt="2020-06-08T12:20:40.441" v="652" actId="2696"/>
        <pc:sldMkLst>
          <pc:docMk/>
          <pc:sldMk cId="2961046078" sldId="329"/>
        </pc:sldMkLst>
      </pc:sldChg>
      <pc:sldChg chg="del">
        <pc:chgData name="宇昊 杨" userId="19d89e0a-cecc-4255-84de-ea9c6282d8c9" providerId="ADAL" clId="{211FC466-E352-40A7-92E2-66543E6028B3}" dt="2020-06-08T12:20:40.750" v="654" actId="2696"/>
        <pc:sldMkLst>
          <pc:docMk/>
          <pc:sldMk cId="583797750" sldId="330"/>
        </pc:sldMkLst>
      </pc:sldChg>
      <pc:sldChg chg="del">
        <pc:chgData name="宇昊 杨" userId="19d89e0a-cecc-4255-84de-ea9c6282d8c9" providerId="ADAL" clId="{211FC466-E352-40A7-92E2-66543E6028B3}" dt="2020-06-08T12:20:41.102" v="656" actId="2696"/>
        <pc:sldMkLst>
          <pc:docMk/>
          <pc:sldMk cId="2885742477" sldId="331"/>
        </pc:sldMkLst>
      </pc:sldChg>
      <pc:sldChg chg="del">
        <pc:chgData name="宇昊 杨" userId="19d89e0a-cecc-4255-84de-ea9c6282d8c9" providerId="ADAL" clId="{211FC466-E352-40A7-92E2-66543E6028B3}" dt="2020-06-08T12:20:39.744" v="648" actId="2696"/>
        <pc:sldMkLst>
          <pc:docMk/>
          <pc:sldMk cId="1191710162" sldId="333"/>
        </pc:sldMkLst>
      </pc:sldChg>
      <pc:sldChg chg="del">
        <pc:chgData name="宇昊 杨" userId="19d89e0a-cecc-4255-84de-ea9c6282d8c9" providerId="ADAL" clId="{211FC466-E352-40A7-92E2-66543E6028B3}" dt="2020-06-08T12:20:41.244" v="657" actId="2696"/>
        <pc:sldMkLst>
          <pc:docMk/>
          <pc:sldMk cId="3950411484" sldId="334"/>
        </pc:sldMkLst>
      </pc:sldChg>
      <pc:sldChg chg="delSp modSp add del">
        <pc:chgData name="宇昊 杨" userId="19d89e0a-cecc-4255-84de-ea9c6282d8c9" providerId="ADAL" clId="{211FC466-E352-40A7-92E2-66543E6028B3}" dt="2020-06-08T12:20:47.869" v="686" actId="2696"/>
        <pc:sldMkLst>
          <pc:docMk/>
          <pc:sldMk cId="845941065" sldId="335"/>
        </pc:sldMkLst>
        <pc:spChg chg="mod">
          <ac:chgData name="宇昊 杨" userId="19d89e0a-cecc-4255-84de-ea9c6282d8c9" providerId="ADAL" clId="{211FC466-E352-40A7-92E2-66543E6028B3}" dt="2020-06-08T12:20:19.818" v="625" actId="122"/>
          <ac:spMkLst>
            <pc:docMk/>
            <pc:sldMk cId="845941065" sldId="335"/>
            <ac:spMk id="11" creationId="{5FEF66FF-5AB8-4AE1-BE6F-4F61084AFC7A}"/>
          </ac:spMkLst>
        </pc:spChg>
        <pc:spChg chg="mod">
          <ac:chgData name="宇昊 杨" userId="19d89e0a-cecc-4255-84de-ea9c6282d8c9" providerId="ADAL" clId="{211FC466-E352-40A7-92E2-66543E6028B3}" dt="2020-06-08T12:20:23.605" v="633" actId="20577"/>
          <ac:spMkLst>
            <pc:docMk/>
            <pc:sldMk cId="845941065" sldId="335"/>
            <ac:spMk id="12" creationId="{9EB5314F-67A3-4DC2-BC95-1249DB084418}"/>
          </ac:spMkLst>
        </pc:spChg>
        <pc:spChg chg="del">
          <ac:chgData name="宇昊 杨" userId="19d89e0a-cecc-4255-84de-ea9c6282d8c9" providerId="ADAL" clId="{211FC466-E352-40A7-92E2-66543E6028B3}" dt="2020-06-08T12:20:27.785" v="636" actId="478"/>
          <ac:spMkLst>
            <pc:docMk/>
            <pc:sldMk cId="845941065" sldId="335"/>
            <ac:spMk id="64" creationId="{9DCD13EE-C7C1-4CF1-8108-7C58A004ED23}"/>
          </ac:spMkLst>
        </pc:spChg>
        <pc:spChg chg="del">
          <ac:chgData name="宇昊 杨" userId="19d89e0a-cecc-4255-84de-ea9c6282d8c9" providerId="ADAL" clId="{211FC466-E352-40A7-92E2-66543E6028B3}" dt="2020-06-08T12:20:26.660" v="635" actId="478"/>
          <ac:spMkLst>
            <pc:docMk/>
            <pc:sldMk cId="845941065" sldId="335"/>
            <ac:spMk id="66" creationId="{BCA64196-3BC2-4CA5-977A-2BC02E7783FC}"/>
          </ac:spMkLst>
        </pc:spChg>
        <pc:spChg chg="del">
          <ac:chgData name="宇昊 杨" userId="19d89e0a-cecc-4255-84de-ea9c6282d8c9" providerId="ADAL" clId="{211FC466-E352-40A7-92E2-66543E6028B3}" dt="2020-06-08T12:20:25.750" v="634" actId="478"/>
          <ac:spMkLst>
            <pc:docMk/>
            <pc:sldMk cId="845941065" sldId="335"/>
            <ac:spMk id="67" creationId="{9DE7D710-ACB4-4A5A-90F8-D47E9653F9EE}"/>
          </ac:spMkLst>
        </pc:spChg>
        <pc:grpChg chg="mod">
          <ac:chgData name="宇昊 杨" userId="19d89e0a-cecc-4255-84de-ea9c6282d8c9" providerId="ADAL" clId="{211FC466-E352-40A7-92E2-66543E6028B3}" dt="2020-06-08T12:20:30.732" v="638" actId="1076"/>
          <ac:grpSpMkLst>
            <pc:docMk/>
            <pc:sldMk cId="845941065" sldId="335"/>
            <ac:grpSpMk id="8" creationId="{28037B56-7790-485C-B7A2-F09BED4171C2}"/>
          </ac:grpSpMkLst>
        </pc:grpChg>
        <pc:grpChg chg="mod">
          <ac:chgData name="宇昊 杨" userId="19d89e0a-cecc-4255-84de-ea9c6282d8c9" providerId="ADAL" clId="{211FC466-E352-40A7-92E2-66543E6028B3}" dt="2020-06-08T12:20:34.481" v="639" actId="1076"/>
          <ac:grpSpMkLst>
            <pc:docMk/>
            <pc:sldMk cId="845941065" sldId="335"/>
            <ac:grpSpMk id="14" creationId="{0A7F67A3-EFFA-434B-BA80-6E42A4E0481B}"/>
          </ac:grpSpMkLst>
        </pc:grpChg>
        <pc:grpChg chg="del">
          <ac:chgData name="宇昊 杨" userId="19d89e0a-cecc-4255-84de-ea9c6282d8c9" providerId="ADAL" clId="{211FC466-E352-40A7-92E2-66543E6028B3}" dt="2020-06-08T12:20:25.750" v="634" actId="478"/>
          <ac:grpSpMkLst>
            <pc:docMk/>
            <pc:sldMk cId="845941065" sldId="335"/>
            <ac:grpSpMk id="65" creationId="{F3CD9747-56D1-43F5-92D9-6A788A820537}"/>
          </ac:grpSpMkLst>
        </pc:grpChg>
      </pc:sldChg>
      <pc:sldChg chg="del">
        <pc:chgData name="宇昊 杨" userId="19d89e0a-cecc-4255-84de-ea9c6282d8c9" providerId="ADAL" clId="{211FC466-E352-40A7-92E2-66543E6028B3}" dt="2020-06-08T12:20:41.954" v="661" actId="2696"/>
        <pc:sldMkLst>
          <pc:docMk/>
          <pc:sldMk cId="1555462286" sldId="338"/>
        </pc:sldMkLst>
      </pc:sldChg>
      <pc:sldChg chg="del">
        <pc:chgData name="宇昊 杨" userId="19d89e0a-cecc-4255-84de-ea9c6282d8c9" providerId="ADAL" clId="{211FC466-E352-40A7-92E2-66543E6028B3}" dt="2020-06-08T12:20:42.125" v="662" actId="2696"/>
        <pc:sldMkLst>
          <pc:docMk/>
          <pc:sldMk cId="2439563365" sldId="339"/>
        </pc:sldMkLst>
      </pc:sldChg>
      <pc:sldChg chg="del">
        <pc:chgData name="宇昊 杨" userId="19d89e0a-cecc-4255-84de-ea9c6282d8c9" providerId="ADAL" clId="{211FC466-E352-40A7-92E2-66543E6028B3}" dt="2020-06-08T12:20:42.984" v="667" actId="2696"/>
        <pc:sldMkLst>
          <pc:docMk/>
          <pc:sldMk cId="2388225684" sldId="341"/>
        </pc:sldMkLst>
      </pc:sldChg>
      <pc:sldChg chg="del">
        <pc:chgData name="宇昊 杨" userId="19d89e0a-cecc-4255-84de-ea9c6282d8c9" providerId="ADAL" clId="{211FC466-E352-40A7-92E2-66543E6028B3}" dt="2020-06-08T12:20:42.788" v="666" actId="2696"/>
        <pc:sldMkLst>
          <pc:docMk/>
          <pc:sldMk cId="1210231292" sldId="342"/>
        </pc:sldMkLst>
      </pc:sldChg>
      <pc:sldChg chg="del">
        <pc:chgData name="宇昊 杨" userId="19d89e0a-cecc-4255-84de-ea9c6282d8c9" providerId="ADAL" clId="{211FC466-E352-40A7-92E2-66543E6028B3}" dt="2020-06-08T12:20:43.501" v="668" actId="2696"/>
        <pc:sldMkLst>
          <pc:docMk/>
          <pc:sldMk cId="2079143747" sldId="343"/>
        </pc:sldMkLst>
      </pc:sldChg>
      <pc:sldChg chg="del">
        <pc:chgData name="宇昊 杨" userId="19d89e0a-cecc-4255-84de-ea9c6282d8c9" providerId="ADAL" clId="{211FC466-E352-40A7-92E2-66543E6028B3}" dt="2020-06-08T12:20:43.528" v="669" actId="2696"/>
        <pc:sldMkLst>
          <pc:docMk/>
          <pc:sldMk cId="172824508" sldId="345"/>
        </pc:sldMkLst>
      </pc:sldChg>
      <pc:sldChg chg="del">
        <pc:chgData name="宇昊 杨" userId="19d89e0a-cecc-4255-84de-ea9c6282d8c9" providerId="ADAL" clId="{211FC466-E352-40A7-92E2-66543E6028B3}" dt="2020-06-08T12:20:43.686" v="670" actId="2696"/>
        <pc:sldMkLst>
          <pc:docMk/>
          <pc:sldMk cId="612228089" sldId="346"/>
        </pc:sldMkLst>
      </pc:sldChg>
      <pc:sldChg chg="del">
        <pc:chgData name="宇昊 杨" userId="19d89e0a-cecc-4255-84de-ea9c6282d8c9" providerId="ADAL" clId="{211FC466-E352-40A7-92E2-66543E6028B3}" dt="2020-06-08T12:20:43.706" v="671" actId="2696"/>
        <pc:sldMkLst>
          <pc:docMk/>
          <pc:sldMk cId="2855033990" sldId="347"/>
        </pc:sldMkLst>
      </pc:sldChg>
      <pc:sldChg chg="del">
        <pc:chgData name="宇昊 杨" userId="19d89e0a-cecc-4255-84de-ea9c6282d8c9" providerId="ADAL" clId="{211FC466-E352-40A7-92E2-66543E6028B3}" dt="2020-06-08T12:20:43.770" v="673" actId="2696"/>
        <pc:sldMkLst>
          <pc:docMk/>
          <pc:sldMk cId="962172604" sldId="348"/>
        </pc:sldMkLst>
      </pc:sldChg>
      <pc:sldChg chg="del">
        <pc:chgData name="宇昊 杨" userId="19d89e0a-cecc-4255-84de-ea9c6282d8c9" providerId="ADAL" clId="{211FC466-E352-40A7-92E2-66543E6028B3}" dt="2020-06-08T12:20:43.735" v="672" actId="2696"/>
        <pc:sldMkLst>
          <pc:docMk/>
          <pc:sldMk cId="916544613" sldId="349"/>
        </pc:sldMkLst>
      </pc:sldChg>
      <pc:sldChg chg="del">
        <pc:chgData name="宇昊 杨" userId="19d89e0a-cecc-4255-84de-ea9c6282d8c9" providerId="ADAL" clId="{211FC466-E352-40A7-92E2-66543E6028B3}" dt="2020-06-08T12:20:43.874" v="675" actId="2696"/>
        <pc:sldMkLst>
          <pc:docMk/>
          <pc:sldMk cId="3617120697" sldId="1723"/>
        </pc:sldMkLst>
      </pc:sldChg>
      <pc:sldChg chg="del">
        <pc:chgData name="宇昊 杨" userId="19d89e0a-cecc-4255-84de-ea9c6282d8c9" providerId="ADAL" clId="{211FC466-E352-40A7-92E2-66543E6028B3}" dt="2020-06-08T12:20:44.077" v="676" actId="2696"/>
        <pc:sldMkLst>
          <pc:docMk/>
          <pc:sldMk cId="262544527" sldId="1728"/>
        </pc:sldMkLst>
      </pc:sldChg>
      <pc:sldChg chg="modSp">
        <pc:chgData name="宇昊 杨" userId="19d89e0a-cecc-4255-84de-ea9c6282d8c9" providerId="ADAL" clId="{211FC466-E352-40A7-92E2-66543E6028B3}" dt="2020-06-08T12:50:53.091" v="1493" actId="313"/>
        <pc:sldMkLst>
          <pc:docMk/>
          <pc:sldMk cId="2983272640" sldId="1732"/>
        </pc:sldMkLst>
        <pc:spChg chg="mod">
          <ac:chgData name="宇昊 杨" userId="19d89e0a-cecc-4255-84de-ea9c6282d8c9" providerId="ADAL" clId="{211FC466-E352-40A7-92E2-66543E6028B3}" dt="2020-06-08T12:50:53.091" v="1493" actId="313"/>
          <ac:spMkLst>
            <pc:docMk/>
            <pc:sldMk cId="2983272640" sldId="1732"/>
            <ac:spMk id="13" creationId="{DF4643EB-E525-461E-B215-9C923042188E}"/>
          </ac:spMkLst>
        </pc:spChg>
      </pc:sldChg>
      <pc:sldChg chg="addSp delSp modSp">
        <pc:chgData name="宇昊 杨" userId="19d89e0a-cecc-4255-84de-ea9c6282d8c9" providerId="ADAL" clId="{211FC466-E352-40A7-92E2-66543E6028B3}" dt="2020-06-08T12:17:12.979" v="302" actId="207"/>
        <pc:sldMkLst>
          <pc:docMk/>
          <pc:sldMk cId="949018046" sldId="1759"/>
        </pc:sldMkLst>
        <pc:spChg chg="mod">
          <ac:chgData name="宇昊 杨" userId="19d89e0a-cecc-4255-84de-ea9c6282d8c9" providerId="ADAL" clId="{211FC466-E352-40A7-92E2-66543E6028B3}" dt="2020-06-08T12:11:48.639" v="125" actId="20577"/>
          <ac:spMkLst>
            <pc:docMk/>
            <pc:sldMk cId="949018046" sldId="1759"/>
            <ac:spMk id="4" creationId="{362AF4F0-3B22-4158-836B-AF1A5B57EB2A}"/>
          </ac:spMkLst>
        </pc:spChg>
        <pc:spChg chg="mod">
          <ac:chgData name="宇昊 杨" userId="19d89e0a-cecc-4255-84de-ea9c6282d8c9" providerId="ADAL" clId="{211FC466-E352-40A7-92E2-66543E6028B3}" dt="2020-06-08T12:17:12.979" v="302" actId="207"/>
          <ac:spMkLst>
            <pc:docMk/>
            <pc:sldMk cId="949018046" sldId="1759"/>
            <ac:spMk id="7" creationId="{19BC1B9F-6FA2-49D7-83C7-4A66C6207172}"/>
          </ac:spMkLst>
        </pc:spChg>
        <pc:spChg chg="del">
          <ac:chgData name="宇昊 杨" userId="19d89e0a-cecc-4255-84de-ea9c6282d8c9" providerId="ADAL" clId="{211FC466-E352-40A7-92E2-66543E6028B3}" dt="2020-06-08T12:12:09.023" v="129" actId="478"/>
          <ac:spMkLst>
            <pc:docMk/>
            <pc:sldMk cId="949018046" sldId="1759"/>
            <ac:spMk id="8" creationId="{64E139FA-50D2-4923-8105-A6D840715A0C}"/>
          </ac:spMkLst>
        </pc:spChg>
        <pc:spChg chg="del">
          <ac:chgData name="宇昊 杨" userId="19d89e0a-cecc-4255-84de-ea9c6282d8c9" providerId="ADAL" clId="{211FC466-E352-40A7-92E2-66543E6028B3}" dt="2020-06-08T12:11:02.678" v="55" actId="478"/>
          <ac:spMkLst>
            <pc:docMk/>
            <pc:sldMk cId="949018046" sldId="1759"/>
            <ac:spMk id="9" creationId="{867B8982-B155-4EFD-9F09-B4A02FB80A6D}"/>
          </ac:spMkLst>
        </pc:spChg>
        <pc:spChg chg="add mod">
          <ac:chgData name="宇昊 杨" userId="19d89e0a-cecc-4255-84de-ea9c6282d8c9" providerId="ADAL" clId="{211FC466-E352-40A7-92E2-66543E6028B3}" dt="2020-06-08T12:11:06.351" v="57" actId="1076"/>
          <ac:spMkLst>
            <pc:docMk/>
            <pc:sldMk cId="949018046" sldId="1759"/>
            <ac:spMk id="10" creationId="{42377CD8-A102-454D-90DE-C7907670A2C7}"/>
          </ac:spMkLst>
        </pc:spChg>
      </pc:sldChg>
      <pc:sldChg chg="modSp">
        <pc:chgData name="宇昊 杨" userId="19d89e0a-cecc-4255-84de-ea9c6282d8c9" providerId="ADAL" clId="{211FC466-E352-40A7-92E2-66543E6028B3}" dt="2020-06-08T12:11:16.095" v="74" actId="20577"/>
        <pc:sldMkLst>
          <pc:docMk/>
          <pc:sldMk cId="2636668824" sldId="1762"/>
        </pc:sldMkLst>
        <pc:spChg chg="mod">
          <ac:chgData name="宇昊 杨" userId="19d89e0a-cecc-4255-84de-ea9c6282d8c9" providerId="ADAL" clId="{211FC466-E352-40A7-92E2-66543E6028B3}" dt="2020-06-08T12:11:16.095" v="74" actId="20577"/>
          <ac:spMkLst>
            <pc:docMk/>
            <pc:sldMk cId="2636668824" sldId="1762"/>
            <ac:spMk id="4" creationId="{362AF4F0-3B22-4158-836B-AF1A5B57EB2A}"/>
          </ac:spMkLst>
        </pc:spChg>
      </pc:sldChg>
      <pc:sldChg chg="addSp delSp modSp">
        <pc:chgData name="宇昊 杨" userId="19d89e0a-cecc-4255-84de-ea9c6282d8c9" providerId="ADAL" clId="{211FC466-E352-40A7-92E2-66543E6028B3}" dt="2020-06-08T12:11:25.292" v="78"/>
        <pc:sldMkLst>
          <pc:docMk/>
          <pc:sldMk cId="909238373" sldId="1763"/>
        </pc:sldMkLst>
        <pc:spChg chg="del">
          <ac:chgData name="宇昊 杨" userId="19d89e0a-cecc-4255-84de-ea9c6282d8c9" providerId="ADAL" clId="{211FC466-E352-40A7-92E2-66543E6028B3}" dt="2020-06-08T12:11:22.912" v="75" actId="478"/>
          <ac:spMkLst>
            <pc:docMk/>
            <pc:sldMk cId="909238373" sldId="1763"/>
            <ac:spMk id="4" creationId="{362AF4F0-3B22-4158-836B-AF1A5B57EB2A}"/>
          </ac:spMkLst>
        </pc:spChg>
        <pc:spChg chg="add del mod">
          <ac:chgData name="宇昊 杨" userId="19d89e0a-cecc-4255-84de-ea9c6282d8c9" providerId="ADAL" clId="{211FC466-E352-40A7-92E2-66543E6028B3}" dt="2020-06-08T12:11:25.292" v="78"/>
          <ac:spMkLst>
            <pc:docMk/>
            <pc:sldMk cId="909238373" sldId="1763"/>
            <ac:spMk id="6" creationId="{624919AE-331D-4597-BEFB-11C36B64FA85}"/>
          </ac:spMkLst>
        </pc:spChg>
        <pc:spChg chg="add mod">
          <ac:chgData name="宇昊 杨" userId="19d89e0a-cecc-4255-84de-ea9c6282d8c9" providerId="ADAL" clId="{211FC466-E352-40A7-92E2-66543E6028B3}" dt="2020-06-08T12:10:37.176" v="40" actId="20577"/>
          <ac:spMkLst>
            <pc:docMk/>
            <pc:sldMk cId="909238373" sldId="1763"/>
            <ac:spMk id="8" creationId="{C722E2C0-E030-48EB-B168-6DAF6542168C}"/>
          </ac:spMkLst>
        </pc:spChg>
        <pc:spChg chg="mod">
          <ac:chgData name="宇昊 杨" userId="19d89e0a-cecc-4255-84de-ea9c6282d8c9" providerId="ADAL" clId="{211FC466-E352-40A7-92E2-66543E6028B3}" dt="2020-06-08T12:09:53.433" v="3" actId="20577"/>
          <ac:spMkLst>
            <pc:docMk/>
            <pc:sldMk cId="909238373" sldId="1763"/>
            <ac:spMk id="9" creationId="{867B8982-B155-4EFD-9F09-B4A02FB80A6D}"/>
          </ac:spMkLst>
        </pc:spChg>
        <pc:spChg chg="add del">
          <ac:chgData name="宇昊 杨" userId="19d89e0a-cecc-4255-84de-ea9c6282d8c9" providerId="ADAL" clId="{211FC466-E352-40A7-92E2-66543E6028B3}" dt="2020-06-08T12:11:24.783" v="77"/>
          <ac:spMkLst>
            <pc:docMk/>
            <pc:sldMk cId="909238373" sldId="1763"/>
            <ac:spMk id="10" creationId="{09E1CDD0-C98B-4E2E-B91C-86BEB4599A96}"/>
          </ac:spMkLst>
        </pc:spChg>
        <pc:spChg chg="add">
          <ac:chgData name="宇昊 杨" userId="19d89e0a-cecc-4255-84de-ea9c6282d8c9" providerId="ADAL" clId="{211FC466-E352-40A7-92E2-66543E6028B3}" dt="2020-06-08T12:11:25.292" v="78"/>
          <ac:spMkLst>
            <pc:docMk/>
            <pc:sldMk cId="909238373" sldId="1763"/>
            <ac:spMk id="11" creationId="{843EA0BA-7ADF-496D-BCDE-52F0F01D522D}"/>
          </ac:spMkLst>
        </pc:spChg>
      </pc:sldChg>
      <pc:sldChg chg="delSp modSp add">
        <pc:chgData name="宇昊 杨" userId="19d89e0a-cecc-4255-84de-ea9c6282d8c9" providerId="ADAL" clId="{211FC466-E352-40A7-92E2-66543E6028B3}" dt="2020-06-08T12:17:40.542" v="316" actId="20577"/>
        <pc:sldMkLst>
          <pc:docMk/>
          <pc:sldMk cId="4084641017" sldId="1764"/>
        </pc:sldMkLst>
        <pc:spChg chg="mod">
          <ac:chgData name="宇昊 杨" userId="19d89e0a-cecc-4255-84de-ea9c6282d8c9" providerId="ADAL" clId="{211FC466-E352-40A7-92E2-66543E6028B3}" dt="2020-06-08T12:17:40.542" v="316" actId="20577"/>
          <ac:spMkLst>
            <pc:docMk/>
            <pc:sldMk cId="4084641017" sldId="1764"/>
            <ac:spMk id="4" creationId="{362AF4F0-3B22-4158-836B-AF1A5B57EB2A}"/>
          </ac:spMkLst>
        </pc:spChg>
        <pc:spChg chg="del">
          <ac:chgData name="宇昊 杨" userId="19d89e0a-cecc-4255-84de-ea9c6282d8c9" providerId="ADAL" clId="{211FC466-E352-40A7-92E2-66543E6028B3}" dt="2020-06-08T12:16:47.549" v="297" actId="478"/>
          <ac:spMkLst>
            <pc:docMk/>
            <pc:sldMk cId="4084641017" sldId="1764"/>
            <ac:spMk id="7" creationId="{19BC1B9F-6FA2-49D7-83C7-4A66C6207172}"/>
          </ac:spMkLst>
        </pc:spChg>
        <pc:spChg chg="mod">
          <ac:chgData name="宇昊 杨" userId="19d89e0a-cecc-4255-84de-ea9c6282d8c9" providerId="ADAL" clId="{211FC466-E352-40A7-92E2-66543E6028B3}" dt="2020-06-08T12:16:44.803" v="295" actId="1076"/>
          <ac:spMkLst>
            <pc:docMk/>
            <pc:sldMk cId="4084641017" sldId="1764"/>
            <ac:spMk id="8" creationId="{64E139FA-50D2-4923-8105-A6D840715A0C}"/>
          </ac:spMkLst>
        </pc:spChg>
        <pc:spChg chg="del">
          <ac:chgData name="宇昊 杨" userId="19d89e0a-cecc-4255-84de-ea9c6282d8c9" providerId="ADAL" clId="{211FC466-E352-40A7-92E2-66543E6028B3}" dt="2020-06-08T12:16:46.455" v="296" actId="478"/>
          <ac:spMkLst>
            <pc:docMk/>
            <pc:sldMk cId="4084641017" sldId="1764"/>
            <ac:spMk id="9" creationId="{867B8982-B155-4EFD-9F09-B4A02FB80A6D}"/>
          </ac:spMkLst>
        </pc:spChg>
      </pc:sldChg>
      <pc:sldChg chg="addSp delSp modSp add">
        <pc:chgData name="宇昊 杨" userId="19d89e0a-cecc-4255-84de-ea9c6282d8c9" providerId="ADAL" clId="{211FC466-E352-40A7-92E2-66543E6028B3}" dt="2020-06-08T12:17:23.283" v="303" actId="207"/>
        <pc:sldMkLst>
          <pc:docMk/>
          <pc:sldMk cId="2200878371" sldId="1765"/>
        </pc:sldMkLst>
        <pc:spChg chg="mod">
          <ac:chgData name="宇昊 杨" userId="19d89e0a-cecc-4255-84de-ea9c6282d8c9" providerId="ADAL" clId="{211FC466-E352-40A7-92E2-66543E6028B3}" dt="2020-06-08T12:17:23.283" v="303" actId="207"/>
          <ac:spMkLst>
            <pc:docMk/>
            <pc:sldMk cId="2200878371" sldId="1765"/>
            <ac:spMk id="7" creationId="{19BC1B9F-6FA2-49D7-83C7-4A66C6207172}"/>
          </ac:spMkLst>
        </pc:spChg>
        <pc:spChg chg="del">
          <ac:chgData name="宇昊 杨" userId="19d89e0a-cecc-4255-84de-ea9c6282d8c9" providerId="ADAL" clId="{211FC466-E352-40A7-92E2-66543E6028B3}" dt="2020-06-08T12:13:18.823" v="155" actId="478"/>
          <ac:spMkLst>
            <pc:docMk/>
            <pc:sldMk cId="2200878371" sldId="1765"/>
            <ac:spMk id="8" creationId="{64E139FA-50D2-4923-8105-A6D840715A0C}"/>
          </ac:spMkLst>
        </pc:spChg>
        <pc:spChg chg="add mod">
          <ac:chgData name="宇昊 杨" userId="19d89e0a-cecc-4255-84de-ea9c6282d8c9" providerId="ADAL" clId="{211FC466-E352-40A7-92E2-66543E6028B3}" dt="2020-06-08T12:13:17.206" v="154" actId="1076"/>
          <ac:spMkLst>
            <pc:docMk/>
            <pc:sldMk cId="2200878371" sldId="1765"/>
            <ac:spMk id="9" creationId="{315DA564-2649-413A-A8C5-2CECC88ECCBA}"/>
          </ac:spMkLst>
        </pc:spChg>
        <pc:spChg chg="mod">
          <ac:chgData name="宇昊 杨" userId="19d89e0a-cecc-4255-84de-ea9c6282d8c9" providerId="ADAL" clId="{211FC466-E352-40A7-92E2-66543E6028B3}" dt="2020-06-08T12:13:15.773" v="153" actId="1076"/>
          <ac:spMkLst>
            <pc:docMk/>
            <pc:sldMk cId="2200878371" sldId="1765"/>
            <ac:spMk id="10" creationId="{42377CD8-A102-454D-90DE-C7907670A2C7}"/>
          </ac:spMkLst>
        </pc:spChg>
        <pc:spChg chg="add mod">
          <ac:chgData name="宇昊 杨" userId="19d89e0a-cecc-4255-84de-ea9c6282d8c9" providerId="ADAL" clId="{211FC466-E352-40A7-92E2-66543E6028B3}" dt="2020-06-08T12:13:15.773" v="153" actId="1076"/>
          <ac:spMkLst>
            <pc:docMk/>
            <pc:sldMk cId="2200878371" sldId="1765"/>
            <ac:spMk id="11" creationId="{D340F20C-36AE-4D7A-82AA-5124F20F83D2}"/>
          </ac:spMkLst>
        </pc:spChg>
      </pc:sldChg>
      <pc:sldChg chg="addSp delSp modSp add del">
        <pc:chgData name="宇昊 杨" userId="19d89e0a-cecc-4255-84de-ea9c6282d8c9" providerId="ADAL" clId="{211FC466-E352-40A7-92E2-66543E6028B3}" dt="2020-06-08T12:15:30.836" v="239" actId="2696"/>
        <pc:sldMkLst>
          <pc:docMk/>
          <pc:sldMk cId="2300850489" sldId="1766"/>
        </pc:sldMkLst>
        <pc:spChg chg="add del">
          <ac:chgData name="宇昊 杨" userId="19d89e0a-cecc-4255-84de-ea9c6282d8c9" providerId="ADAL" clId="{211FC466-E352-40A7-92E2-66543E6028B3}" dt="2020-06-08T12:13:32.625" v="161"/>
          <ac:spMkLst>
            <pc:docMk/>
            <pc:sldMk cId="2300850489" sldId="1766"/>
            <ac:spMk id="5" creationId="{2ADE97C3-90DD-49B0-9D9C-426B857AF224}"/>
          </ac:spMkLst>
        </pc:spChg>
        <pc:spChg chg="add del">
          <ac:chgData name="宇昊 杨" userId="19d89e0a-cecc-4255-84de-ea9c6282d8c9" providerId="ADAL" clId="{211FC466-E352-40A7-92E2-66543E6028B3}" dt="2020-06-08T12:13:33.581" v="163"/>
          <ac:spMkLst>
            <pc:docMk/>
            <pc:sldMk cId="2300850489" sldId="1766"/>
            <ac:spMk id="6" creationId="{787F7F55-0052-4046-93AA-2AD6EC98A07E}"/>
          </ac:spMkLst>
        </pc:spChg>
        <pc:spChg chg="add del">
          <ac:chgData name="宇昊 杨" userId="19d89e0a-cecc-4255-84de-ea9c6282d8c9" providerId="ADAL" clId="{211FC466-E352-40A7-92E2-66543E6028B3}" dt="2020-06-08T12:13:37.193" v="165"/>
          <ac:spMkLst>
            <pc:docMk/>
            <pc:sldMk cId="2300850489" sldId="1766"/>
            <ac:spMk id="8" creationId="{DA4A6FDC-8927-4487-A38C-A419A84AED07}"/>
          </ac:spMkLst>
        </pc:spChg>
        <pc:spChg chg="mod">
          <ac:chgData name="宇昊 杨" userId="19d89e0a-cecc-4255-84de-ea9c6282d8c9" providerId="ADAL" clId="{211FC466-E352-40A7-92E2-66543E6028B3}" dt="2020-06-08T12:13:26.996" v="158" actId="1076"/>
          <ac:spMkLst>
            <pc:docMk/>
            <pc:sldMk cId="2300850489" sldId="1766"/>
            <ac:spMk id="9" creationId="{315DA564-2649-413A-A8C5-2CECC88ECCBA}"/>
          </ac:spMkLst>
        </pc:spChg>
        <pc:spChg chg="mod">
          <ac:chgData name="宇昊 杨" userId="19d89e0a-cecc-4255-84de-ea9c6282d8c9" providerId="ADAL" clId="{211FC466-E352-40A7-92E2-66543E6028B3}" dt="2020-06-08T12:13:25.192" v="157" actId="1076"/>
          <ac:spMkLst>
            <pc:docMk/>
            <pc:sldMk cId="2300850489" sldId="1766"/>
            <ac:spMk id="10" creationId="{42377CD8-A102-454D-90DE-C7907670A2C7}"/>
          </ac:spMkLst>
        </pc:spChg>
        <pc:spChg chg="mod">
          <ac:chgData name="宇昊 杨" userId="19d89e0a-cecc-4255-84de-ea9c6282d8c9" providerId="ADAL" clId="{211FC466-E352-40A7-92E2-66543E6028B3}" dt="2020-06-08T12:13:54.272" v="181" actId="1076"/>
          <ac:spMkLst>
            <pc:docMk/>
            <pc:sldMk cId="2300850489" sldId="1766"/>
            <ac:spMk id="11" creationId="{D340F20C-36AE-4D7A-82AA-5124F20F83D2}"/>
          </ac:spMkLst>
        </pc:spChg>
        <pc:spChg chg="add mod">
          <ac:chgData name="宇昊 杨" userId="19d89e0a-cecc-4255-84de-ea9c6282d8c9" providerId="ADAL" clId="{211FC466-E352-40A7-92E2-66543E6028B3}" dt="2020-06-08T12:14:09.270" v="185" actId="1076"/>
          <ac:spMkLst>
            <pc:docMk/>
            <pc:sldMk cId="2300850489" sldId="1766"/>
            <ac:spMk id="12" creationId="{67502826-9977-419C-AFFE-7682FE05F74F}"/>
          </ac:spMkLst>
        </pc:spChg>
        <pc:spChg chg="add mod">
          <ac:chgData name="宇昊 杨" userId="19d89e0a-cecc-4255-84de-ea9c6282d8c9" providerId="ADAL" clId="{211FC466-E352-40A7-92E2-66543E6028B3}" dt="2020-06-08T12:14:10.657" v="186" actId="1076"/>
          <ac:spMkLst>
            <pc:docMk/>
            <pc:sldMk cId="2300850489" sldId="1766"/>
            <ac:spMk id="13" creationId="{1EFE7712-D6DB-4BA3-8DED-4D429111FB93}"/>
          </ac:spMkLst>
        </pc:spChg>
        <pc:spChg chg="add mod">
          <ac:chgData name="宇昊 杨" userId="19d89e0a-cecc-4255-84de-ea9c6282d8c9" providerId="ADAL" clId="{211FC466-E352-40A7-92E2-66543E6028B3}" dt="2020-06-08T12:14:11.901" v="187" actId="1076"/>
          <ac:spMkLst>
            <pc:docMk/>
            <pc:sldMk cId="2300850489" sldId="1766"/>
            <ac:spMk id="14" creationId="{66A15F7C-3A33-4B43-B23F-08810FF9CFFF}"/>
          </ac:spMkLst>
        </pc:spChg>
        <pc:spChg chg="add mod">
          <ac:chgData name="宇昊 杨" userId="19d89e0a-cecc-4255-84de-ea9c6282d8c9" providerId="ADAL" clId="{211FC466-E352-40A7-92E2-66543E6028B3}" dt="2020-06-08T12:14:07.624" v="184" actId="571"/>
          <ac:spMkLst>
            <pc:docMk/>
            <pc:sldMk cId="2300850489" sldId="1766"/>
            <ac:spMk id="15" creationId="{8A4A2046-87E6-46A5-8704-FDC0428DDFD7}"/>
          </ac:spMkLst>
        </pc:spChg>
      </pc:sldChg>
      <pc:sldChg chg="addSp modSp add">
        <pc:chgData name="宇昊 杨" userId="19d89e0a-cecc-4255-84de-ea9c6282d8c9" providerId="ADAL" clId="{211FC466-E352-40A7-92E2-66543E6028B3}" dt="2020-06-08T12:17:29.121" v="304" actId="207"/>
        <pc:sldMkLst>
          <pc:docMk/>
          <pc:sldMk cId="1962259949" sldId="1767"/>
        </pc:sldMkLst>
        <pc:spChg chg="mod">
          <ac:chgData name="宇昊 杨" userId="19d89e0a-cecc-4255-84de-ea9c6282d8c9" providerId="ADAL" clId="{211FC466-E352-40A7-92E2-66543E6028B3}" dt="2020-06-08T12:17:29.121" v="304" actId="207"/>
          <ac:spMkLst>
            <pc:docMk/>
            <pc:sldMk cId="1962259949" sldId="1767"/>
            <ac:spMk id="7" creationId="{19BC1B9F-6FA2-49D7-83C7-4A66C6207172}"/>
          </ac:spMkLst>
        </pc:spChg>
        <pc:spChg chg="mod">
          <ac:chgData name="宇昊 杨" userId="19d89e0a-cecc-4255-84de-ea9c6282d8c9" providerId="ADAL" clId="{211FC466-E352-40A7-92E2-66543E6028B3}" dt="2020-06-08T12:14:26.555" v="192" actId="1076"/>
          <ac:spMkLst>
            <pc:docMk/>
            <pc:sldMk cId="1962259949" sldId="1767"/>
            <ac:spMk id="9" creationId="{315DA564-2649-413A-A8C5-2CECC88ECCBA}"/>
          </ac:spMkLst>
        </pc:spChg>
        <pc:spChg chg="mod">
          <ac:chgData name="宇昊 杨" userId="19d89e0a-cecc-4255-84de-ea9c6282d8c9" providerId="ADAL" clId="{211FC466-E352-40A7-92E2-66543E6028B3}" dt="2020-06-08T12:14:18.725" v="189" actId="1076"/>
          <ac:spMkLst>
            <pc:docMk/>
            <pc:sldMk cId="1962259949" sldId="1767"/>
            <ac:spMk id="10" creationId="{42377CD8-A102-454D-90DE-C7907670A2C7}"/>
          </ac:spMkLst>
        </pc:spChg>
        <pc:spChg chg="mod">
          <ac:chgData name="宇昊 杨" userId="19d89e0a-cecc-4255-84de-ea9c6282d8c9" providerId="ADAL" clId="{211FC466-E352-40A7-92E2-66543E6028B3}" dt="2020-06-08T12:14:27.836" v="193" actId="1076"/>
          <ac:spMkLst>
            <pc:docMk/>
            <pc:sldMk cId="1962259949" sldId="1767"/>
            <ac:spMk id="11" creationId="{D340F20C-36AE-4D7A-82AA-5124F20F83D2}"/>
          </ac:spMkLst>
        </pc:spChg>
        <pc:spChg chg="add mod">
          <ac:chgData name="宇昊 杨" userId="19d89e0a-cecc-4255-84de-ea9c6282d8c9" providerId="ADAL" clId="{211FC466-E352-40A7-92E2-66543E6028B3}" dt="2020-06-08T12:14:53.901" v="215" actId="1076"/>
          <ac:spMkLst>
            <pc:docMk/>
            <pc:sldMk cId="1962259949" sldId="1767"/>
            <ac:spMk id="12" creationId="{8909B15C-42DD-4F7C-AE0F-D7DFFB5590BB}"/>
          </ac:spMkLst>
        </pc:spChg>
        <pc:spChg chg="add mod">
          <ac:chgData name="宇昊 杨" userId="19d89e0a-cecc-4255-84de-ea9c6282d8c9" providerId="ADAL" clId="{211FC466-E352-40A7-92E2-66543E6028B3}" dt="2020-06-08T12:15:01.288" v="222" actId="14100"/>
          <ac:spMkLst>
            <pc:docMk/>
            <pc:sldMk cId="1962259949" sldId="1767"/>
            <ac:spMk id="13" creationId="{94284EB3-E7E1-4828-A119-ACB0D47FB50C}"/>
          </ac:spMkLst>
        </pc:spChg>
        <pc:spChg chg="add mod">
          <ac:chgData name="宇昊 杨" userId="19d89e0a-cecc-4255-84de-ea9c6282d8c9" providerId="ADAL" clId="{211FC466-E352-40A7-92E2-66543E6028B3}" dt="2020-06-08T12:15:24.308" v="237" actId="1076"/>
          <ac:spMkLst>
            <pc:docMk/>
            <pc:sldMk cId="1962259949" sldId="1767"/>
            <ac:spMk id="14" creationId="{E7BB80E8-696A-476D-88B1-048891B97DA3}"/>
          </ac:spMkLst>
        </pc:spChg>
      </pc:sldChg>
      <pc:sldChg chg="addSp delSp modSp add">
        <pc:chgData name="宇昊 杨" userId="19d89e0a-cecc-4255-84de-ea9c6282d8c9" providerId="ADAL" clId="{211FC466-E352-40A7-92E2-66543E6028B3}" dt="2020-06-08T12:17:34.239" v="305" actId="207"/>
        <pc:sldMkLst>
          <pc:docMk/>
          <pc:sldMk cId="1658968696" sldId="1768"/>
        </pc:sldMkLst>
        <pc:spChg chg="mod">
          <ac:chgData name="宇昊 杨" userId="19d89e0a-cecc-4255-84de-ea9c6282d8c9" providerId="ADAL" clId="{211FC466-E352-40A7-92E2-66543E6028B3}" dt="2020-06-08T12:17:34.239" v="305" actId="207"/>
          <ac:spMkLst>
            <pc:docMk/>
            <pc:sldMk cId="1658968696" sldId="1768"/>
            <ac:spMk id="7" creationId="{19BC1B9F-6FA2-49D7-83C7-4A66C6207172}"/>
          </ac:spMkLst>
        </pc:spChg>
        <pc:spChg chg="del">
          <ac:chgData name="宇昊 杨" userId="19d89e0a-cecc-4255-84de-ea9c6282d8c9" providerId="ADAL" clId="{211FC466-E352-40A7-92E2-66543E6028B3}" dt="2020-06-08T12:15:35.359" v="240" actId="478"/>
          <ac:spMkLst>
            <pc:docMk/>
            <pc:sldMk cId="1658968696" sldId="1768"/>
            <ac:spMk id="9" creationId="{315DA564-2649-413A-A8C5-2CECC88ECCBA}"/>
          </ac:spMkLst>
        </pc:spChg>
        <pc:spChg chg="del">
          <ac:chgData name="宇昊 杨" userId="19d89e0a-cecc-4255-84de-ea9c6282d8c9" providerId="ADAL" clId="{211FC466-E352-40A7-92E2-66543E6028B3}" dt="2020-06-08T12:15:35.359" v="240" actId="478"/>
          <ac:spMkLst>
            <pc:docMk/>
            <pc:sldMk cId="1658968696" sldId="1768"/>
            <ac:spMk id="10" creationId="{42377CD8-A102-454D-90DE-C7907670A2C7}"/>
          </ac:spMkLst>
        </pc:spChg>
        <pc:spChg chg="del">
          <ac:chgData name="宇昊 杨" userId="19d89e0a-cecc-4255-84de-ea9c6282d8c9" providerId="ADAL" clId="{211FC466-E352-40A7-92E2-66543E6028B3}" dt="2020-06-08T12:15:35.359" v="240" actId="478"/>
          <ac:spMkLst>
            <pc:docMk/>
            <pc:sldMk cId="1658968696" sldId="1768"/>
            <ac:spMk id="11" creationId="{D340F20C-36AE-4D7A-82AA-5124F20F83D2}"/>
          </ac:spMkLst>
        </pc:spChg>
        <pc:spChg chg="mod">
          <ac:chgData name="宇昊 杨" userId="19d89e0a-cecc-4255-84de-ea9c6282d8c9" providerId="ADAL" clId="{211FC466-E352-40A7-92E2-66543E6028B3}" dt="2020-06-08T12:15:48.628" v="241" actId="1076"/>
          <ac:spMkLst>
            <pc:docMk/>
            <pc:sldMk cId="1658968696" sldId="1768"/>
            <ac:spMk id="12" creationId="{8909B15C-42DD-4F7C-AE0F-D7DFFB5590BB}"/>
          </ac:spMkLst>
        </pc:spChg>
        <pc:spChg chg="mod">
          <ac:chgData name="宇昊 杨" userId="19d89e0a-cecc-4255-84de-ea9c6282d8c9" providerId="ADAL" clId="{211FC466-E352-40A7-92E2-66543E6028B3}" dt="2020-06-08T12:15:48.628" v="241" actId="1076"/>
          <ac:spMkLst>
            <pc:docMk/>
            <pc:sldMk cId="1658968696" sldId="1768"/>
            <ac:spMk id="13" creationId="{94284EB3-E7E1-4828-A119-ACB0D47FB50C}"/>
          </ac:spMkLst>
        </pc:spChg>
        <pc:spChg chg="mod">
          <ac:chgData name="宇昊 杨" userId="19d89e0a-cecc-4255-84de-ea9c6282d8c9" providerId="ADAL" clId="{211FC466-E352-40A7-92E2-66543E6028B3}" dt="2020-06-08T12:15:48.628" v="241" actId="1076"/>
          <ac:spMkLst>
            <pc:docMk/>
            <pc:sldMk cId="1658968696" sldId="1768"/>
            <ac:spMk id="14" creationId="{E7BB80E8-696A-476D-88B1-048891B97DA3}"/>
          </ac:spMkLst>
        </pc:spChg>
        <pc:spChg chg="add mod">
          <ac:chgData name="宇昊 杨" userId="19d89e0a-cecc-4255-84de-ea9c6282d8c9" providerId="ADAL" clId="{211FC466-E352-40A7-92E2-66543E6028B3}" dt="2020-06-08T12:16:07.018" v="249" actId="1076"/>
          <ac:spMkLst>
            <pc:docMk/>
            <pc:sldMk cId="1658968696" sldId="1768"/>
            <ac:spMk id="15" creationId="{BE2D2398-14AA-4802-A9B6-1B2340100BDB}"/>
          </ac:spMkLst>
        </pc:spChg>
        <pc:spChg chg="add mod">
          <ac:chgData name="宇昊 杨" userId="19d89e0a-cecc-4255-84de-ea9c6282d8c9" providerId="ADAL" clId="{211FC466-E352-40A7-92E2-66543E6028B3}" dt="2020-06-08T12:16:25.156" v="267" actId="1076"/>
          <ac:spMkLst>
            <pc:docMk/>
            <pc:sldMk cId="1658968696" sldId="1768"/>
            <ac:spMk id="16" creationId="{5F556CC0-5034-43A0-90C6-9F371C3F6683}"/>
          </ac:spMkLst>
        </pc:spChg>
        <pc:spChg chg="add mod">
          <ac:chgData name="宇昊 杨" userId="19d89e0a-cecc-4255-84de-ea9c6282d8c9" providerId="ADAL" clId="{211FC466-E352-40A7-92E2-66543E6028B3}" dt="2020-06-08T12:16:22.324" v="266" actId="14100"/>
          <ac:spMkLst>
            <pc:docMk/>
            <pc:sldMk cId="1658968696" sldId="1768"/>
            <ac:spMk id="17" creationId="{F3E1501C-F171-4537-8983-3F24F55132C3}"/>
          </ac:spMkLst>
        </pc:spChg>
      </pc:sldChg>
      <pc:sldChg chg="add del">
        <pc:chgData name="宇昊 杨" userId="19d89e0a-cecc-4255-84de-ea9c6282d8c9" providerId="ADAL" clId="{211FC466-E352-40A7-92E2-66543E6028B3}" dt="2020-06-08T12:17:02.117" v="301" actId="2696"/>
        <pc:sldMkLst>
          <pc:docMk/>
          <pc:sldMk cId="1847314981" sldId="1769"/>
        </pc:sldMkLst>
      </pc:sldChg>
      <pc:sldChg chg="addSp delSp modSp add ord">
        <pc:chgData name="宇昊 杨" userId="19d89e0a-cecc-4255-84de-ea9c6282d8c9" providerId="ADAL" clId="{211FC466-E352-40A7-92E2-66543E6028B3}" dt="2020-06-08T12:26:08.816" v="733" actId="1076"/>
        <pc:sldMkLst>
          <pc:docMk/>
          <pc:sldMk cId="4240723642" sldId="1770"/>
        </pc:sldMkLst>
        <pc:spChg chg="mod">
          <ac:chgData name="宇昊 杨" userId="19d89e0a-cecc-4255-84de-ea9c6282d8c9" providerId="ADAL" clId="{211FC466-E352-40A7-92E2-66543E6028B3}" dt="2020-06-08T12:17:48.381" v="324" actId="20577"/>
          <ac:spMkLst>
            <pc:docMk/>
            <pc:sldMk cId="4240723642" sldId="1770"/>
            <ac:spMk id="2" creationId="{813DBD51-8EBC-4EFF-9432-8CAFA7BF50E0}"/>
          </ac:spMkLst>
        </pc:spChg>
        <pc:spChg chg="mod">
          <ac:chgData name="宇昊 杨" userId="19d89e0a-cecc-4255-84de-ea9c6282d8c9" providerId="ADAL" clId="{211FC466-E352-40A7-92E2-66543E6028B3}" dt="2020-06-08T12:17:56.285" v="340" actId="20577"/>
          <ac:spMkLst>
            <pc:docMk/>
            <pc:sldMk cId="4240723642" sldId="1770"/>
            <ac:spMk id="5" creationId="{9B209637-8F68-46ED-9510-C68B6E024C8D}"/>
          </ac:spMkLst>
        </pc:spChg>
        <pc:spChg chg="del">
          <ac:chgData name="宇昊 杨" userId="19d89e0a-cecc-4255-84de-ea9c6282d8c9" providerId="ADAL" clId="{211FC466-E352-40A7-92E2-66543E6028B3}" dt="2020-06-08T12:19:13.074" v="489" actId="478"/>
          <ac:spMkLst>
            <pc:docMk/>
            <pc:sldMk cId="4240723642" sldId="1770"/>
            <ac:spMk id="95" creationId="{D2EFB147-98EB-4636-AE24-A51E21F44CCC}"/>
          </ac:spMkLst>
        </pc:spChg>
        <pc:spChg chg="del">
          <ac:chgData name="宇昊 杨" userId="19d89e0a-cecc-4255-84de-ea9c6282d8c9" providerId="ADAL" clId="{211FC466-E352-40A7-92E2-66543E6028B3}" dt="2020-06-08T12:19:13.756" v="490" actId="478"/>
          <ac:spMkLst>
            <pc:docMk/>
            <pc:sldMk cId="4240723642" sldId="1770"/>
            <ac:spMk id="96" creationId="{A9911317-8516-477E-96A4-38EA69E9B84B}"/>
          </ac:spMkLst>
        </pc:spChg>
        <pc:spChg chg="add mod">
          <ac:chgData name="宇昊 杨" userId="19d89e0a-cecc-4255-84de-ea9c6282d8c9" providerId="ADAL" clId="{211FC466-E352-40A7-92E2-66543E6028B3}" dt="2020-06-08T12:18:56.559" v="487" actId="14100"/>
          <ac:spMkLst>
            <pc:docMk/>
            <pc:sldMk cId="4240723642" sldId="1770"/>
            <ac:spMk id="97" creationId="{9C79866B-E3DC-41C8-8619-47DE78AEDAED}"/>
          </ac:spMkLst>
        </pc:spChg>
        <pc:spChg chg="add mod">
          <ac:chgData name="宇昊 杨" userId="19d89e0a-cecc-4255-84de-ea9c6282d8c9" providerId="ADAL" clId="{211FC466-E352-40A7-92E2-66543E6028B3}" dt="2020-06-08T12:18:50.647" v="485" actId="1076"/>
          <ac:spMkLst>
            <pc:docMk/>
            <pc:sldMk cId="4240723642" sldId="1770"/>
            <ac:spMk id="98" creationId="{25265B92-EAE0-4D26-BC29-4876DB1EF522}"/>
          </ac:spMkLst>
        </pc:spChg>
        <pc:grpChg chg="del">
          <ac:chgData name="宇昊 杨" userId="19d89e0a-cecc-4255-84de-ea9c6282d8c9" providerId="ADAL" clId="{211FC466-E352-40A7-92E2-66543E6028B3}" dt="2020-06-08T12:25:59.748" v="731" actId="478"/>
          <ac:grpSpMkLst>
            <pc:docMk/>
            <pc:sldMk cId="4240723642" sldId="1770"/>
            <ac:grpSpMk id="24" creationId="{60E3C99B-2ECB-493E-8722-29A8E17C0D63}"/>
          </ac:grpSpMkLst>
        </pc:grpChg>
        <pc:grpChg chg="add mod">
          <ac:chgData name="宇昊 杨" userId="19d89e0a-cecc-4255-84de-ea9c6282d8c9" providerId="ADAL" clId="{211FC466-E352-40A7-92E2-66543E6028B3}" dt="2020-06-08T12:26:08.816" v="733" actId="1076"/>
          <ac:grpSpMkLst>
            <pc:docMk/>
            <pc:sldMk cId="4240723642" sldId="1770"/>
            <ac:grpSpMk id="99" creationId="{1A827A9E-D592-4863-8ED8-CC7BDD7A62DE}"/>
          </ac:grpSpMkLst>
        </pc:grpChg>
      </pc:sldChg>
      <pc:sldChg chg="addSp delSp modSp add del">
        <pc:chgData name="宇昊 杨" userId="19d89e0a-cecc-4255-84de-ea9c6282d8c9" providerId="ADAL" clId="{211FC466-E352-40A7-92E2-66543E6028B3}" dt="2020-06-08T12:26:25.749" v="742" actId="1076"/>
        <pc:sldMkLst>
          <pc:docMk/>
          <pc:sldMk cId="3028671889" sldId="1771"/>
        </pc:sldMkLst>
        <pc:spChg chg="mod ord">
          <ac:chgData name="宇昊 杨" userId="19d89e0a-cecc-4255-84de-ea9c6282d8c9" providerId="ADAL" clId="{211FC466-E352-40A7-92E2-66543E6028B3}" dt="2020-06-08T12:26:23.160" v="741" actId="1076"/>
          <ac:spMkLst>
            <pc:docMk/>
            <pc:sldMk cId="3028671889" sldId="1771"/>
            <ac:spMk id="95" creationId="{D2EFB147-98EB-4636-AE24-A51E21F44CCC}"/>
          </ac:spMkLst>
        </pc:spChg>
        <pc:spChg chg="mod">
          <ac:chgData name="宇昊 杨" userId="19d89e0a-cecc-4255-84de-ea9c6282d8c9" providerId="ADAL" clId="{211FC466-E352-40A7-92E2-66543E6028B3}" dt="2020-06-08T12:26:25.749" v="742" actId="1076"/>
          <ac:spMkLst>
            <pc:docMk/>
            <pc:sldMk cId="3028671889" sldId="1771"/>
            <ac:spMk id="96" creationId="{A9911317-8516-477E-96A4-38EA69E9B84B}"/>
          </ac:spMkLst>
        </pc:spChg>
        <pc:spChg chg="del">
          <ac:chgData name="宇昊 杨" userId="19d89e0a-cecc-4255-84de-ea9c6282d8c9" providerId="ADAL" clId="{211FC466-E352-40A7-92E2-66543E6028B3}" dt="2020-06-08T12:19:58.350" v="595" actId="478"/>
          <ac:spMkLst>
            <pc:docMk/>
            <pc:sldMk cId="3028671889" sldId="1771"/>
            <ac:spMk id="97" creationId="{9C79866B-E3DC-41C8-8619-47DE78AEDAED}"/>
          </ac:spMkLst>
        </pc:spChg>
        <pc:spChg chg="del">
          <ac:chgData name="宇昊 杨" userId="19d89e0a-cecc-4255-84de-ea9c6282d8c9" providerId="ADAL" clId="{211FC466-E352-40A7-92E2-66543E6028B3}" dt="2020-06-08T12:19:58.350" v="595" actId="478"/>
          <ac:spMkLst>
            <pc:docMk/>
            <pc:sldMk cId="3028671889" sldId="1771"/>
            <ac:spMk id="98" creationId="{25265B92-EAE0-4D26-BC29-4876DB1EF522}"/>
          </ac:spMkLst>
        </pc:spChg>
        <pc:grpChg chg="del">
          <ac:chgData name="宇昊 杨" userId="19d89e0a-cecc-4255-84de-ea9c6282d8c9" providerId="ADAL" clId="{211FC466-E352-40A7-92E2-66543E6028B3}" dt="2020-06-08T12:26:14.781" v="736" actId="478"/>
          <ac:grpSpMkLst>
            <pc:docMk/>
            <pc:sldMk cId="3028671889" sldId="1771"/>
            <ac:grpSpMk id="24" creationId="{60E3C99B-2ECB-493E-8722-29A8E17C0D63}"/>
          </ac:grpSpMkLst>
        </pc:grpChg>
        <pc:grpChg chg="add del">
          <ac:chgData name="宇昊 杨" userId="19d89e0a-cecc-4255-84de-ea9c6282d8c9" providerId="ADAL" clId="{211FC466-E352-40A7-92E2-66543E6028B3}" dt="2020-06-08T12:26:13.909" v="735"/>
          <ac:grpSpMkLst>
            <pc:docMk/>
            <pc:sldMk cId="3028671889" sldId="1771"/>
            <ac:grpSpMk id="99" creationId="{8D1621D9-94EE-47D6-9400-17E2B2204457}"/>
          </ac:grpSpMkLst>
        </pc:grpChg>
        <pc:grpChg chg="add mod">
          <ac:chgData name="宇昊 杨" userId="19d89e0a-cecc-4255-84de-ea9c6282d8c9" providerId="ADAL" clId="{211FC466-E352-40A7-92E2-66543E6028B3}" dt="2020-06-08T12:26:21.709" v="740" actId="1076"/>
          <ac:grpSpMkLst>
            <pc:docMk/>
            <pc:sldMk cId="3028671889" sldId="1771"/>
            <ac:grpSpMk id="152" creationId="{2C893381-4834-4052-8FBA-D106B5751244}"/>
          </ac:grpSpMkLst>
        </pc:grpChg>
      </pc:sldChg>
      <pc:sldChg chg="addSp delSp modSp add del ord">
        <pc:chgData name="宇昊 杨" userId="19d89e0a-cecc-4255-84de-ea9c6282d8c9" providerId="ADAL" clId="{211FC466-E352-40A7-92E2-66543E6028B3}" dt="2020-06-08T12:28:24.478" v="826" actId="1076"/>
        <pc:sldMkLst>
          <pc:docMk/>
          <pc:sldMk cId="3756244245" sldId="1772"/>
        </pc:sldMkLst>
        <pc:spChg chg="mod">
          <ac:chgData name="宇昊 杨" userId="19d89e0a-cecc-4255-84de-ea9c6282d8c9" providerId="ADAL" clId="{211FC466-E352-40A7-92E2-66543E6028B3}" dt="2020-06-08T12:20:11.188" v="613" actId="20577"/>
          <ac:spMkLst>
            <pc:docMk/>
            <pc:sldMk cId="3756244245" sldId="1772"/>
            <ac:spMk id="3" creationId="{83844F6A-223E-42A8-8DC4-52D073D2B162}"/>
          </ac:spMkLst>
        </pc:spChg>
        <pc:spChg chg="mod">
          <ac:chgData name="宇昊 杨" userId="19d89e0a-cecc-4255-84de-ea9c6282d8c9" providerId="ADAL" clId="{211FC466-E352-40A7-92E2-66543E6028B3}" dt="2020-06-08T12:21:07.629" v="717" actId="20577"/>
          <ac:spMkLst>
            <pc:docMk/>
            <pc:sldMk cId="3756244245" sldId="1772"/>
            <ac:spMk id="4" creationId="{362AF4F0-3B22-4158-836B-AF1A5B57EB2A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7" creationId="{41471A19-1FA9-49B0-8F53-4A7FD0B7BDF8}"/>
          </ac:spMkLst>
        </pc:spChg>
        <pc:spChg chg="del">
          <ac:chgData name="宇昊 杨" userId="19d89e0a-cecc-4255-84de-ea9c6282d8c9" providerId="ADAL" clId="{211FC466-E352-40A7-92E2-66543E6028B3}" dt="2020-06-08T12:21:09.175" v="718" actId="478"/>
          <ac:spMkLst>
            <pc:docMk/>
            <pc:sldMk cId="3756244245" sldId="1772"/>
            <ac:spMk id="8" creationId="{64E139FA-50D2-4923-8105-A6D840715A0C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9" creationId="{226AA202-3BE0-4C63-BE61-F8F28C5DFF40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10" creationId="{51E9E01F-6B1A-479A-AA52-CD966FA8D75E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11" creationId="{815B2DA3-63D6-4C36-A28A-444F42EAF1C6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12" creationId="{13236B14-26B7-4584-86CC-50A8DDBD3E8D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13" creationId="{9DF3D2D6-3E9E-4F26-8133-57B7E3711832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14" creationId="{9ED42D23-93D4-4B84-9737-2B526F3BFDE3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15" creationId="{4BB01E10-3C3B-462B-A042-A9E31265D186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16" creationId="{E988E824-4A1E-43CA-85FC-862C68F44FD7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17" creationId="{7A2F9945-1226-47AD-93BE-4C389D366417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18" creationId="{488F8C47-1DAC-4B61-8825-D65A477B9396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19" creationId="{03FFA49D-AF8C-4E6E-9C6D-ABD3E4516491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20" creationId="{6BF8A059-3149-46E6-BCE0-EB83A49D17A8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21" creationId="{640CC43C-5959-4DF0-97B4-0A1F17150B90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22" creationId="{9E3C796D-8EB1-497B-B0DA-39BF5CEEB74B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23" creationId="{55815F07-47B2-4A4A-B11E-2EF33423399C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24" creationId="{AB845E75-1E10-4AB9-A46B-6F69609C69F6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25" creationId="{4693B151-5111-418B-A2EE-CEB00F7B59CA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26" creationId="{82E2D63A-BFB1-4D2E-B779-20C9847354C0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27" creationId="{1F39A895-F366-4DB9-A102-FA2500401F10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28" creationId="{B32FE3BD-DBF7-43F8-B1FA-CF719999387C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29" creationId="{0D9033AE-E07F-44E8-B34C-C99F10495977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30" creationId="{A7A9407E-752B-46AE-AC82-A8EF90D9D941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31" creationId="{01DB9408-821A-466E-95AB-60737C6235E4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32" creationId="{03B5A69E-11BB-4C65-8231-0215E252B156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33" creationId="{B8FAB907-6206-4EDC-856D-A130AEDBFABF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34" creationId="{6BA7E45D-A66B-4009-B9FE-3FBF867EF068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35" creationId="{FBCA0F15-7888-4A3D-ABB9-608215F6DEE3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36" creationId="{4BEB36FE-EE4A-463B-8A34-89CFA6DA4CBB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37" creationId="{4643AF1C-A432-442C-8A3B-DB6D750610F0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38" creationId="{37337EA9-F14E-4F11-B631-2EE2F69C6F31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39" creationId="{F9B9FB5D-5349-448B-805B-F8503A322832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40" creationId="{489C8489-C355-4D83-B15C-03C9213635E5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41" creationId="{31939449-D078-4EE3-9659-CE6CD62C109E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42" creationId="{8ADE46EE-8017-440F-AE03-33DE67988D99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43" creationId="{AE591AD9-763F-49FD-AF7C-79730F0A57F4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44" creationId="{E9FD41A2-11F4-479B-92FF-31D4E97F2249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45" creationId="{E8495120-5B9E-4776-9570-9CE4BAA42CB2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46" creationId="{99076ABA-9F49-40D3-8594-221F3843FD96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47" creationId="{0F072D16-F41F-466E-8BA3-8CDC9F4A5A27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48" creationId="{5D77B758-B769-4C1F-B09E-9753A3151EE5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49" creationId="{910F1553-0D7D-41D1-8643-7C1F590AE872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50" creationId="{019945D4-49C7-4B82-B893-8A322310D0DD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51" creationId="{48FDB9D8-4C73-414B-8AAA-1E4B0B868B5F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52" creationId="{95DA5DFC-B6B9-44CF-8BF7-A9FEDDFF907D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53" creationId="{7F41CAEC-1BFE-4F3D-BA32-19F79DBA13B8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54" creationId="{CB4DE0DB-943B-410D-BFD2-A8264F82080A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55" creationId="{B846BF65-29A0-4F85-A177-F2F6EFE3B3D8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56" creationId="{F31B451B-F3F8-49BB-B1E8-746234FA3D28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57" creationId="{0973FC8E-E25F-4B43-B05C-DDF857844BB7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58" creationId="{22B09339-C139-4978-86F4-CCC153BB6840}"/>
          </ac:spMkLst>
        </pc:spChg>
        <pc:spChg chg="add">
          <ac:chgData name="宇昊 杨" userId="19d89e0a-cecc-4255-84de-ea9c6282d8c9" providerId="ADAL" clId="{211FC466-E352-40A7-92E2-66543E6028B3}" dt="2020-06-08T12:25:52.417" v="719"/>
          <ac:spMkLst>
            <pc:docMk/>
            <pc:sldMk cId="3756244245" sldId="1772"/>
            <ac:spMk id="59" creationId="{DCFF0B4B-4047-4C5C-B265-1529EAD04DB9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61" creationId="{58365992-4A6A-4CC0-B049-515C2CFB1E6E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62" creationId="{AF33CCE2-A4CC-47DD-8D5A-4B3F30F82006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63" creationId="{17AB88C3-2A97-4C75-A30C-AB0F5BFA7417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64" creationId="{AB179A13-807D-4814-8307-AFA3757AB401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65" creationId="{8C0FD97D-4387-4526-98F5-BED4BC45BB77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66" creationId="{2F33EA10-C67B-4CFC-ABB4-E3A47E82F782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67" creationId="{1880E6A7-A431-4F55-A21E-A3301C2628A1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68" creationId="{057D2DB9-4B1C-4234-86AA-550BCE12EFFE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69" creationId="{32EFD227-71C1-4D1F-94C3-7F5196B0481B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70" creationId="{3310A4B3-9C6A-4E0B-9043-D3D2C17AE209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71" creationId="{7A828284-4CFC-4494-87C4-EAEE616CC620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72" creationId="{C754E887-34D1-410A-9E5D-788369DC02DA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73" creationId="{46709E86-A0C2-4529-9BB5-FDCB4BD17925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74" creationId="{07DFF811-15F8-4AC5-B686-47D528BCA97B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75" creationId="{224DB28A-1564-49FD-9258-71E566D1F49A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76" creationId="{8B310679-A4DC-4992-A088-A5ADF12B2475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77" creationId="{92D8B6A3-A4E9-46C8-A40F-3A406A711945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78" creationId="{7CFD7A40-FC1C-47DC-B0B0-E1EDB6F77493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79" creationId="{43AC0B37-A349-4B8A-94AE-731F7AAA049A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80" creationId="{9FF5EC88-C47E-44DA-90F9-204F93273B25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81" creationId="{279B32AA-90A7-4B54-B059-F9E369C75F98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82" creationId="{27B4AE29-8273-4BE2-90E5-7671B6CD0419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83" creationId="{35CFA3C3-208A-4076-8336-9DAA5AD2D986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84" creationId="{C3E8B644-EEE5-4E9F-92FE-5BCA49B11CAE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85" creationId="{9AE9F6B5-76A9-466B-A0EA-51C101746062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86" creationId="{3C124D35-2D81-4B8B-A920-D19C6FE44F45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87" creationId="{AEA4C8DA-798B-490F-952B-A1E9E8442B91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88" creationId="{C1AAD593-6D04-4F0C-AA95-B5EB6A518ED9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89" creationId="{D312A9ED-2518-43C3-8C0F-12F46A4BE3DB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90" creationId="{81AC98C5-72B4-48D7-A0DC-509684F996DD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91" creationId="{9A4D888B-F488-4434-BFAC-5B78E1490F82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92" creationId="{9786BC17-4974-4A08-94B7-CFD0D841AADE}"/>
          </ac:spMkLst>
        </pc:spChg>
        <pc:spChg chg="add">
          <ac:chgData name="宇昊 杨" userId="19d89e0a-cecc-4255-84de-ea9c6282d8c9" providerId="ADAL" clId="{211FC466-E352-40A7-92E2-66543E6028B3}" dt="2020-06-08T12:27:15.329" v="748"/>
          <ac:spMkLst>
            <pc:docMk/>
            <pc:sldMk cId="3756244245" sldId="1772"/>
            <ac:spMk id="93" creationId="{2E7E62B3-B2D1-4C93-B85C-EB15A4770AEF}"/>
          </ac:spMkLst>
        </pc:spChg>
        <pc:spChg chg="add mod">
          <ac:chgData name="宇昊 杨" userId="19d89e0a-cecc-4255-84de-ea9c6282d8c9" providerId="ADAL" clId="{211FC466-E352-40A7-92E2-66543E6028B3}" dt="2020-06-08T12:28:11.815" v="823" actId="14100"/>
          <ac:spMkLst>
            <pc:docMk/>
            <pc:sldMk cId="3756244245" sldId="1772"/>
            <ac:spMk id="94" creationId="{714BF5FA-7209-4BF2-A3DF-47A6FE634535}"/>
          </ac:spMkLst>
        </pc:spChg>
        <pc:grpChg chg="add del mod">
          <ac:chgData name="宇昊 杨" userId="19d89e0a-cecc-4255-84de-ea9c6282d8c9" providerId="ADAL" clId="{211FC466-E352-40A7-92E2-66543E6028B3}" dt="2020-06-08T12:25:55.873" v="728"/>
          <ac:grpSpMkLst>
            <pc:docMk/>
            <pc:sldMk cId="3756244245" sldId="1772"/>
            <ac:grpSpMk id="6" creationId="{CBA2F203-7EAD-4339-A5E3-6CECA120B9A1}"/>
          </ac:grpSpMkLst>
        </pc:grpChg>
        <pc:grpChg chg="add mod">
          <ac:chgData name="宇昊 杨" userId="19d89e0a-cecc-4255-84de-ea9c6282d8c9" providerId="ADAL" clId="{211FC466-E352-40A7-92E2-66543E6028B3}" dt="2020-06-08T12:28:04.398" v="820" actId="1076"/>
          <ac:grpSpMkLst>
            <pc:docMk/>
            <pc:sldMk cId="3756244245" sldId="1772"/>
            <ac:grpSpMk id="60" creationId="{6291585D-E51F-4D20-A1DC-458BEE441B42}"/>
          </ac:grpSpMkLst>
        </pc:grpChg>
        <pc:picChg chg="add mod">
          <ac:chgData name="宇昊 杨" userId="19d89e0a-cecc-4255-84de-ea9c6282d8c9" providerId="ADAL" clId="{211FC466-E352-40A7-92E2-66543E6028B3}" dt="2020-06-08T12:28:13.011" v="824" actId="1076"/>
          <ac:picMkLst>
            <pc:docMk/>
            <pc:sldMk cId="3756244245" sldId="1772"/>
            <ac:picMk id="1026" creationId="{1B21A7E9-2D43-4939-93DD-267DC85458DB}"/>
          </ac:picMkLst>
        </pc:picChg>
        <pc:picChg chg="add mod">
          <ac:chgData name="宇昊 杨" userId="19d89e0a-cecc-4255-84de-ea9c6282d8c9" providerId="ADAL" clId="{211FC466-E352-40A7-92E2-66543E6028B3}" dt="2020-06-08T12:28:24.478" v="826" actId="1076"/>
          <ac:picMkLst>
            <pc:docMk/>
            <pc:sldMk cId="3756244245" sldId="1772"/>
            <ac:picMk id="1028" creationId="{99580865-7F60-4EC9-800B-8DBCABE1E93B}"/>
          </ac:picMkLst>
        </pc:picChg>
      </pc:sldChg>
      <pc:sldChg chg="add del">
        <pc:chgData name="宇昊 杨" userId="19d89e0a-cecc-4255-84de-ea9c6282d8c9" providerId="ADAL" clId="{211FC466-E352-40A7-92E2-66543E6028B3}" dt="2020-06-08T12:33:12.691" v="995" actId="2696"/>
        <pc:sldMkLst>
          <pc:docMk/>
          <pc:sldMk cId="2576320429" sldId="1773"/>
        </pc:sldMkLst>
      </pc:sldChg>
      <pc:sldChg chg="addSp delSp modSp add del">
        <pc:chgData name="宇昊 杨" userId="19d89e0a-cecc-4255-84de-ea9c6282d8c9" providerId="ADAL" clId="{211FC466-E352-40A7-92E2-66543E6028B3}" dt="2020-06-08T12:52:03.890" v="1514" actId="2696"/>
        <pc:sldMkLst>
          <pc:docMk/>
          <pc:sldMk cId="3160488286" sldId="1774"/>
        </pc:sldMkLst>
        <pc:spChg chg="add">
          <ac:chgData name="宇昊 杨" userId="19d89e0a-cecc-4255-84de-ea9c6282d8c9" providerId="ADAL" clId="{211FC466-E352-40A7-92E2-66543E6028B3}" dt="2020-06-08T12:29:13.480" v="830"/>
          <ac:spMkLst>
            <pc:docMk/>
            <pc:sldMk cId="3160488286" sldId="1774"/>
            <ac:spMk id="43" creationId="{F7894DEB-7BDF-4F9E-80C5-7923BDBF5F41}"/>
          </ac:spMkLst>
        </pc:spChg>
        <pc:spChg chg="add">
          <ac:chgData name="宇昊 杨" userId="19d89e0a-cecc-4255-84de-ea9c6282d8c9" providerId="ADAL" clId="{211FC466-E352-40A7-92E2-66543E6028B3}" dt="2020-06-08T12:29:13.480" v="830"/>
          <ac:spMkLst>
            <pc:docMk/>
            <pc:sldMk cId="3160488286" sldId="1774"/>
            <ac:spMk id="44" creationId="{2BB78470-A5F3-4CC9-BF04-6DF4F7E56E92}"/>
          </ac:spMkLst>
        </pc:spChg>
        <pc:spChg chg="add">
          <ac:chgData name="宇昊 杨" userId="19d89e0a-cecc-4255-84de-ea9c6282d8c9" providerId="ADAL" clId="{211FC466-E352-40A7-92E2-66543E6028B3}" dt="2020-06-08T12:29:13.480" v="830"/>
          <ac:spMkLst>
            <pc:docMk/>
            <pc:sldMk cId="3160488286" sldId="1774"/>
            <ac:spMk id="45" creationId="{211BB3D4-AA8D-476F-9850-54B1BCF669DB}"/>
          </ac:spMkLst>
        </pc:spChg>
        <pc:spChg chg="add">
          <ac:chgData name="宇昊 杨" userId="19d89e0a-cecc-4255-84de-ea9c6282d8c9" providerId="ADAL" clId="{211FC466-E352-40A7-92E2-66543E6028B3}" dt="2020-06-08T12:29:13.480" v="830"/>
          <ac:spMkLst>
            <pc:docMk/>
            <pc:sldMk cId="3160488286" sldId="1774"/>
            <ac:spMk id="46" creationId="{7F613C39-7301-47ED-B13F-774A22F50C2E}"/>
          </ac:spMkLst>
        </pc:spChg>
        <pc:spChg chg="add">
          <ac:chgData name="宇昊 杨" userId="19d89e0a-cecc-4255-84de-ea9c6282d8c9" providerId="ADAL" clId="{211FC466-E352-40A7-92E2-66543E6028B3}" dt="2020-06-08T12:29:13.480" v="830"/>
          <ac:spMkLst>
            <pc:docMk/>
            <pc:sldMk cId="3160488286" sldId="1774"/>
            <ac:spMk id="47" creationId="{D3EA27A7-B5A8-461F-BF98-728FC9AFC3E5}"/>
          </ac:spMkLst>
        </pc:spChg>
        <pc:spChg chg="add">
          <ac:chgData name="宇昊 杨" userId="19d89e0a-cecc-4255-84de-ea9c6282d8c9" providerId="ADAL" clId="{211FC466-E352-40A7-92E2-66543E6028B3}" dt="2020-06-08T12:29:13.480" v="830"/>
          <ac:spMkLst>
            <pc:docMk/>
            <pc:sldMk cId="3160488286" sldId="1774"/>
            <ac:spMk id="48" creationId="{6164BEB4-773D-4C61-BA36-3E45C4FAE25E}"/>
          </ac:spMkLst>
        </pc:spChg>
        <pc:spChg chg="add">
          <ac:chgData name="宇昊 杨" userId="19d89e0a-cecc-4255-84de-ea9c6282d8c9" providerId="ADAL" clId="{211FC466-E352-40A7-92E2-66543E6028B3}" dt="2020-06-08T12:29:13.480" v="830"/>
          <ac:spMkLst>
            <pc:docMk/>
            <pc:sldMk cId="3160488286" sldId="1774"/>
            <ac:spMk id="49" creationId="{41492302-0E18-452B-85A2-C46998D904E6}"/>
          </ac:spMkLst>
        </pc:spChg>
        <pc:spChg chg="add">
          <ac:chgData name="宇昊 杨" userId="19d89e0a-cecc-4255-84de-ea9c6282d8c9" providerId="ADAL" clId="{211FC466-E352-40A7-92E2-66543E6028B3}" dt="2020-06-08T12:29:13.480" v="830"/>
          <ac:spMkLst>
            <pc:docMk/>
            <pc:sldMk cId="3160488286" sldId="1774"/>
            <ac:spMk id="50" creationId="{64FEF477-6A7E-461C-9F0D-F822D55E446F}"/>
          </ac:spMkLst>
        </pc:spChg>
        <pc:spChg chg="add">
          <ac:chgData name="宇昊 杨" userId="19d89e0a-cecc-4255-84de-ea9c6282d8c9" providerId="ADAL" clId="{211FC466-E352-40A7-92E2-66543E6028B3}" dt="2020-06-08T12:29:13.480" v="830"/>
          <ac:spMkLst>
            <pc:docMk/>
            <pc:sldMk cId="3160488286" sldId="1774"/>
            <ac:spMk id="51" creationId="{06DA1313-C32D-407B-9805-AAEDA05C60A9}"/>
          </ac:spMkLst>
        </pc:spChg>
        <pc:spChg chg="add">
          <ac:chgData name="宇昊 杨" userId="19d89e0a-cecc-4255-84de-ea9c6282d8c9" providerId="ADAL" clId="{211FC466-E352-40A7-92E2-66543E6028B3}" dt="2020-06-08T12:29:13.480" v="830"/>
          <ac:spMkLst>
            <pc:docMk/>
            <pc:sldMk cId="3160488286" sldId="1774"/>
            <ac:spMk id="52" creationId="{2EEF236E-F997-4796-9BCC-D6107CEE1607}"/>
          </ac:spMkLst>
        </pc:spChg>
        <pc:spChg chg="add">
          <ac:chgData name="宇昊 杨" userId="19d89e0a-cecc-4255-84de-ea9c6282d8c9" providerId="ADAL" clId="{211FC466-E352-40A7-92E2-66543E6028B3}" dt="2020-06-08T12:29:13.480" v="830"/>
          <ac:spMkLst>
            <pc:docMk/>
            <pc:sldMk cId="3160488286" sldId="1774"/>
            <ac:spMk id="53" creationId="{34C097BD-EF9D-4E42-A9A9-246E1B65549C}"/>
          </ac:spMkLst>
        </pc:spChg>
        <pc:spChg chg="add">
          <ac:chgData name="宇昊 杨" userId="19d89e0a-cecc-4255-84de-ea9c6282d8c9" providerId="ADAL" clId="{211FC466-E352-40A7-92E2-66543E6028B3}" dt="2020-06-08T12:29:13.480" v="830"/>
          <ac:spMkLst>
            <pc:docMk/>
            <pc:sldMk cId="3160488286" sldId="1774"/>
            <ac:spMk id="54" creationId="{122A2506-E0FC-4AC0-BC1B-9D33878C5E63}"/>
          </ac:spMkLst>
        </pc:spChg>
        <pc:spChg chg="add">
          <ac:chgData name="宇昊 杨" userId="19d89e0a-cecc-4255-84de-ea9c6282d8c9" providerId="ADAL" clId="{211FC466-E352-40A7-92E2-66543E6028B3}" dt="2020-06-08T12:29:13.480" v="830"/>
          <ac:spMkLst>
            <pc:docMk/>
            <pc:sldMk cId="3160488286" sldId="1774"/>
            <ac:spMk id="55" creationId="{DF64E699-C0A3-45AC-BCC3-62728072744D}"/>
          </ac:spMkLst>
        </pc:spChg>
        <pc:spChg chg="add">
          <ac:chgData name="宇昊 杨" userId="19d89e0a-cecc-4255-84de-ea9c6282d8c9" providerId="ADAL" clId="{211FC466-E352-40A7-92E2-66543E6028B3}" dt="2020-06-08T12:29:13.480" v="830"/>
          <ac:spMkLst>
            <pc:docMk/>
            <pc:sldMk cId="3160488286" sldId="1774"/>
            <ac:spMk id="56" creationId="{BD8A489A-3F40-4A27-A89B-724B85394416}"/>
          </ac:spMkLst>
        </pc:spChg>
        <pc:spChg chg="add">
          <ac:chgData name="宇昊 杨" userId="19d89e0a-cecc-4255-84de-ea9c6282d8c9" providerId="ADAL" clId="{211FC466-E352-40A7-92E2-66543E6028B3}" dt="2020-06-08T12:29:13.480" v="830"/>
          <ac:spMkLst>
            <pc:docMk/>
            <pc:sldMk cId="3160488286" sldId="1774"/>
            <ac:spMk id="57" creationId="{05918D42-BF29-46DB-BE61-B01151EFB905}"/>
          </ac:spMkLst>
        </pc:spChg>
        <pc:spChg chg="add mod">
          <ac:chgData name="宇昊 杨" userId="19d89e0a-cecc-4255-84de-ea9c6282d8c9" providerId="ADAL" clId="{211FC466-E352-40A7-92E2-66543E6028B3}" dt="2020-06-08T12:32:22.425" v="927" actId="1076"/>
          <ac:spMkLst>
            <pc:docMk/>
            <pc:sldMk cId="3160488286" sldId="1774"/>
            <ac:spMk id="58" creationId="{85F32C10-7017-4563-BE7E-1132B2DFADB8}"/>
          </ac:spMkLst>
        </pc:spChg>
        <pc:spChg chg="del">
          <ac:chgData name="宇昊 杨" userId="19d89e0a-cecc-4255-84de-ea9c6282d8c9" providerId="ADAL" clId="{211FC466-E352-40A7-92E2-66543E6028B3}" dt="2020-06-08T12:28:43.182" v="829" actId="478"/>
          <ac:spMkLst>
            <pc:docMk/>
            <pc:sldMk cId="3160488286" sldId="1774"/>
            <ac:spMk id="94" creationId="{714BF5FA-7209-4BF2-A3DF-47A6FE634535}"/>
          </ac:spMkLst>
        </pc:spChg>
        <pc:grpChg chg="add mod">
          <ac:chgData name="宇昊 杨" userId="19d89e0a-cecc-4255-84de-ea9c6282d8c9" providerId="ADAL" clId="{211FC466-E352-40A7-92E2-66543E6028B3}" dt="2020-06-08T12:32:27.892" v="928" actId="1076"/>
          <ac:grpSpMkLst>
            <pc:docMk/>
            <pc:sldMk cId="3160488286" sldId="1774"/>
            <ac:grpSpMk id="42" creationId="{5D0B46D0-EB68-4519-8B54-91190D847BE5}"/>
          </ac:grpSpMkLst>
        </pc:grpChg>
        <pc:grpChg chg="del">
          <ac:chgData name="宇昊 杨" userId="19d89e0a-cecc-4255-84de-ea9c6282d8c9" providerId="ADAL" clId="{211FC466-E352-40A7-92E2-66543E6028B3}" dt="2020-06-08T12:28:43.182" v="829" actId="478"/>
          <ac:grpSpMkLst>
            <pc:docMk/>
            <pc:sldMk cId="3160488286" sldId="1774"/>
            <ac:grpSpMk id="60" creationId="{6291585D-E51F-4D20-A1DC-458BEE441B42}"/>
          </ac:grpSpMkLst>
        </pc:grpChg>
        <pc:picChg chg="del">
          <ac:chgData name="宇昊 杨" userId="19d89e0a-cecc-4255-84de-ea9c6282d8c9" providerId="ADAL" clId="{211FC466-E352-40A7-92E2-66543E6028B3}" dt="2020-06-08T12:28:43.182" v="829" actId="478"/>
          <ac:picMkLst>
            <pc:docMk/>
            <pc:sldMk cId="3160488286" sldId="1774"/>
            <ac:picMk id="1026" creationId="{1B21A7E9-2D43-4939-93DD-267DC85458DB}"/>
          </ac:picMkLst>
        </pc:picChg>
        <pc:picChg chg="del">
          <ac:chgData name="宇昊 杨" userId="19d89e0a-cecc-4255-84de-ea9c6282d8c9" providerId="ADAL" clId="{211FC466-E352-40A7-92E2-66543E6028B3}" dt="2020-06-08T12:28:43.182" v="829" actId="478"/>
          <ac:picMkLst>
            <pc:docMk/>
            <pc:sldMk cId="3160488286" sldId="1774"/>
            <ac:picMk id="1028" creationId="{99580865-7F60-4EC9-800B-8DBCABE1E93B}"/>
          </ac:picMkLst>
        </pc:picChg>
      </pc:sldChg>
      <pc:sldChg chg="addSp modSp add">
        <pc:chgData name="宇昊 杨" userId="19d89e0a-cecc-4255-84de-ea9c6282d8c9" providerId="ADAL" clId="{211FC466-E352-40A7-92E2-66543E6028B3}" dt="2020-06-08T12:33:07.241" v="993" actId="1076"/>
        <pc:sldMkLst>
          <pc:docMk/>
          <pc:sldMk cId="2434407816" sldId="1775"/>
        </pc:sldMkLst>
        <pc:spChg chg="add mod">
          <ac:chgData name="宇昊 杨" userId="19d89e0a-cecc-4255-84de-ea9c6282d8c9" providerId="ADAL" clId="{211FC466-E352-40A7-92E2-66543E6028B3}" dt="2020-06-08T12:33:06.965" v="992" actId="1076"/>
          <ac:spMkLst>
            <pc:docMk/>
            <pc:sldMk cId="2434407816" sldId="1775"/>
            <ac:spMk id="22" creationId="{0A1DAEDE-FCF9-43F5-B305-137500051EBF}"/>
          </ac:spMkLst>
        </pc:spChg>
        <pc:spChg chg="add mod">
          <ac:chgData name="宇昊 杨" userId="19d89e0a-cecc-4255-84de-ea9c6282d8c9" providerId="ADAL" clId="{211FC466-E352-40A7-92E2-66543E6028B3}" dt="2020-06-08T12:32:39.625" v="931" actId="1076"/>
          <ac:spMkLst>
            <pc:docMk/>
            <pc:sldMk cId="2434407816" sldId="1775"/>
            <ac:spMk id="23" creationId="{EF9BBCDE-DFE0-4526-95F8-A89A6324F5E4}"/>
          </ac:spMkLst>
        </pc:spChg>
        <pc:spChg chg="mod">
          <ac:chgData name="宇昊 杨" userId="19d89e0a-cecc-4255-84de-ea9c6282d8c9" providerId="ADAL" clId="{211FC466-E352-40A7-92E2-66543E6028B3}" dt="2020-06-08T12:33:07.241" v="993" actId="1076"/>
          <ac:spMkLst>
            <pc:docMk/>
            <pc:sldMk cId="2434407816" sldId="1775"/>
            <ac:spMk id="58" creationId="{85F32C10-7017-4563-BE7E-1132B2DFADB8}"/>
          </ac:spMkLst>
        </pc:spChg>
      </pc:sldChg>
      <pc:sldChg chg="addSp delSp modSp add">
        <pc:chgData name="宇昊 杨" userId="19d89e0a-cecc-4255-84de-ea9c6282d8c9" providerId="ADAL" clId="{211FC466-E352-40A7-92E2-66543E6028B3}" dt="2020-06-08T12:34:29.895" v="1076" actId="207"/>
        <pc:sldMkLst>
          <pc:docMk/>
          <pc:sldMk cId="52895755" sldId="1776"/>
        </pc:sldMkLst>
        <pc:spChg chg="del">
          <ac:chgData name="宇昊 杨" userId="19d89e0a-cecc-4255-84de-ea9c6282d8c9" providerId="ADAL" clId="{211FC466-E352-40A7-92E2-66543E6028B3}" dt="2020-06-08T12:33:17.564" v="998" actId="478"/>
          <ac:spMkLst>
            <pc:docMk/>
            <pc:sldMk cId="52895755" sldId="1776"/>
            <ac:spMk id="22" creationId="{0A1DAEDE-FCF9-43F5-B305-137500051EBF}"/>
          </ac:spMkLst>
        </pc:spChg>
        <pc:spChg chg="del">
          <ac:chgData name="宇昊 杨" userId="19d89e0a-cecc-4255-84de-ea9c6282d8c9" providerId="ADAL" clId="{211FC466-E352-40A7-92E2-66543E6028B3}" dt="2020-06-08T12:33:16.436" v="997" actId="478"/>
          <ac:spMkLst>
            <pc:docMk/>
            <pc:sldMk cId="52895755" sldId="1776"/>
            <ac:spMk id="23" creationId="{EF9BBCDE-DFE0-4526-95F8-A89A6324F5E4}"/>
          </ac:spMkLst>
        </pc:spChg>
        <pc:spChg chg="add mod">
          <ac:chgData name="宇昊 杨" userId="19d89e0a-cecc-4255-84de-ea9c6282d8c9" providerId="ADAL" clId="{211FC466-E352-40A7-92E2-66543E6028B3}" dt="2020-06-08T12:34:25.946" v="1075" actId="1076"/>
          <ac:spMkLst>
            <pc:docMk/>
            <pc:sldMk cId="52895755" sldId="1776"/>
            <ac:spMk id="40" creationId="{73768A77-17E3-49D0-B00F-507FED67E1C5}"/>
          </ac:spMkLst>
        </pc:spChg>
        <pc:spChg chg="mod">
          <ac:chgData name="宇昊 杨" userId="19d89e0a-cecc-4255-84de-ea9c6282d8c9" providerId="ADAL" clId="{211FC466-E352-40A7-92E2-66543E6028B3}" dt="2020-06-08T12:34:29.895" v="1076" actId="207"/>
          <ac:spMkLst>
            <pc:docMk/>
            <pc:sldMk cId="52895755" sldId="1776"/>
            <ac:spMk id="58" creationId="{85F32C10-7017-4563-BE7E-1132B2DFADB8}"/>
          </ac:spMkLst>
        </pc:spChg>
        <pc:grpChg chg="add mod">
          <ac:chgData name="宇昊 杨" userId="19d89e0a-cecc-4255-84de-ea9c6282d8c9" providerId="ADAL" clId="{211FC466-E352-40A7-92E2-66543E6028B3}" dt="2020-06-08T12:34:17.504" v="1071" actId="1076"/>
          <ac:grpSpMkLst>
            <pc:docMk/>
            <pc:sldMk cId="52895755" sldId="1776"/>
            <ac:grpSpMk id="24" creationId="{D7381794-C7DE-484F-B372-885B796ED7F2}"/>
          </ac:grpSpMkLst>
        </pc:grpChg>
        <pc:grpChg chg="mod">
          <ac:chgData name="宇昊 杨" userId="19d89e0a-cecc-4255-84de-ea9c6282d8c9" providerId="ADAL" clId="{211FC466-E352-40A7-92E2-66543E6028B3}" dt="2020-06-08T12:34:14.985" v="1070" actId="1038"/>
          <ac:grpSpMkLst>
            <pc:docMk/>
            <pc:sldMk cId="52895755" sldId="1776"/>
            <ac:grpSpMk id="42" creationId="{5D0B46D0-EB68-4519-8B54-91190D847BE5}"/>
          </ac:grpSpMkLst>
        </pc:grpChg>
      </pc:sldChg>
      <pc:sldChg chg="addSp modSp add ord">
        <pc:chgData name="宇昊 杨" userId="19d89e0a-cecc-4255-84de-ea9c6282d8c9" providerId="ADAL" clId="{211FC466-E352-40A7-92E2-66543E6028B3}" dt="2020-06-08T12:36:57.170" v="1206" actId="1076"/>
        <pc:sldMkLst>
          <pc:docMk/>
          <pc:sldMk cId="2334322688" sldId="1777"/>
        </pc:sldMkLst>
        <pc:spChg chg="mod">
          <ac:chgData name="宇昊 杨" userId="19d89e0a-cecc-4255-84de-ea9c6282d8c9" providerId="ADAL" clId="{211FC466-E352-40A7-92E2-66543E6028B3}" dt="2020-06-08T12:34:42.074" v="1085"/>
          <ac:spMkLst>
            <pc:docMk/>
            <pc:sldMk cId="2334322688" sldId="1777"/>
            <ac:spMk id="3" creationId="{83844F6A-223E-42A8-8DC4-52D073D2B162}"/>
          </ac:spMkLst>
        </pc:spChg>
        <pc:spChg chg="mod">
          <ac:chgData name="宇昊 杨" userId="19d89e0a-cecc-4255-84de-ea9c6282d8c9" providerId="ADAL" clId="{211FC466-E352-40A7-92E2-66543E6028B3}" dt="2020-06-08T12:35:10.011" v="1130" actId="20577"/>
          <ac:spMkLst>
            <pc:docMk/>
            <pc:sldMk cId="2334322688" sldId="1777"/>
            <ac:spMk id="4" creationId="{362AF4F0-3B22-4158-836B-AF1A5B57EB2A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7" creationId="{A2C1610E-0283-4383-A80A-E5306E0BE1D9}"/>
          </ac:spMkLst>
        </pc:spChg>
        <pc:spChg chg="mod">
          <ac:chgData name="宇昊 杨" userId="19d89e0a-cecc-4255-84de-ea9c6282d8c9" providerId="ADAL" clId="{211FC466-E352-40A7-92E2-66543E6028B3}" dt="2020-06-08T12:35:36.809" v="1179" actId="1076"/>
          <ac:spMkLst>
            <pc:docMk/>
            <pc:sldMk cId="2334322688" sldId="1777"/>
            <ac:spMk id="8" creationId="{64E139FA-50D2-4923-8105-A6D840715A0C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9" creationId="{ED57B547-9D61-4702-898D-AFC33CE88FAA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10" creationId="{29A27CCB-6F75-4DCA-8C58-787FC1191D37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11" creationId="{83F258C4-66A5-4EA5-80B9-65CECEB44F43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12" creationId="{ABDE1BAA-2777-4AA8-AF5B-152A8620E127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13" creationId="{80193B3F-267D-471B-9391-0F8052FFBDB8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14" creationId="{156189AD-5F66-47C5-AD78-5307FA0EBA61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15" creationId="{0473DAF0-9EC4-4845-8B35-4459C655A2D2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16" creationId="{1BF61F8D-A556-4926-B897-6FB66A56B4A3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17" creationId="{ACEA335A-9A2B-47AD-A8CA-1490220D4BAA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18" creationId="{6EC2674A-13AE-4052-876E-F98FB5862983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19" creationId="{30900B00-220C-44FD-8B52-B13A3719E971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20" creationId="{1D02F4CE-32CC-4C2D-8C9D-AF33ABB92DDC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21" creationId="{5DAA629C-C513-46B3-989F-B946AB3E00C0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22" creationId="{3C49826F-189F-4404-BFFE-3EE54F37BB9C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23" creationId="{71CE7B90-1C63-4FEC-A71D-B8F90E0C68BC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24" creationId="{CBB43200-643B-4F89-B99D-646A7015DFAF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25" creationId="{874FA773-19F6-488F-BC59-AEBF5DF99F22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26" creationId="{EEEF84DC-71BC-4E05-A837-BB7A7874034C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27" creationId="{80308C6C-857E-4CCC-AD6D-2D716F6072A3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28" creationId="{EFA641E5-3315-485D-A467-C4971D39AF74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29" creationId="{F5743523-E99B-438B-A71D-4D60A8D9A9A2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30" creationId="{BDAE0186-772B-4752-AFDA-DD077CE2F5DB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31" creationId="{34E5F99F-21F4-4E7E-A24C-6CC553D0E0D8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32" creationId="{605E6403-617D-404D-BE2C-5990EEBD4DBD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33" creationId="{9858427D-5CC8-476E-8109-54150EC2924E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34" creationId="{9F6E6895-8038-4A01-AB31-22F767FC837A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35" creationId="{F05298C4-05EC-43D8-B569-CFE48D5A726E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36" creationId="{C1D01712-0D89-481A-90BA-9B307B0AD376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37" creationId="{794749E1-4228-442B-A4CF-613E8846A69D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38" creationId="{FB21AFF9-22E8-4CD0-BFD5-42354A5E12F0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39" creationId="{1F1AA07C-4C22-460C-996A-295AED949696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40" creationId="{926E6F7D-3683-4B60-979F-F89C2CFCA26D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41" creationId="{D8E02901-D2F0-4C0F-9A7A-F1720B468F3C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42" creationId="{4F0F2E65-E0BF-417B-BED3-04EDAD168385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43" creationId="{ADD05274-22B9-4977-ADB7-F8BCDA7066DA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44" creationId="{98C8348C-352E-49DB-B18D-627A2A657B59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45" creationId="{2D4E3C02-7B0C-4A10-9DE7-EC0EA64A140A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46" creationId="{C3CB233F-21C2-4038-AEA8-A21E55190579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47" creationId="{884C854C-4326-4C60-869A-F26E0759F4A1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48" creationId="{5DD7689F-F84B-43D6-8EDF-89B30140C08D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49" creationId="{C85235B3-A437-48B8-A613-518E96577A43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50" creationId="{1B2FB7CA-67F4-4780-B11E-3E0A652888F4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51" creationId="{8822AF2F-6A95-4D69-86FC-521584993CF0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52" creationId="{92807386-BA12-450D-AE2F-C516E36637A4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53" creationId="{F0F855D6-B386-46DB-AA29-422B434D7359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54" creationId="{17D9F6B0-6CC9-4A69-9BC5-988909B4E0B3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55" creationId="{3AFEDAB9-BC36-496D-8495-110BF5E04B90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56" creationId="{F7BC875F-5B3D-415D-89B4-DA87CC819ED0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57" creationId="{24B5FA81-CFF4-4EC9-B22E-F9B9E3E3C116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58" creationId="{7A84D609-CB30-44F2-A558-6632CF65A37C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59" creationId="{1A2EF3B7-DAF0-4506-BFA4-6FDA44BB1FFF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60" creationId="{C352D5E8-1A92-4E23-B113-4A18408B6C94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61" creationId="{D7D82E0E-5483-40B7-8EC6-25F55EC387CD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62" creationId="{B103243F-AA66-4C63-B4BB-6FC867A7ABB0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63" creationId="{10503CCC-6678-4843-877D-3AF9C605A841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64" creationId="{4634B6C8-CBA0-4A22-AFCF-72C466B17A45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65" creationId="{871CDFB2-AA85-4B24-9DE9-A23DA3ACD547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66" creationId="{0F20AD78-862D-4CFC-B308-281D9CAD9C35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67" creationId="{430FD0BB-A1F6-42D9-804B-C7F0B202B67A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68" creationId="{3FC74BB3-0DE1-4CDE-BF95-41D617DAC45A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69" creationId="{490C33E6-4467-40C5-A3D0-5C3C5D839628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70" creationId="{77762C6A-023C-4666-8F9A-B1F87FFD4CAD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71" creationId="{8A2FE160-E9D7-43B7-AE08-DF34004D4376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72" creationId="{76468569-4D10-4597-9436-618BF04D31CF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73" creationId="{F5C36264-D5CC-4187-B2FD-FC67D73C4CE3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74" creationId="{B25251BA-FE08-46B0-AC78-408779A0F194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75" creationId="{9F1EC32D-A057-4B31-8D9C-BA10D55F8632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76" creationId="{C4FC1555-0DF7-49A6-ADA7-59863D8E92CA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77" creationId="{BDDEE3E2-84B8-4ECF-9A52-7A1DFC6ADB53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78" creationId="{BA9DC9B8-C8F9-402B-AFC6-3C1BE9DCFDAA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79" creationId="{B2F86024-FB12-4E90-959E-AC131DA612BE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80" creationId="{FF20D421-3350-4D6A-8A7B-B074CEB99BB6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81" creationId="{5326739C-E630-40B2-AD33-E570F15E3A1A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82" creationId="{A17E8AFA-A881-4DA5-954A-3FD7E6D9CC67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83" creationId="{20458A7F-B3AD-43E7-A7DA-AC42A9ACFC10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84" creationId="{659E3ECD-01E0-4A61-9839-D6A815DE2A28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85" creationId="{360F9FD2-8CDC-4666-8DA5-B545FF8F054E}"/>
          </ac:spMkLst>
        </pc:spChg>
        <pc:spChg chg="add">
          <ac:chgData name="宇昊 杨" userId="19d89e0a-cecc-4255-84de-ea9c6282d8c9" providerId="ADAL" clId="{211FC466-E352-40A7-92E2-66543E6028B3}" dt="2020-06-08T12:36:03.339" v="1180"/>
          <ac:spMkLst>
            <pc:docMk/>
            <pc:sldMk cId="2334322688" sldId="1777"/>
            <ac:spMk id="86" creationId="{E2C628BE-33BB-4599-BB76-96A9A20BE8DA}"/>
          </ac:spMkLst>
        </pc:spChg>
        <pc:spChg chg="add mod">
          <ac:chgData name="宇昊 杨" userId="19d89e0a-cecc-4255-84de-ea9c6282d8c9" providerId="ADAL" clId="{211FC466-E352-40A7-92E2-66543E6028B3}" dt="2020-06-08T12:36:30.511" v="1192" actId="1076"/>
          <ac:spMkLst>
            <pc:docMk/>
            <pc:sldMk cId="2334322688" sldId="1777"/>
            <ac:spMk id="87" creationId="{C2D8288D-03B5-4B45-AC56-AD9960C9467D}"/>
          </ac:spMkLst>
        </pc:spChg>
        <pc:spChg chg="add mod">
          <ac:chgData name="宇昊 杨" userId="19d89e0a-cecc-4255-84de-ea9c6282d8c9" providerId="ADAL" clId="{211FC466-E352-40A7-92E2-66543E6028B3}" dt="2020-06-08T12:36:33.227" v="1193" actId="1076"/>
          <ac:spMkLst>
            <pc:docMk/>
            <pc:sldMk cId="2334322688" sldId="1777"/>
            <ac:spMk id="88" creationId="{BA0B164A-548B-42CD-A5FC-72A01A5CC6FD}"/>
          </ac:spMkLst>
        </pc:spChg>
        <pc:spChg chg="add mod">
          <ac:chgData name="宇昊 杨" userId="19d89e0a-cecc-4255-84de-ea9c6282d8c9" providerId="ADAL" clId="{211FC466-E352-40A7-92E2-66543E6028B3}" dt="2020-06-08T12:36:36.642" v="1194" actId="1076"/>
          <ac:spMkLst>
            <pc:docMk/>
            <pc:sldMk cId="2334322688" sldId="1777"/>
            <ac:spMk id="89" creationId="{4128D73F-7A47-4193-B267-53051BBA73A7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91" creationId="{D7097682-3692-46B7-8463-D2C02DEE1614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92" creationId="{2C984B5E-4EFA-4854-81FC-15FB379B3C8E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93" creationId="{DF4B64D8-B27D-4117-AC4E-802EE586089A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94" creationId="{655374CF-9D99-4FD3-B1B0-F383C3DDDCEA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95" creationId="{696738D9-7861-468F-8109-4CA1876A1699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96" creationId="{93EC9C28-A035-4E30-A1A7-F1D54B685D01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97" creationId="{711B4C10-51A6-4955-A191-A8DD391F0743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98" creationId="{E90D2996-52EB-4BD2-AE14-315AC5385F94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99" creationId="{7136B43B-ABDA-4840-AE7C-939FD0DA86FA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100" creationId="{17882F38-103A-40BA-BE84-DD3798EB6CF8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101" creationId="{F6B713BA-F2FB-4F35-921F-8CCC38A2201D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102" creationId="{E2B66817-7481-4678-8251-139D42C1AC56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103" creationId="{5AFCE379-349A-46B2-AF7D-4C76B7B7A19E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104" creationId="{FAAC69A9-5E80-47BB-939F-5349F435721D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105" creationId="{6A28B4DA-B8AC-4E95-95A6-B7EB17A553B9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106" creationId="{1E2BAEA9-2387-4A41-84C7-6F30E2AF29A9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107" creationId="{54699E2E-3EF5-42EF-B83D-A37CC41CA170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108" creationId="{610239AD-B4D3-4EEA-A1C6-27361461F683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109" creationId="{69DECC12-079D-4F96-92CC-9AE1491F0669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110" creationId="{CC18FA95-C2DB-436C-831C-56333E204E47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111" creationId="{C68A4232-05B2-4879-A6D5-DDBA61FD31E8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112" creationId="{57F51147-9D38-424B-9CFA-6574B457BB19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113" creationId="{F202241F-EA19-47AA-871A-33AA93723DB1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114" creationId="{EB17A434-20C2-46D3-B911-7FBC1135D5EC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115" creationId="{C865E265-8744-4126-B888-0E0AC13A3E7F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116" creationId="{BE58D1DC-B62C-4F7A-A641-73D9AFDB5AD9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117" creationId="{68096656-E86F-48B0-968B-4CE43A3FDD9E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118" creationId="{C5F37378-92FE-45F3-B116-780A637B64A1}"/>
          </ac:spMkLst>
        </pc:spChg>
        <pc:spChg chg="add">
          <ac:chgData name="宇昊 杨" userId="19d89e0a-cecc-4255-84de-ea9c6282d8c9" providerId="ADAL" clId="{211FC466-E352-40A7-92E2-66543E6028B3}" dt="2020-06-08T12:36:49.558" v="1195"/>
          <ac:spMkLst>
            <pc:docMk/>
            <pc:sldMk cId="2334322688" sldId="1777"/>
            <ac:spMk id="119" creationId="{FC6EEFDE-B64A-4D42-88CA-338D3CF7AAEB}"/>
          </ac:spMkLst>
        </pc:spChg>
        <pc:grpChg chg="add mod">
          <ac:chgData name="宇昊 杨" userId="19d89e0a-cecc-4255-84de-ea9c6282d8c9" providerId="ADAL" clId="{211FC466-E352-40A7-92E2-66543E6028B3}" dt="2020-06-08T12:36:57.170" v="1206" actId="1076"/>
          <ac:grpSpMkLst>
            <pc:docMk/>
            <pc:sldMk cId="2334322688" sldId="1777"/>
            <ac:grpSpMk id="6" creationId="{A9490BB7-3E45-4E76-968C-EBF09E7D90CA}"/>
          </ac:grpSpMkLst>
        </pc:grpChg>
        <pc:grpChg chg="add mod">
          <ac:chgData name="宇昊 杨" userId="19d89e0a-cecc-4255-84de-ea9c6282d8c9" providerId="ADAL" clId="{211FC466-E352-40A7-92E2-66543E6028B3}" dt="2020-06-08T12:36:55.135" v="1205" actId="1076"/>
          <ac:grpSpMkLst>
            <pc:docMk/>
            <pc:sldMk cId="2334322688" sldId="1777"/>
            <ac:grpSpMk id="90" creationId="{FB255D98-0CC4-45A0-836D-D637322C4675}"/>
          </ac:grpSpMkLst>
        </pc:grpChg>
      </pc:sldChg>
      <pc:sldChg chg="addSp delSp modSp add">
        <pc:chgData name="宇昊 杨" userId="19d89e0a-cecc-4255-84de-ea9c6282d8c9" providerId="ADAL" clId="{211FC466-E352-40A7-92E2-66543E6028B3}" dt="2020-06-08T12:44:48.580" v="1296" actId="1076"/>
        <pc:sldMkLst>
          <pc:docMk/>
          <pc:sldMk cId="3223414925" sldId="1778"/>
        </pc:sldMkLst>
        <pc:spChg chg="mod">
          <ac:chgData name="宇昊 杨" userId="19d89e0a-cecc-4255-84de-ea9c6282d8c9" providerId="ADAL" clId="{211FC466-E352-40A7-92E2-66543E6028B3}" dt="2020-06-08T12:41:56.979" v="1208" actId="20577"/>
          <ac:spMkLst>
            <pc:docMk/>
            <pc:sldMk cId="3223414925" sldId="1778"/>
            <ac:spMk id="4" creationId="{362AF4F0-3B22-4158-836B-AF1A5B57EB2A}"/>
          </ac:spMkLst>
        </pc:spChg>
        <pc:spChg chg="add mod">
          <ac:chgData name="宇昊 杨" userId="19d89e0a-cecc-4255-84de-ea9c6282d8c9" providerId="ADAL" clId="{211FC466-E352-40A7-92E2-66543E6028B3}" dt="2020-06-08T12:44:02.951" v="1267" actId="1076"/>
          <ac:spMkLst>
            <pc:docMk/>
            <pc:sldMk cId="3223414925" sldId="1778"/>
            <ac:spMk id="6" creationId="{04108DEB-3AFC-4BAA-A4C2-F21179725FA5}"/>
          </ac:spMkLst>
        </pc:spChg>
        <pc:spChg chg="add mod">
          <ac:chgData name="宇昊 杨" userId="19d89e0a-cecc-4255-84de-ea9c6282d8c9" providerId="ADAL" clId="{211FC466-E352-40A7-92E2-66543E6028B3}" dt="2020-06-08T12:44:02.951" v="1267" actId="1076"/>
          <ac:spMkLst>
            <pc:docMk/>
            <pc:sldMk cId="3223414925" sldId="1778"/>
            <ac:spMk id="7" creationId="{EB791207-C346-4843-A8BA-9DBF9D057D03}"/>
          </ac:spMkLst>
        </pc:spChg>
        <pc:spChg chg="mod">
          <ac:chgData name="宇昊 杨" userId="19d89e0a-cecc-4255-84de-ea9c6282d8c9" providerId="ADAL" clId="{211FC466-E352-40A7-92E2-66543E6028B3}" dt="2020-06-08T12:42:05.294" v="1216" actId="20577"/>
          <ac:spMkLst>
            <pc:docMk/>
            <pc:sldMk cId="3223414925" sldId="1778"/>
            <ac:spMk id="8" creationId="{64E139FA-50D2-4923-8105-A6D840715A0C}"/>
          </ac:spMkLst>
        </pc:spChg>
        <pc:spChg chg="add del mod">
          <ac:chgData name="宇昊 杨" userId="19d89e0a-cecc-4255-84de-ea9c6282d8c9" providerId="ADAL" clId="{211FC466-E352-40A7-92E2-66543E6028B3}" dt="2020-06-08T12:44:39.810" v="1292" actId="478"/>
          <ac:spMkLst>
            <pc:docMk/>
            <pc:sldMk cId="3223414925" sldId="1778"/>
            <ac:spMk id="9" creationId="{E3EBE544-09D0-4986-B9C3-99B1CB13C0DF}"/>
          </ac:spMkLst>
        </pc:spChg>
        <pc:spChg chg="add mod">
          <ac:chgData name="宇昊 杨" userId="19d89e0a-cecc-4255-84de-ea9c6282d8c9" providerId="ADAL" clId="{211FC466-E352-40A7-92E2-66543E6028B3}" dt="2020-06-08T12:44:48.580" v="1296" actId="1076"/>
          <ac:spMkLst>
            <pc:docMk/>
            <pc:sldMk cId="3223414925" sldId="1778"/>
            <ac:spMk id="10" creationId="{5D09A4EC-6860-4D9C-A7AE-92A383C2CDC2}"/>
          </ac:spMkLst>
        </pc:spChg>
      </pc:sldChg>
      <pc:sldChg chg="addSp delSp modSp add">
        <pc:chgData name="宇昊 杨" userId="19d89e0a-cecc-4255-84de-ea9c6282d8c9" providerId="ADAL" clId="{211FC466-E352-40A7-92E2-66543E6028B3}" dt="2020-06-08T12:43:46.555" v="1265" actId="1076"/>
        <pc:sldMkLst>
          <pc:docMk/>
          <pc:sldMk cId="3912265641" sldId="1779"/>
        </pc:sldMkLst>
        <pc:spChg chg="mod">
          <ac:chgData name="宇昊 杨" userId="19d89e0a-cecc-4255-84de-ea9c6282d8c9" providerId="ADAL" clId="{211FC466-E352-40A7-92E2-66543E6028B3}" dt="2020-06-08T12:43:02.554" v="1228" actId="20577"/>
          <ac:spMkLst>
            <pc:docMk/>
            <pc:sldMk cId="3912265641" sldId="1779"/>
            <ac:spMk id="89" creationId="{4128D73F-7A47-4193-B267-53051BBA73A7}"/>
          </ac:spMkLst>
        </pc:spChg>
        <pc:spChg chg="add mod">
          <ac:chgData name="宇昊 杨" userId="19d89e0a-cecc-4255-84de-ea9c6282d8c9" providerId="ADAL" clId="{211FC466-E352-40A7-92E2-66543E6028B3}" dt="2020-06-08T12:43:46.555" v="1265" actId="1076"/>
          <ac:spMkLst>
            <pc:docMk/>
            <pc:sldMk cId="3912265641" sldId="1779"/>
            <ac:spMk id="120" creationId="{45804E5A-EDDC-4EA4-A785-792D79A621D4}"/>
          </ac:spMkLst>
        </pc:spChg>
        <pc:spChg chg="add mod">
          <ac:chgData name="宇昊 杨" userId="19d89e0a-cecc-4255-84de-ea9c6282d8c9" providerId="ADAL" clId="{211FC466-E352-40A7-92E2-66543E6028B3}" dt="2020-06-08T12:43:46.555" v="1265" actId="1076"/>
          <ac:spMkLst>
            <pc:docMk/>
            <pc:sldMk cId="3912265641" sldId="1779"/>
            <ac:spMk id="121" creationId="{B13F31C0-AC8A-4A86-B321-B8D494D55BA4}"/>
          </ac:spMkLst>
        </pc:spChg>
        <pc:spChg chg="add del mod">
          <ac:chgData name="宇昊 杨" userId="19d89e0a-cecc-4255-84de-ea9c6282d8c9" providerId="ADAL" clId="{211FC466-E352-40A7-92E2-66543E6028B3}" dt="2020-06-08T12:43:17.753" v="1253" actId="478"/>
          <ac:spMkLst>
            <pc:docMk/>
            <pc:sldMk cId="3912265641" sldId="1779"/>
            <ac:spMk id="122" creationId="{31D7C324-9463-475C-9E23-21AE99B43A22}"/>
          </ac:spMkLst>
        </pc:spChg>
        <pc:grpChg chg="del">
          <ac:chgData name="宇昊 杨" userId="19d89e0a-cecc-4255-84de-ea9c6282d8c9" providerId="ADAL" clId="{211FC466-E352-40A7-92E2-66543E6028B3}" dt="2020-06-08T12:42:45.009" v="1218" actId="478"/>
          <ac:grpSpMkLst>
            <pc:docMk/>
            <pc:sldMk cId="3912265641" sldId="1779"/>
            <ac:grpSpMk id="6" creationId="{A9490BB7-3E45-4E76-968C-EBF09E7D90CA}"/>
          </ac:grpSpMkLst>
        </pc:grpChg>
        <pc:grpChg chg="del">
          <ac:chgData name="宇昊 杨" userId="19d89e0a-cecc-4255-84de-ea9c6282d8c9" providerId="ADAL" clId="{211FC466-E352-40A7-92E2-66543E6028B3}" dt="2020-06-08T12:42:46.521" v="1219" actId="478"/>
          <ac:grpSpMkLst>
            <pc:docMk/>
            <pc:sldMk cId="3912265641" sldId="1779"/>
            <ac:grpSpMk id="90" creationId="{FB255D98-0CC4-45A0-836D-D637322C4675}"/>
          </ac:grpSpMkLst>
        </pc:grpChg>
      </pc:sldChg>
      <pc:sldChg chg="add del">
        <pc:chgData name="宇昊 杨" userId="19d89e0a-cecc-4255-84de-ea9c6282d8c9" providerId="ADAL" clId="{211FC466-E352-40A7-92E2-66543E6028B3}" dt="2020-06-08T12:45:05.629" v="1301" actId="2696"/>
        <pc:sldMkLst>
          <pc:docMk/>
          <pc:sldMk cId="960837422" sldId="1780"/>
        </pc:sldMkLst>
      </pc:sldChg>
      <pc:sldChg chg="add del">
        <pc:chgData name="宇昊 杨" userId="19d89e0a-cecc-4255-84de-ea9c6282d8c9" providerId="ADAL" clId="{211FC466-E352-40A7-92E2-66543E6028B3}" dt="2020-06-08T12:45:04.653" v="1300" actId="2696"/>
        <pc:sldMkLst>
          <pc:docMk/>
          <pc:sldMk cId="1478713692" sldId="1781"/>
        </pc:sldMkLst>
      </pc:sldChg>
      <pc:sldChg chg="modSp add">
        <pc:chgData name="宇昊 杨" userId="19d89e0a-cecc-4255-84de-ea9c6282d8c9" providerId="ADAL" clId="{211FC466-E352-40A7-92E2-66543E6028B3}" dt="2020-06-08T12:45:33.359" v="1339" actId="1076"/>
        <pc:sldMkLst>
          <pc:docMk/>
          <pc:sldMk cId="3426452967" sldId="1782"/>
        </pc:sldMkLst>
        <pc:spChg chg="mod">
          <ac:chgData name="宇昊 杨" userId="19d89e0a-cecc-4255-84de-ea9c6282d8c9" providerId="ADAL" clId="{211FC466-E352-40A7-92E2-66543E6028B3}" dt="2020-06-08T12:45:18.441" v="1314" actId="20577"/>
          <ac:spMkLst>
            <pc:docMk/>
            <pc:sldMk cId="3426452967" sldId="1782"/>
            <ac:spMk id="2" creationId="{5184283D-E128-4185-B014-75A0E1E0F4CA}"/>
          </ac:spMkLst>
        </pc:spChg>
        <pc:spChg chg="mod">
          <ac:chgData name="宇昊 杨" userId="19d89e0a-cecc-4255-84de-ea9c6282d8c9" providerId="ADAL" clId="{211FC466-E352-40A7-92E2-66543E6028B3}" dt="2020-06-08T12:45:13.912" v="1303" actId="20577"/>
          <ac:spMkLst>
            <pc:docMk/>
            <pc:sldMk cId="3426452967" sldId="1782"/>
            <ac:spMk id="48" creationId="{AFBAE54A-5128-44B2-B7C4-B74DB83C04EA}"/>
          </ac:spMkLst>
        </pc:spChg>
        <pc:spChg chg="mod">
          <ac:chgData name="宇昊 杨" userId="19d89e0a-cecc-4255-84de-ea9c6282d8c9" providerId="ADAL" clId="{211FC466-E352-40A7-92E2-66543E6028B3}" dt="2020-06-08T12:45:33.359" v="1339" actId="1076"/>
          <ac:spMkLst>
            <pc:docMk/>
            <pc:sldMk cId="3426452967" sldId="1782"/>
            <ac:spMk id="49" creationId="{52F9B30E-2181-4EA8-9DAF-F4284FE53795}"/>
          </ac:spMkLst>
        </pc:spChg>
      </pc:sldChg>
      <pc:sldChg chg="add del">
        <pc:chgData name="宇昊 杨" userId="19d89e0a-cecc-4255-84de-ea9c6282d8c9" providerId="ADAL" clId="{211FC466-E352-40A7-92E2-66543E6028B3}" dt="2020-06-08T12:45:37.639" v="1341" actId="2696"/>
        <pc:sldMkLst>
          <pc:docMk/>
          <pc:sldMk cId="932302225" sldId="1783"/>
        </pc:sldMkLst>
      </pc:sldChg>
      <pc:sldChg chg="addSp delSp modSp add ord">
        <pc:chgData name="宇昊 杨" userId="19d89e0a-cecc-4255-84de-ea9c6282d8c9" providerId="ADAL" clId="{211FC466-E352-40A7-92E2-66543E6028B3}" dt="2020-06-08T12:48:27.541" v="1480" actId="14100"/>
        <pc:sldMkLst>
          <pc:docMk/>
          <pc:sldMk cId="3690381426" sldId="1783"/>
        </pc:sldMkLst>
        <pc:spChg chg="mod">
          <ac:chgData name="宇昊 杨" userId="19d89e0a-cecc-4255-84de-ea9c6282d8c9" providerId="ADAL" clId="{211FC466-E352-40A7-92E2-66543E6028B3}" dt="2020-06-08T12:46:17.952" v="1351"/>
          <ac:spMkLst>
            <pc:docMk/>
            <pc:sldMk cId="3690381426" sldId="1783"/>
            <ac:spMk id="3" creationId="{83844F6A-223E-42A8-8DC4-52D073D2B162}"/>
          </ac:spMkLst>
        </pc:spChg>
        <pc:spChg chg="mod">
          <ac:chgData name="宇昊 杨" userId="19d89e0a-cecc-4255-84de-ea9c6282d8c9" providerId="ADAL" clId="{211FC466-E352-40A7-92E2-66543E6028B3}" dt="2020-06-08T12:46:22.642" v="1366" actId="20577"/>
          <ac:spMkLst>
            <pc:docMk/>
            <pc:sldMk cId="3690381426" sldId="1783"/>
            <ac:spMk id="4" creationId="{362AF4F0-3B22-4158-836B-AF1A5B57EB2A}"/>
          </ac:spMkLst>
        </pc:spChg>
        <pc:spChg chg="del">
          <ac:chgData name="宇昊 杨" userId="19d89e0a-cecc-4255-84de-ea9c6282d8c9" providerId="ADAL" clId="{211FC466-E352-40A7-92E2-66543E6028B3}" dt="2020-06-08T12:46:14.073" v="1344" actId="478"/>
          <ac:spMkLst>
            <pc:docMk/>
            <pc:sldMk cId="3690381426" sldId="1783"/>
            <ac:spMk id="6" creationId="{04108DEB-3AFC-4BAA-A4C2-F21179725FA5}"/>
          </ac:spMkLst>
        </pc:spChg>
        <pc:spChg chg="del">
          <ac:chgData name="宇昊 杨" userId="19d89e0a-cecc-4255-84de-ea9c6282d8c9" providerId="ADAL" clId="{211FC466-E352-40A7-92E2-66543E6028B3}" dt="2020-06-08T12:46:14.073" v="1344" actId="478"/>
          <ac:spMkLst>
            <pc:docMk/>
            <pc:sldMk cId="3690381426" sldId="1783"/>
            <ac:spMk id="7" creationId="{EB791207-C346-4843-A8BA-9DBF9D057D03}"/>
          </ac:spMkLst>
        </pc:spChg>
        <pc:spChg chg="del">
          <ac:chgData name="宇昊 杨" userId="19d89e0a-cecc-4255-84de-ea9c6282d8c9" providerId="ADAL" clId="{211FC466-E352-40A7-92E2-66543E6028B3}" dt="2020-06-08T12:46:14.073" v="1344" actId="478"/>
          <ac:spMkLst>
            <pc:docMk/>
            <pc:sldMk cId="3690381426" sldId="1783"/>
            <ac:spMk id="8" creationId="{64E139FA-50D2-4923-8105-A6D840715A0C}"/>
          </ac:spMkLst>
        </pc:spChg>
        <pc:spChg chg="del">
          <ac:chgData name="宇昊 杨" userId="19d89e0a-cecc-4255-84de-ea9c6282d8c9" providerId="ADAL" clId="{211FC466-E352-40A7-92E2-66543E6028B3}" dt="2020-06-08T12:46:14.073" v="1344" actId="478"/>
          <ac:spMkLst>
            <pc:docMk/>
            <pc:sldMk cId="3690381426" sldId="1783"/>
            <ac:spMk id="10" creationId="{5D09A4EC-6860-4D9C-A7AE-92A383C2CDC2}"/>
          </ac:spMkLst>
        </pc:spChg>
        <pc:spChg chg="add mod">
          <ac:chgData name="宇昊 杨" userId="19d89e0a-cecc-4255-84de-ea9c6282d8c9" providerId="ADAL" clId="{211FC466-E352-40A7-92E2-66543E6028B3}" dt="2020-06-08T12:48:25.794" v="1479" actId="1076"/>
          <ac:spMkLst>
            <pc:docMk/>
            <pc:sldMk cId="3690381426" sldId="1783"/>
            <ac:spMk id="11" creationId="{F87C375F-9CBE-49DB-A7BD-8474C546E0F3}"/>
          </ac:spMkLst>
        </pc:spChg>
        <pc:spChg chg="add mod">
          <ac:chgData name="宇昊 杨" userId="19d89e0a-cecc-4255-84de-ea9c6282d8c9" providerId="ADAL" clId="{211FC466-E352-40A7-92E2-66543E6028B3}" dt="2020-06-08T12:48:27.541" v="1480" actId="14100"/>
          <ac:spMkLst>
            <pc:docMk/>
            <pc:sldMk cId="3690381426" sldId="1783"/>
            <ac:spMk id="12" creationId="{D1B507C0-9BFC-4A8E-A751-28B13FBE97A4}"/>
          </ac:spMkLst>
        </pc:spChg>
        <pc:picChg chg="add mod">
          <ac:chgData name="宇昊 杨" userId="19d89e0a-cecc-4255-84de-ea9c6282d8c9" providerId="ADAL" clId="{211FC466-E352-40A7-92E2-66543E6028B3}" dt="2020-06-08T12:47:32.386" v="1414"/>
          <ac:picMkLst>
            <pc:docMk/>
            <pc:sldMk cId="3690381426" sldId="1783"/>
            <ac:picMk id="2050" creationId="{00F9B6B0-AAE2-440F-A90E-8DF801290480}"/>
          </ac:picMkLst>
        </pc:picChg>
      </pc:sldChg>
      <pc:sldChg chg="add del">
        <pc:chgData name="宇昊 杨" userId="19d89e0a-cecc-4255-84de-ea9c6282d8c9" providerId="ADAL" clId="{211FC466-E352-40A7-92E2-66543E6028B3}" dt="2020-06-08T12:47:45.997" v="1416"/>
        <pc:sldMkLst>
          <pc:docMk/>
          <pc:sldMk cId="3050225597" sldId="1784"/>
        </pc:sldMkLst>
      </pc:sldChg>
      <pc:sldChg chg="delSp add ord">
        <pc:chgData name="宇昊 杨" userId="19d89e0a-cecc-4255-84de-ea9c6282d8c9" providerId="ADAL" clId="{211FC466-E352-40A7-92E2-66543E6028B3}" dt="2020-06-08T12:52:02.104" v="1513" actId="478"/>
        <pc:sldMkLst>
          <pc:docMk/>
          <pc:sldMk cId="4115092962" sldId="1784"/>
        </pc:sldMkLst>
        <pc:spChg chg="del">
          <ac:chgData name="宇昊 杨" userId="19d89e0a-cecc-4255-84de-ea9c6282d8c9" providerId="ADAL" clId="{211FC466-E352-40A7-92E2-66543E6028B3}" dt="2020-06-08T12:52:02.104" v="1513" actId="478"/>
          <ac:spMkLst>
            <pc:docMk/>
            <pc:sldMk cId="4115092962" sldId="1784"/>
            <ac:spMk id="22" creationId="{0A1DAEDE-FCF9-43F5-B305-137500051EBF}"/>
          </ac:spMkLst>
        </pc:spChg>
        <pc:spChg chg="del">
          <ac:chgData name="宇昊 杨" userId="19d89e0a-cecc-4255-84de-ea9c6282d8c9" providerId="ADAL" clId="{211FC466-E352-40A7-92E2-66543E6028B3}" dt="2020-06-08T12:52:02.104" v="1513" actId="478"/>
          <ac:spMkLst>
            <pc:docMk/>
            <pc:sldMk cId="4115092962" sldId="1784"/>
            <ac:spMk id="23" creationId="{EF9BBCDE-DFE0-4526-95F8-A89A6324F5E4}"/>
          </ac:spMkLst>
        </pc:spChg>
      </pc:sldChg>
    </pc:docChg>
  </pc:docChgLst>
  <pc:docChgLst>
    <pc:chgData name="宇昊 杨" userId="19d89e0a-cecc-4255-84de-ea9c6282d8c9" providerId="ADAL" clId="{E699C6D3-A2B5-4592-9974-5C8683BACC63}"/>
    <pc:docChg chg="custSel modSld">
      <pc:chgData name="宇昊 杨" userId="19d89e0a-cecc-4255-84de-ea9c6282d8c9" providerId="ADAL" clId="{E699C6D3-A2B5-4592-9974-5C8683BACC63}" dt="2020-06-08T14:44:35.675" v="32" actId="20577"/>
      <pc:docMkLst>
        <pc:docMk/>
      </pc:docMkLst>
      <pc:sldChg chg="modSp">
        <pc:chgData name="宇昊 杨" userId="19d89e0a-cecc-4255-84de-ea9c6282d8c9" providerId="ADAL" clId="{E699C6D3-A2B5-4592-9974-5C8683BACC63}" dt="2020-06-08T14:26:36.113" v="1" actId="313"/>
        <pc:sldMkLst>
          <pc:docMk/>
          <pc:sldMk cId="2080063486" sldId="323"/>
        </pc:sldMkLst>
        <pc:spChg chg="mod">
          <ac:chgData name="宇昊 杨" userId="19d89e0a-cecc-4255-84de-ea9c6282d8c9" providerId="ADAL" clId="{E699C6D3-A2B5-4592-9974-5C8683BACC63}" dt="2020-06-08T14:26:36.113" v="1" actId="313"/>
          <ac:spMkLst>
            <pc:docMk/>
            <pc:sldMk cId="2080063486" sldId="323"/>
            <ac:spMk id="56" creationId="{CBE8EAC9-8496-4C87-BFDB-13866B96CD0D}"/>
          </ac:spMkLst>
        </pc:spChg>
      </pc:sldChg>
      <pc:sldChg chg="modSp">
        <pc:chgData name="宇昊 杨" userId="19d89e0a-cecc-4255-84de-ea9c6282d8c9" providerId="ADAL" clId="{E699C6D3-A2B5-4592-9974-5C8683BACC63}" dt="2020-06-08T14:44:35.675" v="32" actId="20577"/>
        <pc:sldMkLst>
          <pc:docMk/>
          <pc:sldMk cId="3223414925" sldId="1778"/>
        </pc:sldMkLst>
        <pc:spChg chg="mod">
          <ac:chgData name="宇昊 杨" userId="19d89e0a-cecc-4255-84de-ea9c6282d8c9" providerId="ADAL" clId="{E699C6D3-A2B5-4592-9974-5C8683BACC63}" dt="2020-06-08T14:44:35.675" v="32" actId="20577"/>
          <ac:spMkLst>
            <pc:docMk/>
            <pc:sldMk cId="3223414925" sldId="1778"/>
            <ac:spMk id="10" creationId="{5D09A4EC-6860-4D9C-A7AE-92A383C2CDC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FFE1CC0-C3A8-40FD-B92D-7FB0DC1CB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BB168B-3D24-47C5-9C77-BE763E143F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75DDE-432B-40AD-BE9E-FA049E10C62E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7FD73F-A4EF-4E59-9815-AEF2F20A37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E1E1B5-8C09-4CE5-BD0B-AA86136434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043C7-7D10-4A62-95D6-8659B3D821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041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8BEAD-3BFB-4E74-94BA-8E573EEB3C07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38A16-44D0-4638-ACD6-43A88F095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083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大家好，我们是第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组，给大家展示我们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关于的研究。</a:t>
            </a:r>
          </a:p>
          <a:p>
            <a:br>
              <a:rPr lang="zh-CN" altLang="en-US" dirty="0"/>
            </a:b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290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C5E49418-75E0-4D83-9F5E-AF770B220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这个时候老板很高兴，准备给你传文件，但是说了一句文件有</a:t>
            </a:r>
            <a:r>
              <a:rPr lang="en-US" altLang="zh-CN" dirty="0"/>
              <a:t>2TB</a:t>
            </a:r>
            <a:r>
              <a:rPr lang="zh-CN" altLang="en-US" dirty="0"/>
              <a:t>大。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C7ABD49E-DE94-4EAB-977A-736960009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听到这话你就不开心了，因为这么大的数据集导致传统的串行算法效率低下。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实际上这样的需求在今天比比皆是，现在是大数据的时代，重要的特征有以下四个：信息数据量大，信息生产速度极快，数据表现形式多样化，数据价值密度低，需要数据挖掘。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043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大数据时代要解决的两个重大的问题就是信息放哪儿，以及信息如何高效运算。由此引入了两个研究领域，一个是分布式文件系统，将文件保存在不同的地方，另一个是分布式处理，用多台机器处理一个问题。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490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70ED2044-F1E2-4902-8659-4299493905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一个代表性的大数据处理框架就是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 Hadoop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。它是一个开源的分布式计算平台。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 Hadoop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写的，跨平台性很好。它的两大核心就是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HDFS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，前者是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 distributed file system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，一个分布式文件系统，后者就是分布式处理的框架。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 Hadoop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在业界得到了很多商业巨头的青睐，包括谷歌，微软，阿里巴巴在内的国内外互联网大厂都有使用过。</a:t>
            </a:r>
          </a:p>
          <a:p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505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首先简单说明一下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HDFS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。这个文件系统自动地将所有机器分为三种机器，分别是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Secondary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相当于一台中心节点，存放着文件的索引。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Secondary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可能有两三台，是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的备份。剩余的其他机器全都是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，存放实际的数据。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92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发展至今，已经形成了一个完整的生态圈。它有分布式协调服务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，分布式数据库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Hbase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等等多个模块，也有给上层使用的机器学习和商业分析模块，名副其实地成为了一个庞大而实用的分布式计算平台。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165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E6C0FFBC-8261-40FC-8F39-D698B47C16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为什么我们需要一个分布式计算平台呢？在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之前，已经有了并行计算框架，比如说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，他们之间的区别是什么呢？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我们的小组成员有邱明冉，陈旭征，共同完成了此次展示，我是主讲人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xxxx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930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传统并行计算框架对于集群架构要求很高，采用共享内存和存储，使用的是刀片服务器等。这就导致了它的成本比较大。同时，并行计算对于编程水平要求很高，不仅要定义任务，更要控制好线程锁等问题。这样导致了它比较适合实时的细粒度的计算密集型应用。而</a:t>
            </a:r>
            <a:r>
              <a:rPr lang="en-US" altLang="zh-CN" dirty="0"/>
              <a:t>MapReduce</a:t>
            </a:r>
            <a:r>
              <a:rPr lang="zh-CN" altLang="en-US" dirty="0"/>
              <a:t>则不挑机器，同时编程简单，适合数据密集型应用。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580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2784B24E-3089-4C4F-9E6B-03ADBF1A7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的核心理念是，将并行的计算过程抽象成两个简单的函数，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。它易于变成，而且是计算向数据靠拢的。它和核心思想就是分而治之。它使用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写成，但是应用层可以用其他语言。它采用了主从架构。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MapReduce</a:t>
            </a:r>
            <a:r>
              <a:rPr lang="zh-CN" altLang="en-US" dirty="0"/>
              <a:t>的第一步工作，是将文件上传到</a:t>
            </a:r>
            <a:r>
              <a:rPr lang="en-US" altLang="zh-CN" dirty="0"/>
              <a:t>HDFS</a:t>
            </a:r>
            <a:r>
              <a:rPr lang="zh-CN" altLang="en-US" dirty="0"/>
              <a:t>上。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211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第一步是切分，将任务分割成几个等价的部分。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790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而言，就是对每个部分进行相应的任务。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3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每一个</a:t>
            </a:r>
            <a:r>
              <a:rPr lang="en-US" altLang="zh-CN" dirty="0"/>
              <a:t>map</a:t>
            </a:r>
            <a:r>
              <a:rPr lang="zh-CN" altLang="en-US" dirty="0"/>
              <a:t>都对应一个环形缓冲区</a:t>
            </a:r>
            <a:endParaRPr lang="en-US" altLang="zh-CN" dirty="0"/>
          </a:p>
          <a:p>
            <a:r>
              <a:rPr lang="zh-CN" altLang="en-US" dirty="0"/>
              <a:t>首先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maptask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收集我们的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方法输出的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kv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对，放到内存缓冲区中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在内存缓冲区中进行分组和排序，分组指的是有几个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就有几个组，内存缓冲区中使用快排进行排序，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方法（默认）进行分组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之后如果达到阈值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（可调），就溢出本地磁盘文件，可能会溢出多个文件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溢出的小文件合并成大文件 归并排序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到每个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的文件中找自己对应的号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926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最后一步就是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，可以理解为将前面分散的任务进行合并处理。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953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Yarn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集群的资源管理系统。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Hadoop2.0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框架做了彻底的设计重构，我们称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Hadoop2.0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MRv2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Yarn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ResourceManager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（全局）的进程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NodeManager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：运行在每个节点上的进程，每个节点都会有自己的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NodeManager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NodeManager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服务：它负责接收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ResourceManager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的资源分配请求，分配具体的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给应用。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b="1" dirty="0"/>
              <a:t>Container</a:t>
            </a:r>
            <a:r>
              <a:rPr lang="zh-CN" altLang="en-US" dirty="0"/>
              <a:t>是</a:t>
            </a:r>
            <a:r>
              <a:rPr lang="en-US" altLang="zh-CN" dirty="0"/>
              <a:t>Yarn</a:t>
            </a:r>
            <a:r>
              <a:rPr lang="zh-CN" altLang="en-US" dirty="0"/>
              <a:t>框架的计算单元，是具体执行应用</a:t>
            </a:r>
            <a:r>
              <a:rPr lang="en-US" altLang="zh-CN" dirty="0"/>
              <a:t>task</a:t>
            </a:r>
            <a:r>
              <a:rPr lang="zh-CN" altLang="en-US" dirty="0"/>
              <a:t>（如</a:t>
            </a:r>
            <a:r>
              <a:rPr lang="en-US" altLang="zh-CN" dirty="0"/>
              <a:t>map task</a:t>
            </a:r>
            <a:r>
              <a:rPr lang="zh-CN" altLang="en-US" dirty="0"/>
              <a:t>、</a:t>
            </a:r>
            <a:r>
              <a:rPr lang="en-US" altLang="zh-CN" dirty="0"/>
              <a:t>reduce task</a:t>
            </a:r>
            <a:r>
              <a:rPr lang="zh-CN" altLang="en-US" dirty="0"/>
              <a:t>）的基本单位。</a:t>
            </a:r>
            <a:r>
              <a:rPr lang="en-US" altLang="zh-CN" dirty="0"/>
              <a:t>Container</a:t>
            </a:r>
            <a:r>
              <a:rPr lang="zh-CN" altLang="en-US" dirty="0"/>
              <a:t>和集群节点的关系是：一个节点会运行多个</a:t>
            </a:r>
            <a:r>
              <a:rPr lang="en-US" altLang="zh-CN" dirty="0"/>
              <a:t>Container</a:t>
            </a:r>
            <a:r>
              <a:rPr lang="zh-CN" altLang="en-US" dirty="0"/>
              <a:t>，但一个</a:t>
            </a:r>
            <a:r>
              <a:rPr lang="en-US" altLang="zh-CN" dirty="0"/>
              <a:t>Container</a:t>
            </a:r>
            <a:r>
              <a:rPr lang="zh-CN" altLang="en-US" dirty="0"/>
              <a:t>不会跨节点。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939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825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我将从背景说明，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 Hadoop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介绍，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解析，算法梳理和总结五个角度来展开我们的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讲解。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8618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3A680657-0F9A-400C-A011-EDC5802D0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我们需要细细研究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阶段的输入和输出。在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中，都是以键值对的形式来传递的。有些过程会自动生成键值对，而有些需要我们人为指定。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对于我们接到的任务而言，一个自然的想法就是将任务分成两个阶段，一个用来统计次数，一个用来排序。可是这样会增加磁盘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I/O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，得不偿失。我们会在后面讨论更好的办法。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355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第一步完成后我们就可以开始第二步的</a:t>
            </a:r>
            <a:r>
              <a:rPr lang="en-US" altLang="zh-CN" dirty="0" err="1"/>
              <a:t>mapreduce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9239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6791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847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57939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6357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68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首先是背景部分。我们的算法是为了解决现实当中的问题的。是什么问题呢？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730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假如，我们说你是一个职员，老板在给你分配任务。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188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假如，我们说你是一个职员，老板在给你分配任务。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他想让你帮忙计算在一份报告中每个单词的出现次数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680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对于学过数据结构和算法的你来说，这易如反掌。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564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老板又提出要求，他想让这所有的单词，按照出现次数降序排列，如果遇到相同次数的单词，再按照字典序排列。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807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FE618A87-44C4-48F0-8C83-5DB814042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时候你就有很多想法。一个基本的串行的想法就是，如果我们可以知道单词种类并且可以推测单词的出现频次的话，使用霍夫曼编码来给每个单词编码，建立一个比较小的数组，下标是编码，值是出现次数。如果我们不知道的话，就可以用一个单纯的哈希表，用字符串作键。遍历文档，对应的单词的出现次数不断增加。最后对这个数组或者哈希表进行一次排序，就可以得到最终结果。</a:t>
            </a: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BDA23359-6957-4142-A2F0-DAC9A892E3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E4C5978-1A7E-467D-8BEF-AF91D6CED5FA}"/>
              </a:ext>
            </a:extLst>
          </p:cNvPr>
          <p:cNvSpPr/>
          <p:nvPr userDrawn="1"/>
        </p:nvSpPr>
        <p:spPr>
          <a:xfrm>
            <a:off x="0" y="2820188"/>
            <a:ext cx="12192000" cy="4037813"/>
          </a:xfrm>
          <a:custGeom>
            <a:avLst/>
            <a:gdLst>
              <a:gd name="connsiteX0" fmla="*/ 0 w 12192000"/>
              <a:gd name="connsiteY0" fmla="*/ 0 h 4037813"/>
              <a:gd name="connsiteX1" fmla="*/ 106773 w 12192000"/>
              <a:gd name="connsiteY1" fmla="*/ 36445 h 4037813"/>
              <a:gd name="connsiteX2" fmla="*/ 6096001 w 12192000"/>
              <a:gd name="connsiteY2" fmla="*/ 883678 h 4037813"/>
              <a:gd name="connsiteX3" fmla="*/ 12085229 w 12192000"/>
              <a:gd name="connsiteY3" fmla="*/ 36445 h 4037813"/>
              <a:gd name="connsiteX4" fmla="*/ 12192000 w 12192000"/>
              <a:gd name="connsiteY4" fmla="*/ 1 h 4037813"/>
              <a:gd name="connsiteX5" fmla="*/ 12192000 w 12192000"/>
              <a:gd name="connsiteY5" fmla="*/ 4037813 h 4037813"/>
              <a:gd name="connsiteX6" fmla="*/ 0 w 12192000"/>
              <a:gd name="connsiteY6" fmla="*/ 4037813 h 40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37813">
                <a:moveTo>
                  <a:pt x="0" y="0"/>
                </a:moveTo>
                <a:lnTo>
                  <a:pt x="106773" y="36445"/>
                </a:lnTo>
                <a:cubicBezTo>
                  <a:pt x="1734353" y="565729"/>
                  <a:pt x="3820949" y="883678"/>
                  <a:pt x="6096001" y="883678"/>
                </a:cubicBezTo>
                <a:cubicBezTo>
                  <a:pt x="8371054" y="883678"/>
                  <a:pt x="10457649" y="565729"/>
                  <a:pt x="12085229" y="36445"/>
                </a:cubicBezTo>
                <a:lnTo>
                  <a:pt x="12192000" y="1"/>
                </a:lnTo>
                <a:lnTo>
                  <a:pt x="12192000" y="4037813"/>
                </a:lnTo>
                <a:lnTo>
                  <a:pt x="0" y="4037813"/>
                </a:lnTo>
                <a:close/>
              </a:path>
            </a:pathLst>
          </a:cu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6" name="Group 74">
            <a:extLst>
              <a:ext uri="{FF2B5EF4-FFF2-40B4-BE49-F238E27FC236}">
                <a16:creationId xmlns:a16="http://schemas.microsoft.com/office/drawing/2014/main" id="{5E1E3D03-D787-4D0A-9B75-E2356DE73A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59308" y="4066426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7" name="Freeform 75">
              <a:extLst>
                <a:ext uri="{FF2B5EF4-FFF2-40B4-BE49-F238E27FC236}">
                  <a16:creationId xmlns:a16="http://schemas.microsoft.com/office/drawing/2014/main" id="{FCA6D96F-452F-449F-9737-A6CC5A3F3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76">
              <a:extLst>
                <a:ext uri="{FF2B5EF4-FFF2-40B4-BE49-F238E27FC236}">
                  <a16:creationId xmlns:a16="http://schemas.microsoft.com/office/drawing/2014/main" id="{D678DAB4-5CB9-4A3E-AE43-8E7228E17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77">
              <a:extLst>
                <a:ext uri="{FF2B5EF4-FFF2-40B4-BE49-F238E27FC236}">
                  <a16:creationId xmlns:a16="http://schemas.microsoft.com/office/drawing/2014/main" id="{6459A6CD-7588-4749-BADB-70763FB49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78">
              <a:extLst>
                <a:ext uri="{FF2B5EF4-FFF2-40B4-BE49-F238E27FC236}">
                  <a16:creationId xmlns:a16="http://schemas.microsoft.com/office/drawing/2014/main" id="{81915FF4-BD96-44C7-9DDB-CE1307E0D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79">
              <a:extLst>
                <a:ext uri="{FF2B5EF4-FFF2-40B4-BE49-F238E27FC236}">
                  <a16:creationId xmlns:a16="http://schemas.microsoft.com/office/drawing/2014/main" id="{0C518597-2C96-4131-A1D5-1ABE6DF330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80">
              <a:extLst>
                <a:ext uri="{FF2B5EF4-FFF2-40B4-BE49-F238E27FC236}">
                  <a16:creationId xmlns:a16="http://schemas.microsoft.com/office/drawing/2014/main" id="{18B29256-4F7B-4F7E-A909-8441B4A82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81">
              <a:extLst>
                <a:ext uri="{FF2B5EF4-FFF2-40B4-BE49-F238E27FC236}">
                  <a16:creationId xmlns:a16="http://schemas.microsoft.com/office/drawing/2014/main" id="{0711E0DA-F59D-4343-95BF-3FC603D4C0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82">
              <a:extLst>
                <a:ext uri="{FF2B5EF4-FFF2-40B4-BE49-F238E27FC236}">
                  <a16:creationId xmlns:a16="http://schemas.microsoft.com/office/drawing/2014/main" id="{66DD2D4F-C256-4842-BEEA-2249CEF672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83">
              <a:extLst>
                <a:ext uri="{FF2B5EF4-FFF2-40B4-BE49-F238E27FC236}">
                  <a16:creationId xmlns:a16="http://schemas.microsoft.com/office/drawing/2014/main" id="{95A9C4D6-9FB8-4D24-9DE5-E09B0E9D4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890292E6-4B88-40A7-885D-6C1AAF3E9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85">
              <a:extLst>
                <a:ext uri="{FF2B5EF4-FFF2-40B4-BE49-F238E27FC236}">
                  <a16:creationId xmlns:a16="http://schemas.microsoft.com/office/drawing/2014/main" id="{E8286EC7-0411-405D-BFD1-CA36C61621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86">
              <a:extLst>
                <a:ext uri="{FF2B5EF4-FFF2-40B4-BE49-F238E27FC236}">
                  <a16:creationId xmlns:a16="http://schemas.microsoft.com/office/drawing/2014/main" id="{91AC9568-D2DE-4664-9B06-C7845EC9BD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87">
              <a:extLst>
                <a:ext uri="{FF2B5EF4-FFF2-40B4-BE49-F238E27FC236}">
                  <a16:creationId xmlns:a16="http://schemas.microsoft.com/office/drawing/2014/main" id="{B152EC00-1BBF-41A0-B47D-E4C3CC7B75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88">
              <a:extLst>
                <a:ext uri="{FF2B5EF4-FFF2-40B4-BE49-F238E27FC236}">
                  <a16:creationId xmlns:a16="http://schemas.microsoft.com/office/drawing/2014/main" id="{DC4FEF47-0D2D-462B-9E9E-CC205E64E0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89">
              <a:extLst>
                <a:ext uri="{FF2B5EF4-FFF2-40B4-BE49-F238E27FC236}">
                  <a16:creationId xmlns:a16="http://schemas.microsoft.com/office/drawing/2014/main" id="{5E30C2B2-3E38-4380-987C-2EBB66C43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90">
              <a:extLst>
                <a:ext uri="{FF2B5EF4-FFF2-40B4-BE49-F238E27FC236}">
                  <a16:creationId xmlns:a16="http://schemas.microsoft.com/office/drawing/2014/main" id="{7EF812C9-BCC6-45A7-A251-34E1DF8A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91">
              <a:extLst>
                <a:ext uri="{FF2B5EF4-FFF2-40B4-BE49-F238E27FC236}">
                  <a16:creationId xmlns:a16="http://schemas.microsoft.com/office/drawing/2014/main" id="{81065418-3CC9-4275-B550-5E91A7606F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92">
              <a:extLst>
                <a:ext uri="{FF2B5EF4-FFF2-40B4-BE49-F238E27FC236}">
                  <a16:creationId xmlns:a16="http://schemas.microsoft.com/office/drawing/2014/main" id="{F7EAFB12-6F84-4C23-B641-B75A2A589D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93">
              <a:extLst>
                <a:ext uri="{FF2B5EF4-FFF2-40B4-BE49-F238E27FC236}">
                  <a16:creationId xmlns:a16="http://schemas.microsoft.com/office/drawing/2014/main" id="{101119CA-B921-49F7-AB92-D45040144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94">
              <a:extLst>
                <a:ext uri="{FF2B5EF4-FFF2-40B4-BE49-F238E27FC236}">
                  <a16:creationId xmlns:a16="http://schemas.microsoft.com/office/drawing/2014/main" id="{6B9C7DA6-3388-462C-8BB8-09D0DB3A2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95">
              <a:extLst>
                <a:ext uri="{FF2B5EF4-FFF2-40B4-BE49-F238E27FC236}">
                  <a16:creationId xmlns:a16="http://schemas.microsoft.com/office/drawing/2014/main" id="{9C1ED501-064A-41D7-A3FF-D34A0113A7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96">
              <a:extLst>
                <a:ext uri="{FF2B5EF4-FFF2-40B4-BE49-F238E27FC236}">
                  <a16:creationId xmlns:a16="http://schemas.microsoft.com/office/drawing/2014/main" id="{FB600838-CD47-49AE-BC6F-8BB25387B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97">
              <a:extLst>
                <a:ext uri="{FF2B5EF4-FFF2-40B4-BE49-F238E27FC236}">
                  <a16:creationId xmlns:a16="http://schemas.microsoft.com/office/drawing/2014/main" id="{E28C207B-B91B-452A-B0D7-777C64C110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98">
              <a:extLst>
                <a:ext uri="{FF2B5EF4-FFF2-40B4-BE49-F238E27FC236}">
                  <a16:creationId xmlns:a16="http://schemas.microsoft.com/office/drawing/2014/main" id="{21185FD0-7E48-4E5B-A3AA-470E58DE60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99">
              <a:extLst>
                <a:ext uri="{FF2B5EF4-FFF2-40B4-BE49-F238E27FC236}">
                  <a16:creationId xmlns:a16="http://schemas.microsoft.com/office/drawing/2014/main" id="{C88AEE4E-9C5E-4BD7-A187-4E998266B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00">
              <a:extLst>
                <a:ext uri="{FF2B5EF4-FFF2-40B4-BE49-F238E27FC236}">
                  <a16:creationId xmlns:a16="http://schemas.microsoft.com/office/drawing/2014/main" id="{B2A07BC7-82C6-4612-B331-C32464BF3E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01">
              <a:extLst>
                <a:ext uri="{FF2B5EF4-FFF2-40B4-BE49-F238E27FC236}">
                  <a16:creationId xmlns:a16="http://schemas.microsoft.com/office/drawing/2014/main" id="{7D0CF6E8-B31C-4530-BE88-1E66FCE05A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02">
              <a:extLst>
                <a:ext uri="{FF2B5EF4-FFF2-40B4-BE49-F238E27FC236}">
                  <a16:creationId xmlns:a16="http://schemas.microsoft.com/office/drawing/2014/main" id="{6DFD1F26-0E64-467E-B7A0-2E0DD8AF1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03">
              <a:extLst>
                <a:ext uri="{FF2B5EF4-FFF2-40B4-BE49-F238E27FC236}">
                  <a16:creationId xmlns:a16="http://schemas.microsoft.com/office/drawing/2014/main" id="{CB69985C-8749-486B-BA69-C1B323CC7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04">
              <a:extLst>
                <a:ext uri="{FF2B5EF4-FFF2-40B4-BE49-F238E27FC236}">
                  <a16:creationId xmlns:a16="http://schemas.microsoft.com/office/drawing/2014/main" id="{B4FAFDA2-878B-478D-B018-8443A85995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05">
              <a:extLst>
                <a:ext uri="{FF2B5EF4-FFF2-40B4-BE49-F238E27FC236}">
                  <a16:creationId xmlns:a16="http://schemas.microsoft.com/office/drawing/2014/main" id="{8C03FEAA-E8D9-45C7-841A-B6D77E59E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06">
              <a:extLst>
                <a:ext uri="{FF2B5EF4-FFF2-40B4-BE49-F238E27FC236}">
                  <a16:creationId xmlns:a16="http://schemas.microsoft.com/office/drawing/2014/main" id="{4756EED7-A0C3-4467-8E64-77AF44F1C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07">
              <a:extLst>
                <a:ext uri="{FF2B5EF4-FFF2-40B4-BE49-F238E27FC236}">
                  <a16:creationId xmlns:a16="http://schemas.microsoft.com/office/drawing/2014/main" id="{3351674E-BC72-4C8A-9324-6DEE510AF7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08">
              <a:extLst>
                <a:ext uri="{FF2B5EF4-FFF2-40B4-BE49-F238E27FC236}">
                  <a16:creationId xmlns:a16="http://schemas.microsoft.com/office/drawing/2014/main" id="{8ED39B43-9483-4B60-B8CD-63A971165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09">
              <a:extLst>
                <a:ext uri="{FF2B5EF4-FFF2-40B4-BE49-F238E27FC236}">
                  <a16:creationId xmlns:a16="http://schemas.microsoft.com/office/drawing/2014/main" id="{EE7A62D1-F229-4629-BBB9-28A240894C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10">
              <a:extLst>
                <a:ext uri="{FF2B5EF4-FFF2-40B4-BE49-F238E27FC236}">
                  <a16:creationId xmlns:a16="http://schemas.microsoft.com/office/drawing/2014/main" id="{0C489A07-57DA-4835-B69A-448582CA0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11">
              <a:extLst>
                <a:ext uri="{FF2B5EF4-FFF2-40B4-BE49-F238E27FC236}">
                  <a16:creationId xmlns:a16="http://schemas.microsoft.com/office/drawing/2014/main" id="{CAAB9874-8283-4943-B8EC-C02B33217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12">
              <a:extLst>
                <a:ext uri="{FF2B5EF4-FFF2-40B4-BE49-F238E27FC236}">
                  <a16:creationId xmlns:a16="http://schemas.microsoft.com/office/drawing/2014/main" id="{612A2C82-5631-4C77-9465-225608160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13">
              <a:extLst>
                <a:ext uri="{FF2B5EF4-FFF2-40B4-BE49-F238E27FC236}">
                  <a16:creationId xmlns:a16="http://schemas.microsoft.com/office/drawing/2014/main" id="{D1F2B588-ACBA-4FFF-8F3F-102C32B6F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14">
              <a:extLst>
                <a:ext uri="{FF2B5EF4-FFF2-40B4-BE49-F238E27FC236}">
                  <a16:creationId xmlns:a16="http://schemas.microsoft.com/office/drawing/2014/main" id="{F831A376-76FA-47CC-A995-7D0C78D549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115">
              <a:extLst>
                <a:ext uri="{FF2B5EF4-FFF2-40B4-BE49-F238E27FC236}">
                  <a16:creationId xmlns:a16="http://schemas.microsoft.com/office/drawing/2014/main" id="{26BA13D0-0BE5-43C0-A332-004FD8A24B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116">
              <a:extLst>
                <a:ext uri="{FF2B5EF4-FFF2-40B4-BE49-F238E27FC236}">
                  <a16:creationId xmlns:a16="http://schemas.microsoft.com/office/drawing/2014/main" id="{E9FC8347-4607-44F0-978C-3381D2DECB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Freeform 117">
              <a:extLst>
                <a:ext uri="{FF2B5EF4-FFF2-40B4-BE49-F238E27FC236}">
                  <a16:creationId xmlns:a16="http://schemas.microsoft.com/office/drawing/2014/main" id="{C3291A06-9F04-40B5-B9C2-1F56ECFBD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Freeform 118">
              <a:extLst>
                <a:ext uri="{FF2B5EF4-FFF2-40B4-BE49-F238E27FC236}">
                  <a16:creationId xmlns:a16="http://schemas.microsoft.com/office/drawing/2014/main" id="{EFDFDABC-FD93-4397-A5C0-60ED42977A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Freeform 119">
              <a:extLst>
                <a:ext uri="{FF2B5EF4-FFF2-40B4-BE49-F238E27FC236}">
                  <a16:creationId xmlns:a16="http://schemas.microsoft.com/office/drawing/2014/main" id="{9939144F-FB4F-4535-B3CB-6721A26985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2" name="Freeform 120">
              <a:extLst>
                <a:ext uri="{FF2B5EF4-FFF2-40B4-BE49-F238E27FC236}">
                  <a16:creationId xmlns:a16="http://schemas.microsoft.com/office/drawing/2014/main" id="{6F637A19-DC14-4D6C-A781-764E544A7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" name="Freeform 121">
              <a:extLst>
                <a:ext uri="{FF2B5EF4-FFF2-40B4-BE49-F238E27FC236}">
                  <a16:creationId xmlns:a16="http://schemas.microsoft.com/office/drawing/2014/main" id="{2C22FF7C-D429-4955-9B3E-36A19FB3D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Freeform 122">
              <a:extLst>
                <a:ext uri="{FF2B5EF4-FFF2-40B4-BE49-F238E27FC236}">
                  <a16:creationId xmlns:a16="http://schemas.microsoft.com/office/drawing/2014/main" id="{0187AF15-380B-4B65-9811-ED80FB2236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Freeform 123">
              <a:extLst>
                <a:ext uri="{FF2B5EF4-FFF2-40B4-BE49-F238E27FC236}">
                  <a16:creationId xmlns:a16="http://schemas.microsoft.com/office/drawing/2014/main" id="{BCD444D7-2E63-4A20-8090-BB9337099D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Freeform 124">
              <a:extLst>
                <a:ext uri="{FF2B5EF4-FFF2-40B4-BE49-F238E27FC236}">
                  <a16:creationId xmlns:a16="http://schemas.microsoft.com/office/drawing/2014/main" id="{DA05E31A-4BF5-419F-B34C-7B9EDAAD38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Freeform 125">
              <a:extLst>
                <a:ext uri="{FF2B5EF4-FFF2-40B4-BE49-F238E27FC236}">
                  <a16:creationId xmlns:a16="http://schemas.microsoft.com/office/drawing/2014/main" id="{E623FA8E-4F71-48BC-BEF3-A1C5BE384E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Freeform 126">
              <a:extLst>
                <a:ext uri="{FF2B5EF4-FFF2-40B4-BE49-F238E27FC236}">
                  <a16:creationId xmlns:a16="http://schemas.microsoft.com/office/drawing/2014/main" id="{6BBFB53B-2BD7-42B6-8B47-E7D926AA2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Freeform 127">
              <a:extLst>
                <a:ext uri="{FF2B5EF4-FFF2-40B4-BE49-F238E27FC236}">
                  <a16:creationId xmlns:a16="http://schemas.microsoft.com/office/drawing/2014/main" id="{384E844A-A1E2-4851-806A-027AA1D8BC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" name="Freeform 128">
              <a:extLst>
                <a:ext uri="{FF2B5EF4-FFF2-40B4-BE49-F238E27FC236}">
                  <a16:creationId xmlns:a16="http://schemas.microsoft.com/office/drawing/2014/main" id="{5E3020EA-F5EF-495C-88F8-050294509B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" name="Freeform 129">
              <a:extLst>
                <a:ext uri="{FF2B5EF4-FFF2-40B4-BE49-F238E27FC236}">
                  <a16:creationId xmlns:a16="http://schemas.microsoft.com/office/drawing/2014/main" id="{AE9E8903-B742-490D-9FF4-4B07AA017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Freeform 130">
              <a:extLst>
                <a:ext uri="{FF2B5EF4-FFF2-40B4-BE49-F238E27FC236}">
                  <a16:creationId xmlns:a16="http://schemas.microsoft.com/office/drawing/2014/main" id="{C77F30DA-F83D-4E3C-B912-693F8F9862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Freeform 131">
              <a:extLst>
                <a:ext uri="{FF2B5EF4-FFF2-40B4-BE49-F238E27FC236}">
                  <a16:creationId xmlns:a16="http://schemas.microsoft.com/office/drawing/2014/main" id="{A7ED792D-5045-4DC1-AF5E-650E4C8822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Freeform 132">
              <a:extLst>
                <a:ext uri="{FF2B5EF4-FFF2-40B4-BE49-F238E27FC236}">
                  <a16:creationId xmlns:a16="http://schemas.microsoft.com/office/drawing/2014/main" id="{C0E99C21-BB67-44C4-A553-CEB1494EA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Freeform 133">
              <a:extLst>
                <a:ext uri="{FF2B5EF4-FFF2-40B4-BE49-F238E27FC236}">
                  <a16:creationId xmlns:a16="http://schemas.microsoft.com/office/drawing/2014/main" id="{E43CE55C-6BA8-4950-B9A9-46DAFA52C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Freeform 134">
              <a:extLst>
                <a:ext uri="{FF2B5EF4-FFF2-40B4-BE49-F238E27FC236}">
                  <a16:creationId xmlns:a16="http://schemas.microsoft.com/office/drawing/2014/main" id="{F71654C2-6D26-4165-BFE8-93F2A2C2F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" name="Freeform 135">
              <a:extLst>
                <a:ext uri="{FF2B5EF4-FFF2-40B4-BE49-F238E27FC236}">
                  <a16:creationId xmlns:a16="http://schemas.microsoft.com/office/drawing/2014/main" id="{22628A20-EEFB-421A-84DB-185E72F58B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" name="Freeform 136">
              <a:extLst>
                <a:ext uri="{FF2B5EF4-FFF2-40B4-BE49-F238E27FC236}">
                  <a16:creationId xmlns:a16="http://schemas.microsoft.com/office/drawing/2014/main" id="{3D3B5925-504A-4F95-B45F-128035F2D5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Freeform 137">
              <a:extLst>
                <a:ext uri="{FF2B5EF4-FFF2-40B4-BE49-F238E27FC236}">
                  <a16:creationId xmlns:a16="http://schemas.microsoft.com/office/drawing/2014/main" id="{A18FD01E-1F35-491F-8A79-34B8A5640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0" name="Freeform 138">
              <a:extLst>
                <a:ext uri="{FF2B5EF4-FFF2-40B4-BE49-F238E27FC236}">
                  <a16:creationId xmlns:a16="http://schemas.microsoft.com/office/drawing/2014/main" id="{F67E7763-E601-46AF-83D9-7747DCCB5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1" name="Freeform 139">
              <a:extLst>
                <a:ext uri="{FF2B5EF4-FFF2-40B4-BE49-F238E27FC236}">
                  <a16:creationId xmlns:a16="http://schemas.microsoft.com/office/drawing/2014/main" id="{B80B71A8-2008-4426-8928-A6D8BCAB2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2" name="Freeform 140">
              <a:extLst>
                <a:ext uri="{FF2B5EF4-FFF2-40B4-BE49-F238E27FC236}">
                  <a16:creationId xmlns:a16="http://schemas.microsoft.com/office/drawing/2014/main" id="{011D6466-B0BD-4AEF-90CC-FE5743372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3" name="Freeform 141">
              <a:extLst>
                <a:ext uri="{FF2B5EF4-FFF2-40B4-BE49-F238E27FC236}">
                  <a16:creationId xmlns:a16="http://schemas.microsoft.com/office/drawing/2014/main" id="{6C1D6A72-CCAD-4FC3-A9D4-5140DD6F00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DE033956-5A78-45D4-8962-F74C5D487753}"/>
              </a:ext>
            </a:extLst>
          </p:cNvPr>
          <p:cNvSpPr/>
          <p:nvPr userDrawn="1"/>
        </p:nvSpPr>
        <p:spPr>
          <a:xfrm>
            <a:off x="2472519" y="5599273"/>
            <a:ext cx="7246963" cy="26000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1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GRADUATION REPORT TEMPLE FOR ZHEJIANG UNIVERSITY</a:t>
            </a:r>
          </a:p>
        </p:txBody>
      </p:sp>
      <p:sp>
        <p:nvSpPr>
          <p:cNvPr id="78" name="文本占位符 77">
            <a:extLst>
              <a:ext uri="{FF2B5EF4-FFF2-40B4-BE49-F238E27FC236}">
                <a16:creationId xmlns:a16="http://schemas.microsoft.com/office/drawing/2014/main" id="{25C13CFF-DA7C-4606-A192-F0108C650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8800" y="4785148"/>
            <a:ext cx="7754400" cy="721821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75" name="文本占位符 63">
            <a:extLst>
              <a:ext uri="{FF2B5EF4-FFF2-40B4-BE49-F238E27FC236}">
                <a16:creationId xmlns:a16="http://schemas.microsoft.com/office/drawing/2014/main" id="{A36E9CAC-0242-4897-AFF5-CD5C9C05BD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0522" y="5968126"/>
            <a:ext cx="2050956" cy="38632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</p:spTree>
    <p:extLst>
      <p:ext uri="{BB962C8B-B14F-4D97-AF65-F5344CB8AC3E}">
        <p14:creationId xmlns:p14="http://schemas.microsoft.com/office/powerpoint/2010/main" val="3144784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62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7315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>
            <a:extLst>
              <a:ext uri="{FF2B5EF4-FFF2-40B4-BE49-F238E27FC236}">
                <a16:creationId xmlns:a16="http://schemas.microsoft.com/office/drawing/2014/main" id="{0E6DF442-2C6B-45AF-8A5E-3C22004E6FDD}"/>
              </a:ext>
            </a:extLst>
          </p:cNvPr>
          <p:cNvSpPr txBox="1">
            <a:spLocks/>
          </p:cNvSpPr>
          <p:nvPr userDrawn="1"/>
        </p:nvSpPr>
        <p:spPr>
          <a:xfrm>
            <a:off x="960840" y="4702089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占位符 84">
            <a:extLst>
              <a:ext uri="{FF2B5EF4-FFF2-40B4-BE49-F238E27FC236}">
                <a16:creationId xmlns:a16="http://schemas.microsoft.com/office/drawing/2014/main" id="{AD5FD2FE-98E0-4AC5-872C-3B2306350224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60840" y="4702089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746AE2F3-10E1-4170-A2EB-CC91D8D36E6C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60840" y="1432866"/>
            <a:ext cx="1487488" cy="159543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72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NO</a:t>
            </a:r>
            <a:endParaRPr lang="zh-CN" altLang="en-US" dirty="0"/>
          </a:p>
        </p:txBody>
      </p:sp>
      <p:sp>
        <p:nvSpPr>
          <p:cNvPr id="11" name="文本占位符 77">
            <a:extLst>
              <a:ext uri="{FF2B5EF4-FFF2-40B4-BE49-F238E27FC236}">
                <a16:creationId xmlns:a16="http://schemas.microsoft.com/office/drawing/2014/main" id="{BF4F82D5-C68E-491F-9293-778C1F8DE085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60840" y="2785075"/>
            <a:ext cx="5330316" cy="7218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单击此处编辑小节标题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D948172E-72B2-4D2B-B092-573CF97EE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0840" y="3429000"/>
            <a:ext cx="5210175" cy="122259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1600" b="1">
                <a:solidFill>
                  <a:schemeClr val="accent4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单击此处输入小节标题的说明</a:t>
            </a:r>
            <a:endParaRPr lang="en-US" altLang="zh-CN" dirty="0"/>
          </a:p>
          <a:p>
            <a:pPr lvl="0"/>
            <a:r>
              <a:rPr lang="zh-CN" altLang="en-US" dirty="0"/>
              <a:t>比如背景、意义等</a:t>
            </a:r>
          </a:p>
        </p:txBody>
      </p:sp>
    </p:spTree>
    <p:extLst>
      <p:ext uri="{BB962C8B-B14F-4D97-AF65-F5344CB8AC3E}">
        <p14:creationId xmlns:p14="http://schemas.microsoft.com/office/powerpoint/2010/main" val="1018109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占位符 77">
            <a:extLst>
              <a:ext uri="{FF2B5EF4-FFF2-40B4-BE49-F238E27FC236}">
                <a16:creationId xmlns:a16="http://schemas.microsoft.com/office/drawing/2014/main" id="{B5D5F683-7E00-47B3-9467-9185D996D5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8800" y="3076522"/>
            <a:ext cx="7754400" cy="721821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64" name="文本占位符 63">
            <a:extLst>
              <a:ext uri="{FF2B5EF4-FFF2-40B4-BE49-F238E27FC236}">
                <a16:creationId xmlns:a16="http://schemas.microsoft.com/office/drawing/2014/main" id="{2FAA6F8A-D8B4-4363-B8F1-AF1C5C4CC6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0522" y="5207653"/>
            <a:ext cx="2050956" cy="38632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</p:spTree>
    <p:extLst>
      <p:ext uri="{BB962C8B-B14F-4D97-AF65-F5344CB8AC3E}">
        <p14:creationId xmlns:p14="http://schemas.microsoft.com/office/powerpoint/2010/main" val="88074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>
            <a:extLst>
              <a:ext uri="{FF2B5EF4-FFF2-40B4-BE49-F238E27FC236}">
                <a16:creationId xmlns:a16="http://schemas.microsoft.com/office/drawing/2014/main" id="{4D928ABA-C44F-43AE-8DB2-0946332E26B7}"/>
              </a:ext>
            </a:extLst>
          </p:cNvPr>
          <p:cNvSpPr txBox="1">
            <a:spLocks/>
          </p:cNvSpPr>
          <p:nvPr userDrawn="1"/>
        </p:nvSpPr>
        <p:spPr>
          <a:xfrm>
            <a:off x="1515340" y="4747371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5" name="文本占位符 84">
            <a:extLst>
              <a:ext uri="{FF2B5EF4-FFF2-40B4-BE49-F238E27FC236}">
                <a16:creationId xmlns:a16="http://schemas.microsoft.com/office/drawing/2014/main" id="{9C066E07-1FB2-4E4E-885A-DB04877132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340" y="4747371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grpSp>
        <p:nvGrpSpPr>
          <p:cNvPr id="87" name="Group 74">
            <a:extLst>
              <a:ext uri="{FF2B5EF4-FFF2-40B4-BE49-F238E27FC236}">
                <a16:creationId xmlns:a16="http://schemas.microsoft.com/office/drawing/2014/main" id="{DE5F34AA-DE60-49EE-982E-B1E176FEED9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14476" y="1047750"/>
            <a:ext cx="2014537" cy="560387"/>
            <a:chOff x="954" y="660"/>
            <a:chExt cx="1269" cy="353"/>
          </a:xfrm>
        </p:grpSpPr>
        <p:sp>
          <p:nvSpPr>
            <p:cNvPr id="89" name="Freeform 75">
              <a:extLst>
                <a:ext uri="{FF2B5EF4-FFF2-40B4-BE49-F238E27FC236}">
                  <a16:creationId xmlns:a16="http://schemas.microsoft.com/office/drawing/2014/main" id="{8B2498DD-9199-46A2-A18D-0705D6769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6">
              <a:extLst>
                <a:ext uri="{FF2B5EF4-FFF2-40B4-BE49-F238E27FC236}">
                  <a16:creationId xmlns:a16="http://schemas.microsoft.com/office/drawing/2014/main" id="{27F2E103-1219-4B08-AFAB-E952194DE8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77">
              <a:extLst>
                <a:ext uri="{FF2B5EF4-FFF2-40B4-BE49-F238E27FC236}">
                  <a16:creationId xmlns:a16="http://schemas.microsoft.com/office/drawing/2014/main" id="{53C6CDB3-EB59-492C-951E-09DD70013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2FEF08A5-6DF9-4AB5-A5A9-75D060EEA5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9D2D39E7-58A1-4FC8-BC3E-3A297B07B5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915E986D-1EF4-42B3-94BB-73A288B910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76BD02E3-0A82-4F7E-B49E-08A3A8C6A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72D823C7-888B-4B1A-BFC8-5E00FF601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4AC02DF5-F283-49BB-8E72-C9328F268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9916BE3C-9CFD-4E8D-A180-F8DF74C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88769C33-8DE2-46FA-AE8E-1223ED2C43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0CE95D69-B4C5-4145-932B-021143A6B2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43B13C19-FB89-4EED-81C6-3D2C2608D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8A91F156-A29E-472C-94F4-CE256BA0D5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D7807415-D02A-4C80-BD78-41B382E351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90">
              <a:extLst>
                <a:ext uri="{FF2B5EF4-FFF2-40B4-BE49-F238E27FC236}">
                  <a16:creationId xmlns:a16="http://schemas.microsoft.com/office/drawing/2014/main" id="{79DEE1DD-01C2-4B73-A6CD-DE0BE6BB7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91">
              <a:extLst>
                <a:ext uri="{FF2B5EF4-FFF2-40B4-BE49-F238E27FC236}">
                  <a16:creationId xmlns:a16="http://schemas.microsoft.com/office/drawing/2014/main" id="{010AA1A6-E46A-4F75-88C5-A56342E57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92">
              <a:extLst>
                <a:ext uri="{FF2B5EF4-FFF2-40B4-BE49-F238E27FC236}">
                  <a16:creationId xmlns:a16="http://schemas.microsoft.com/office/drawing/2014/main" id="{C52736F8-DD1E-4205-B22C-019116B72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93">
              <a:extLst>
                <a:ext uri="{FF2B5EF4-FFF2-40B4-BE49-F238E27FC236}">
                  <a16:creationId xmlns:a16="http://schemas.microsoft.com/office/drawing/2014/main" id="{BCAE0993-9F35-49E9-8612-7A3460FF0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94">
              <a:extLst>
                <a:ext uri="{FF2B5EF4-FFF2-40B4-BE49-F238E27FC236}">
                  <a16:creationId xmlns:a16="http://schemas.microsoft.com/office/drawing/2014/main" id="{08903417-CDA2-4B5C-8663-742A77050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5">
              <a:extLst>
                <a:ext uri="{FF2B5EF4-FFF2-40B4-BE49-F238E27FC236}">
                  <a16:creationId xmlns:a16="http://schemas.microsoft.com/office/drawing/2014/main" id="{6DAE163C-9373-4D54-80DA-79F3026765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96">
              <a:extLst>
                <a:ext uri="{FF2B5EF4-FFF2-40B4-BE49-F238E27FC236}">
                  <a16:creationId xmlns:a16="http://schemas.microsoft.com/office/drawing/2014/main" id="{5E76BFC7-2013-43FB-854A-4415FCE2F7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97">
              <a:extLst>
                <a:ext uri="{FF2B5EF4-FFF2-40B4-BE49-F238E27FC236}">
                  <a16:creationId xmlns:a16="http://schemas.microsoft.com/office/drawing/2014/main" id="{8AFBC41A-7495-4D2D-BE77-66A1AB944E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98">
              <a:extLst>
                <a:ext uri="{FF2B5EF4-FFF2-40B4-BE49-F238E27FC236}">
                  <a16:creationId xmlns:a16="http://schemas.microsoft.com/office/drawing/2014/main" id="{D09FB162-D409-4711-8412-06A1353A3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99">
              <a:extLst>
                <a:ext uri="{FF2B5EF4-FFF2-40B4-BE49-F238E27FC236}">
                  <a16:creationId xmlns:a16="http://schemas.microsoft.com/office/drawing/2014/main" id="{A0A56EEB-FC0B-4ABC-9E2C-EE345582F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00">
              <a:extLst>
                <a:ext uri="{FF2B5EF4-FFF2-40B4-BE49-F238E27FC236}">
                  <a16:creationId xmlns:a16="http://schemas.microsoft.com/office/drawing/2014/main" id="{515DC53A-290B-4BCD-A377-F29BC3F3B6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01">
              <a:extLst>
                <a:ext uri="{FF2B5EF4-FFF2-40B4-BE49-F238E27FC236}">
                  <a16:creationId xmlns:a16="http://schemas.microsoft.com/office/drawing/2014/main" id="{43C182AC-B9CB-4033-809E-037CC73333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02">
              <a:extLst>
                <a:ext uri="{FF2B5EF4-FFF2-40B4-BE49-F238E27FC236}">
                  <a16:creationId xmlns:a16="http://schemas.microsoft.com/office/drawing/2014/main" id="{CA0469B9-9E7E-4971-8D1B-3A413794B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03">
              <a:extLst>
                <a:ext uri="{FF2B5EF4-FFF2-40B4-BE49-F238E27FC236}">
                  <a16:creationId xmlns:a16="http://schemas.microsoft.com/office/drawing/2014/main" id="{90D9BB77-EE58-496F-AD2A-501FC366C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04">
              <a:extLst>
                <a:ext uri="{FF2B5EF4-FFF2-40B4-BE49-F238E27FC236}">
                  <a16:creationId xmlns:a16="http://schemas.microsoft.com/office/drawing/2014/main" id="{23E2F9BE-3F09-4C1F-903B-DEDE7D143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05">
              <a:extLst>
                <a:ext uri="{FF2B5EF4-FFF2-40B4-BE49-F238E27FC236}">
                  <a16:creationId xmlns:a16="http://schemas.microsoft.com/office/drawing/2014/main" id="{6BCCF8C5-EFF5-48BD-8438-CD6288B8B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06">
              <a:extLst>
                <a:ext uri="{FF2B5EF4-FFF2-40B4-BE49-F238E27FC236}">
                  <a16:creationId xmlns:a16="http://schemas.microsoft.com/office/drawing/2014/main" id="{D85300FF-28F5-4F4C-9868-6E9E7358F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07">
              <a:extLst>
                <a:ext uri="{FF2B5EF4-FFF2-40B4-BE49-F238E27FC236}">
                  <a16:creationId xmlns:a16="http://schemas.microsoft.com/office/drawing/2014/main" id="{B5784116-8C30-4671-9587-9D254C0F5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08">
              <a:extLst>
                <a:ext uri="{FF2B5EF4-FFF2-40B4-BE49-F238E27FC236}">
                  <a16:creationId xmlns:a16="http://schemas.microsoft.com/office/drawing/2014/main" id="{DAFE9458-FE6E-4BB9-B4E5-4D0938965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09">
              <a:extLst>
                <a:ext uri="{FF2B5EF4-FFF2-40B4-BE49-F238E27FC236}">
                  <a16:creationId xmlns:a16="http://schemas.microsoft.com/office/drawing/2014/main" id="{016F9691-45CF-46FE-AA70-9A990927E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10">
              <a:extLst>
                <a:ext uri="{FF2B5EF4-FFF2-40B4-BE49-F238E27FC236}">
                  <a16:creationId xmlns:a16="http://schemas.microsoft.com/office/drawing/2014/main" id="{B225A0DC-7ECA-4E20-9B61-D8C8A44DBA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11">
              <a:extLst>
                <a:ext uri="{FF2B5EF4-FFF2-40B4-BE49-F238E27FC236}">
                  <a16:creationId xmlns:a16="http://schemas.microsoft.com/office/drawing/2014/main" id="{CD8BE105-8632-48C6-98AA-3BC083F5C5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12">
              <a:extLst>
                <a:ext uri="{FF2B5EF4-FFF2-40B4-BE49-F238E27FC236}">
                  <a16:creationId xmlns:a16="http://schemas.microsoft.com/office/drawing/2014/main" id="{E8E80D59-7153-46E8-8ECB-43A44D2BD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13">
              <a:extLst>
                <a:ext uri="{FF2B5EF4-FFF2-40B4-BE49-F238E27FC236}">
                  <a16:creationId xmlns:a16="http://schemas.microsoft.com/office/drawing/2014/main" id="{79FC4AC3-30A3-4A82-9A40-93045F67B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14">
              <a:extLst>
                <a:ext uri="{FF2B5EF4-FFF2-40B4-BE49-F238E27FC236}">
                  <a16:creationId xmlns:a16="http://schemas.microsoft.com/office/drawing/2014/main" id="{3AB54E72-92A4-46A2-9ABB-FCC8E9296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15">
              <a:extLst>
                <a:ext uri="{FF2B5EF4-FFF2-40B4-BE49-F238E27FC236}">
                  <a16:creationId xmlns:a16="http://schemas.microsoft.com/office/drawing/2014/main" id="{E9B7B1E9-6B5C-4ABF-A6A4-475C1FFFF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16">
              <a:extLst>
                <a:ext uri="{FF2B5EF4-FFF2-40B4-BE49-F238E27FC236}">
                  <a16:creationId xmlns:a16="http://schemas.microsoft.com/office/drawing/2014/main" id="{C7EEDC3D-B057-4D89-9724-8F25D6CBD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7">
              <a:extLst>
                <a:ext uri="{FF2B5EF4-FFF2-40B4-BE49-F238E27FC236}">
                  <a16:creationId xmlns:a16="http://schemas.microsoft.com/office/drawing/2014/main" id="{500387AB-FCEB-410E-9E89-515ABF95E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18">
              <a:extLst>
                <a:ext uri="{FF2B5EF4-FFF2-40B4-BE49-F238E27FC236}">
                  <a16:creationId xmlns:a16="http://schemas.microsoft.com/office/drawing/2014/main" id="{22E285A3-9B96-4499-B043-4F370F630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19">
              <a:extLst>
                <a:ext uri="{FF2B5EF4-FFF2-40B4-BE49-F238E27FC236}">
                  <a16:creationId xmlns:a16="http://schemas.microsoft.com/office/drawing/2014/main" id="{1B908973-8AE8-4B7B-B100-336A717739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20">
              <a:extLst>
                <a:ext uri="{FF2B5EF4-FFF2-40B4-BE49-F238E27FC236}">
                  <a16:creationId xmlns:a16="http://schemas.microsoft.com/office/drawing/2014/main" id="{1375AF14-9ABC-434E-8402-76DB53F6C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21">
              <a:extLst>
                <a:ext uri="{FF2B5EF4-FFF2-40B4-BE49-F238E27FC236}">
                  <a16:creationId xmlns:a16="http://schemas.microsoft.com/office/drawing/2014/main" id="{A87E967F-2771-47FD-AE1F-15AF226C6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22">
              <a:extLst>
                <a:ext uri="{FF2B5EF4-FFF2-40B4-BE49-F238E27FC236}">
                  <a16:creationId xmlns:a16="http://schemas.microsoft.com/office/drawing/2014/main" id="{0C0CF095-E9ED-43B6-921B-11B4DFB4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23">
              <a:extLst>
                <a:ext uri="{FF2B5EF4-FFF2-40B4-BE49-F238E27FC236}">
                  <a16:creationId xmlns:a16="http://schemas.microsoft.com/office/drawing/2014/main" id="{DA7EF2E6-E052-449B-A100-FC852D03C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24">
              <a:extLst>
                <a:ext uri="{FF2B5EF4-FFF2-40B4-BE49-F238E27FC236}">
                  <a16:creationId xmlns:a16="http://schemas.microsoft.com/office/drawing/2014/main" id="{009D9541-5AEC-4746-9DAB-628470FA41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25">
              <a:extLst>
                <a:ext uri="{FF2B5EF4-FFF2-40B4-BE49-F238E27FC236}">
                  <a16:creationId xmlns:a16="http://schemas.microsoft.com/office/drawing/2014/main" id="{5D126454-24AF-4FEA-8F3B-4BAB4A1EB9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26">
              <a:extLst>
                <a:ext uri="{FF2B5EF4-FFF2-40B4-BE49-F238E27FC236}">
                  <a16:creationId xmlns:a16="http://schemas.microsoft.com/office/drawing/2014/main" id="{21170BD5-ADBC-495C-B8BD-5803DF4FEB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27">
              <a:extLst>
                <a:ext uri="{FF2B5EF4-FFF2-40B4-BE49-F238E27FC236}">
                  <a16:creationId xmlns:a16="http://schemas.microsoft.com/office/drawing/2014/main" id="{CBD44F93-6078-4D44-B661-4EB0E9950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28">
              <a:extLst>
                <a:ext uri="{FF2B5EF4-FFF2-40B4-BE49-F238E27FC236}">
                  <a16:creationId xmlns:a16="http://schemas.microsoft.com/office/drawing/2014/main" id="{45E65DB2-3712-42F0-93B8-FCF56DB1D9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29">
              <a:extLst>
                <a:ext uri="{FF2B5EF4-FFF2-40B4-BE49-F238E27FC236}">
                  <a16:creationId xmlns:a16="http://schemas.microsoft.com/office/drawing/2014/main" id="{056EA474-333E-4482-9A08-C13AA1C2C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30">
              <a:extLst>
                <a:ext uri="{FF2B5EF4-FFF2-40B4-BE49-F238E27FC236}">
                  <a16:creationId xmlns:a16="http://schemas.microsoft.com/office/drawing/2014/main" id="{7625672A-2B87-440F-A4EA-316D3877C7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31">
              <a:extLst>
                <a:ext uri="{FF2B5EF4-FFF2-40B4-BE49-F238E27FC236}">
                  <a16:creationId xmlns:a16="http://schemas.microsoft.com/office/drawing/2014/main" id="{29B854F1-1233-46AD-B832-38BBBA7EA6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32">
              <a:extLst>
                <a:ext uri="{FF2B5EF4-FFF2-40B4-BE49-F238E27FC236}">
                  <a16:creationId xmlns:a16="http://schemas.microsoft.com/office/drawing/2014/main" id="{C08F52CD-3E28-4262-B4F6-59DFB1285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DB72564E-BD73-4A72-A746-1868092ED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34">
              <a:extLst>
                <a:ext uri="{FF2B5EF4-FFF2-40B4-BE49-F238E27FC236}">
                  <a16:creationId xmlns:a16="http://schemas.microsoft.com/office/drawing/2014/main" id="{BF307901-670F-4D61-852C-FD6D7C83F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61EA73CD-C6A3-4252-9AF0-8749345E6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36">
              <a:extLst>
                <a:ext uri="{FF2B5EF4-FFF2-40B4-BE49-F238E27FC236}">
                  <a16:creationId xmlns:a16="http://schemas.microsoft.com/office/drawing/2014/main" id="{554217B1-DE75-417E-B7D0-233320BE59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37">
              <a:extLst>
                <a:ext uri="{FF2B5EF4-FFF2-40B4-BE49-F238E27FC236}">
                  <a16:creationId xmlns:a16="http://schemas.microsoft.com/office/drawing/2014/main" id="{D985DAC8-BBB3-4137-9160-BA02CFFF1F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38">
              <a:extLst>
                <a:ext uri="{FF2B5EF4-FFF2-40B4-BE49-F238E27FC236}">
                  <a16:creationId xmlns:a16="http://schemas.microsoft.com/office/drawing/2014/main" id="{82127D24-C41B-4AC6-BE3C-21DDE5E75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39">
              <a:extLst>
                <a:ext uri="{FF2B5EF4-FFF2-40B4-BE49-F238E27FC236}">
                  <a16:creationId xmlns:a16="http://schemas.microsoft.com/office/drawing/2014/main" id="{26F3D97C-ECC2-4C9D-9C2E-A4BB54A56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8528C489-1E39-4EAA-916C-F5D4CBE01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B0DD7ED7-C458-43A1-A436-277A31301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7" name="文本占位符 77">
            <a:extLst>
              <a:ext uri="{FF2B5EF4-FFF2-40B4-BE49-F238E27FC236}">
                <a16:creationId xmlns:a16="http://schemas.microsoft.com/office/drawing/2014/main" id="{C2EE9811-84DA-482E-9F23-3E456E5B51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14476" y="2442615"/>
            <a:ext cx="7754400" cy="721821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78" name="文本占位符 77">
            <a:extLst>
              <a:ext uri="{FF2B5EF4-FFF2-40B4-BE49-F238E27FC236}">
                <a16:creationId xmlns:a16="http://schemas.microsoft.com/office/drawing/2014/main" id="{156B0322-864D-4376-AB61-7454A2C85B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14476" y="3343161"/>
            <a:ext cx="3231228" cy="485081"/>
          </a:xfrm>
          <a:prstGeom prst="rect">
            <a:avLst/>
          </a:prstGeom>
        </p:spPr>
        <p:txBody>
          <a:bodyPr lIns="0" rIns="0" anchor="ctr"/>
          <a:lstStyle>
            <a:lvl1pPr marL="0" indent="0" algn="dist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单击编辑答辩副标题</a:t>
            </a:r>
          </a:p>
        </p:txBody>
      </p:sp>
    </p:spTree>
    <p:extLst>
      <p:ext uri="{BB962C8B-B14F-4D97-AF65-F5344CB8AC3E}">
        <p14:creationId xmlns:p14="http://schemas.microsoft.com/office/powerpoint/2010/main" val="3131981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18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3CFC9-8363-4487-A32C-B1BEBA8F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18" y="202011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28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02DD92-BF7E-4B21-813D-9797BE040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21" y="6494335"/>
            <a:ext cx="2743200" cy="341761"/>
          </a:xfrm>
          <a:prstGeom prst="rect">
            <a:avLst/>
          </a:prstGeom>
        </p:spPr>
        <p:txBody>
          <a:bodyPr/>
          <a:lstStyle>
            <a:lvl1pPr algn="r">
              <a:defRPr sz="1100" b="1" i="0">
                <a:solidFill>
                  <a:schemeClr val="accent1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6" name="Group 74">
            <a:extLst>
              <a:ext uri="{FF2B5EF4-FFF2-40B4-BE49-F238E27FC236}">
                <a16:creationId xmlns:a16="http://schemas.microsoft.com/office/drawing/2014/main" id="{D81BEAD8-85AD-4CBB-BA87-4A53B537F17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61824" y="317195"/>
            <a:ext cx="1557337" cy="433207"/>
            <a:chOff x="954" y="660"/>
            <a:chExt cx="1269" cy="353"/>
          </a:xfrm>
        </p:grpSpPr>
        <p:sp>
          <p:nvSpPr>
            <p:cNvPr id="7" name="Freeform 75">
              <a:extLst>
                <a:ext uri="{FF2B5EF4-FFF2-40B4-BE49-F238E27FC236}">
                  <a16:creationId xmlns:a16="http://schemas.microsoft.com/office/drawing/2014/main" id="{4306C008-4D53-479B-87DC-7BDDC8016E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6">
              <a:extLst>
                <a:ext uri="{FF2B5EF4-FFF2-40B4-BE49-F238E27FC236}">
                  <a16:creationId xmlns:a16="http://schemas.microsoft.com/office/drawing/2014/main" id="{CFD155C6-2C4C-432F-B3E6-321873FD12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7">
              <a:extLst>
                <a:ext uri="{FF2B5EF4-FFF2-40B4-BE49-F238E27FC236}">
                  <a16:creationId xmlns:a16="http://schemas.microsoft.com/office/drawing/2014/main" id="{4D10D138-D44D-4B21-8DDB-DB3BC00CBF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8">
              <a:extLst>
                <a:ext uri="{FF2B5EF4-FFF2-40B4-BE49-F238E27FC236}">
                  <a16:creationId xmlns:a16="http://schemas.microsoft.com/office/drawing/2014/main" id="{16D53ADB-782D-4E41-9FE8-830E33A50A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9">
              <a:extLst>
                <a:ext uri="{FF2B5EF4-FFF2-40B4-BE49-F238E27FC236}">
                  <a16:creationId xmlns:a16="http://schemas.microsoft.com/office/drawing/2014/main" id="{23C6EFEA-7756-49F4-9DBD-30C5EC72DC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80">
              <a:extLst>
                <a:ext uri="{FF2B5EF4-FFF2-40B4-BE49-F238E27FC236}">
                  <a16:creationId xmlns:a16="http://schemas.microsoft.com/office/drawing/2014/main" id="{06398542-6917-4000-BFD4-B1F6B4CF91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81">
              <a:extLst>
                <a:ext uri="{FF2B5EF4-FFF2-40B4-BE49-F238E27FC236}">
                  <a16:creationId xmlns:a16="http://schemas.microsoft.com/office/drawing/2014/main" id="{9A0D369A-CD3E-450F-8695-EEB58B5D9E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82">
              <a:extLst>
                <a:ext uri="{FF2B5EF4-FFF2-40B4-BE49-F238E27FC236}">
                  <a16:creationId xmlns:a16="http://schemas.microsoft.com/office/drawing/2014/main" id="{165959AA-56B9-4F28-8500-FDF2FCF7DF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83">
              <a:extLst>
                <a:ext uri="{FF2B5EF4-FFF2-40B4-BE49-F238E27FC236}">
                  <a16:creationId xmlns:a16="http://schemas.microsoft.com/office/drawing/2014/main" id="{22808A04-028B-415F-A830-4F4E8DFE30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3A8F4F4E-58C0-47A4-9972-C43914F183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85">
              <a:extLst>
                <a:ext uri="{FF2B5EF4-FFF2-40B4-BE49-F238E27FC236}">
                  <a16:creationId xmlns:a16="http://schemas.microsoft.com/office/drawing/2014/main" id="{8DB7D6AC-873E-4DA3-AC2D-3E4704B2A9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6">
              <a:extLst>
                <a:ext uri="{FF2B5EF4-FFF2-40B4-BE49-F238E27FC236}">
                  <a16:creationId xmlns:a16="http://schemas.microsoft.com/office/drawing/2014/main" id="{3A9D498B-46BE-4055-A48C-0A18CC5E53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87">
              <a:extLst>
                <a:ext uri="{FF2B5EF4-FFF2-40B4-BE49-F238E27FC236}">
                  <a16:creationId xmlns:a16="http://schemas.microsoft.com/office/drawing/2014/main" id="{5CBEA33D-5CD1-43C1-97C3-6A87B3B91F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8">
              <a:extLst>
                <a:ext uri="{FF2B5EF4-FFF2-40B4-BE49-F238E27FC236}">
                  <a16:creationId xmlns:a16="http://schemas.microsoft.com/office/drawing/2014/main" id="{4635C5A0-26DC-44A3-BB50-16B1ED32F4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9">
              <a:extLst>
                <a:ext uri="{FF2B5EF4-FFF2-40B4-BE49-F238E27FC236}">
                  <a16:creationId xmlns:a16="http://schemas.microsoft.com/office/drawing/2014/main" id="{9C138777-C4AA-493B-A11B-92E825C06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90">
              <a:extLst>
                <a:ext uri="{FF2B5EF4-FFF2-40B4-BE49-F238E27FC236}">
                  <a16:creationId xmlns:a16="http://schemas.microsoft.com/office/drawing/2014/main" id="{6A1F8203-DE09-4A8B-A300-2B782720A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91">
              <a:extLst>
                <a:ext uri="{FF2B5EF4-FFF2-40B4-BE49-F238E27FC236}">
                  <a16:creationId xmlns:a16="http://schemas.microsoft.com/office/drawing/2014/main" id="{60097EB1-E8C1-4137-AF99-8DA3658513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92">
              <a:extLst>
                <a:ext uri="{FF2B5EF4-FFF2-40B4-BE49-F238E27FC236}">
                  <a16:creationId xmlns:a16="http://schemas.microsoft.com/office/drawing/2014/main" id="{2F7C216D-280A-4FBA-A92E-1523EEE326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93">
              <a:extLst>
                <a:ext uri="{FF2B5EF4-FFF2-40B4-BE49-F238E27FC236}">
                  <a16:creationId xmlns:a16="http://schemas.microsoft.com/office/drawing/2014/main" id="{B8D6D20E-EC7F-4522-B269-F6322F8F7E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94">
              <a:extLst>
                <a:ext uri="{FF2B5EF4-FFF2-40B4-BE49-F238E27FC236}">
                  <a16:creationId xmlns:a16="http://schemas.microsoft.com/office/drawing/2014/main" id="{A47DA623-0FEF-4722-83E0-CFD57D046A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95">
              <a:extLst>
                <a:ext uri="{FF2B5EF4-FFF2-40B4-BE49-F238E27FC236}">
                  <a16:creationId xmlns:a16="http://schemas.microsoft.com/office/drawing/2014/main" id="{0849BDAE-CDC3-4FA1-9BCC-809AA1A78E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96">
              <a:extLst>
                <a:ext uri="{FF2B5EF4-FFF2-40B4-BE49-F238E27FC236}">
                  <a16:creationId xmlns:a16="http://schemas.microsoft.com/office/drawing/2014/main" id="{1061A279-9DB7-473F-A96F-3E7BE93CCD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97">
              <a:extLst>
                <a:ext uri="{FF2B5EF4-FFF2-40B4-BE49-F238E27FC236}">
                  <a16:creationId xmlns:a16="http://schemas.microsoft.com/office/drawing/2014/main" id="{53D77FAC-8A4C-4FD3-AE68-B34E792FC5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8">
              <a:extLst>
                <a:ext uri="{FF2B5EF4-FFF2-40B4-BE49-F238E27FC236}">
                  <a16:creationId xmlns:a16="http://schemas.microsoft.com/office/drawing/2014/main" id="{BDB852DA-7BF7-4DA5-8D47-0C7C22BC42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99">
              <a:extLst>
                <a:ext uri="{FF2B5EF4-FFF2-40B4-BE49-F238E27FC236}">
                  <a16:creationId xmlns:a16="http://schemas.microsoft.com/office/drawing/2014/main" id="{7D9F34C6-C3BE-4C10-9503-E69A2CEAA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00">
              <a:extLst>
                <a:ext uri="{FF2B5EF4-FFF2-40B4-BE49-F238E27FC236}">
                  <a16:creationId xmlns:a16="http://schemas.microsoft.com/office/drawing/2014/main" id="{FEF9E7A8-95C9-4C6B-9D9B-27F8ADE056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01">
              <a:extLst>
                <a:ext uri="{FF2B5EF4-FFF2-40B4-BE49-F238E27FC236}">
                  <a16:creationId xmlns:a16="http://schemas.microsoft.com/office/drawing/2014/main" id="{DD485E03-A0DB-40BA-8BD9-F34E296467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02">
              <a:extLst>
                <a:ext uri="{FF2B5EF4-FFF2-40B4-BE49-F238E27FC236}">
                  <a16:creationId xmlns:a16="http://schemas.microsoft.com/office/drawing/2014/main" id="{EC0AFDC2-69E6-4639-899C-CB60C2563D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03">
              <a:extLst>
                <a:ext uri="{FF2B5EF4-FFF2-40B4-BE49-F238E27FC236}">
                  <a16:creationId xmlns:a16="http://schemas.microsoft.com/office/drawing/2014/main" id="{3E91A10F-8FCF-464D-85EE-39E128206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04">
              <a:extLst>
                <a:ext uri="{FF2B5EF4-FFF2-40B4-BE49-F238E27FC236}">
                  <a16:creationId xmlns:a16="http://schemas.microsoft.com/office/drawing/2014/main" id="{6ECF6C43-28BA-455F-8B3B-E83822D47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05">
              <a:extLst>
                <a:ext uri="{FF2B5EF4-FFF2-40B4-BE49-F238E27FC236}">
                  <a16:creationId xmlns:a16="http://schemas.microsoft.com/office/drawing/2014/main" id="{25806274-7683-47C3-9EE7-CF5DF04DB0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06">
              <a:extLst>
                <a:ext uri="{FF2B5EF4-FFF2-40B4-BE49-F238E27FC236}">
                  <a16:creationId xmlns:a16="http://schemas.microsoft.com/office/drawing/2014/main" id="{00426AAF-A567-409A-B56B-37158EA96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07">
              <a:extLst>
                <a:ext uri="{FF2B5EF4-FFF2-40B4-BE49-F238E27FC236}">
                  <a16:creationId xmlns:a16="http://schemas.microsoft.com/office/drawing/2014/main" id="{1A427C32-CF4A-4C86-AD72-0FD495033E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08">
              <a:extLst>
                <a:ext uri="{FF2B5EF4-FFF2-40B4-BE49-F238E27FC236}">
                  <a16:creationId xmlns:a16="http://schemas.microsoft.com/office/drawing/2014/main" id="{A1D3527C-A241-4119-BEFC-9D3D679992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09">
              <a:extLst>
                <a:ext uri="{FF2B5EF4-FFF2-40B4-BE49-F238E27FC236}">
                  <a16:creationId xmlns:a16="http://schemas.microsoft.com/office/drawing/2014/main" id="{41FA1A86-E9FA-412B-B787-81DA268C1B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10">
              <a:extLst>
                <a:ext uri="{FF2B5EF4-FFF2-40B4-BE49-F238E27FC236}">
                  <a16:creationId xmlns:a16="http://schemas.microsoft.com/office/drawing/2014/main" id="{DE142541-2B6F-42DC-8026-C585BAB66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11">
              <a:extLst>
                <a:ext uri="{FF2B5EF4-FFF2-40B4-BE49-F238E27FC236}">
                  <a16:creationId xmlns:a16="http://schemas.microsoft.com/office/drawing/2014/main" id="{2B9C497A-7469-4876-A643-FDBA4A4B1E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12">
              <a:extLst>
                <a:ext uri="{FF2B5EF4-FFF2-40B4-BE49-F238E27FC236}">
                  <a16:creationId xmlns:a16="http://schemas.microsoft.com/office/drawing/2014/main" id="{DB0CB195-F705-4D7A-99E3-DE906EB60A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13">
              <a:extLst>
                <a:ext uri="{FF2B5EF4-FFF2-40B4-BE49-F238E27FC236}">
                  <a16:creationId xmlns:a16="http://schemas.microsoft.com/office/drawing/2014/main" id="{D57595D3-0050-4447-8FA2-F8424835D3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14">
              <a:extLst>
                <a:ext uri="{FF2B5EF4-FFF2-40B4-BE49-F238E27FC236}">
                  <a16:creationId xmlns:a16="http://schemas.microsoft.com/office/drawing/2014/main" id="{D6A14826-FB63-4FAA-983D-991D5DF6E2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15">
              <a:extLst>
                <a:ext uri="{FF2B5EF4-FFF2-40B4-BE49-F238E27FC236}">
                  <a16:creationId xmlns:a16="http://schemas.microsoft.com/office/drawing/2014/main" id="{66A337A4-D624-4CDE-BE7F-9C67685AD0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16">
              <a:extLst>
                <a:ext uri="{FF2B5EF4-FFF2-40B4-BE49-F238E27FC236}">
                  <a16:creationId xmlns:a16="http://schemas.microsoft.com/office/drawing/2014/main" id="{7D43AD26-DB94-4E22-AFC4-B23FB8A81E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17">
              <a:extLst>
                <a:ext uri="{FF2B5EF4-FFF2-40B4-BE49-F238E27FC236}">
                  <a16:creationId xmlns:a16="http://schemas.microsoft.com/office/drawing/2014/main" id="{6E41336B-73AC-45A6-B014-D58BE4DE0B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18">
              <a:extLst>
                <a:ext uri="{FF2B5EF4-FFF2-40B4-BE49-F238E27FC236}">
                  <a16:creationId xmlns:a16="http://schemas.microsoft.com/office/drawing/2014/main" id="{E0A0B577-7364-4EC0-A49F-9574BE77B0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19">
              <a:extLst>
                <a:ext uri="{FF2B5EF4-FFF2-40B4-BE49-F238E27FC236}">
                  <a16:creationId xmlns:a16="http://schemas.microsoft.com/office/drawing/2014/main" id="{2A5E47E8-48F5-479A-B1D1-5578298042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20">
              <a:extLst>
                <a:ext uri="{FF2B5EF4-FFF2-40B4-BE49-F238E27FC236}">
                  <a16:creationId xmlns:a16="http://schemas.microsoft.com/office/drawing/2014/main" id="{B2488DE6-D3CA-4B6B-B82C-0AC393DE0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21">
              <a:extLst>
                <a:ext uri="{FF2B5EF4-FFF2-40B4-BE49-F238E27FC236}">
                  <a16:creationId xmlns:a16="http://schemas.microsoft.com/office/drawing/2014/main" id="{4F10E422-E03A-4A49-B232-CA2EAA227F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22">
              <a:extLst>
                <a:ext uri="{FF2B5EF4-FFF2-40B4-BE49-F238E27FC236}">
                  <a16:creationId xmlns:a16="http://schemas.microsoft.com/office/drawing/2014/main" id="{3130D05D-598D-4453-B645-DD47803243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23">
              <a:extLst>
                <a:ext uri="{FF2B5EF4-FFF2-40B4-BE49-F238E27FC236}">
                  <a16:creationId xmlns:a16="http://schemas.microsoft.com/office/drawing/2014/main" id="{C902CD46-90EA-448A-97A8-0A73482A36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24">
              <a:extLst>
                <a:ext uri="{FF2B5EF4-FFF2-40B4-BE49-F238E27FC236}">
                  <a16:creationId xmlns:a16="http://schemas.microsoft.com/office/drawing/2014/main" id="{8A3E5E06-DFA6-4AB3-A010-8164F1EE73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25">
              <a:extLst>
                <a:ext uri="{FF2B5EF4-FFF2-40B4-BE49-F238E27FC236}">
                  <a16:creationId xmlns:a16="http://schemas.microsoft.com/office/drawing/2014/main" id="{3E06ACD5-8A89-488D-90B6-DBB655EE59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26">
              <a:extLst>
                <a:ext uri="{FF2B5EF4-FFF2-40B4-BE49-F238E27FC236}">
                  <a16:creationId xmlns:a16="http://schemas.microsoft.com/office/drawing/2014/main" id="{9EC7E998-2413-4D17-AC3D-007ECCFD6E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27">
              <a:extLst>
                <a:ext uri="{FF2B5EF4-FFF2-40B4-BE49-F238E27FC236}">
                  <a16:creationId xmlns:a16="http://schemas.microsoft.com/office/drawing/2014/main" id="{87034C48-4C46-4CC6-8C3F-C72294311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28">
              <a:extLst>
                <a:ext uri="{FF2B5EF4-FFF2-40B4-BE49-F238E27FC236}">
                  <a16:creationId xmlns:a16="http://schemas.microsoft.com/office/drawing/2014/main" id="{62BB485F-14AA-444F-9BBD-664844BE46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29">
              <a:extLst>
                <a:ext uri="{FF2B5EF4-FFF2-40B4-BE49-F238E27FC236}">
                  <a16:creationId xmlns:a16="http://schemas.microsoft.com/office/drawing/2014/main" id="{3D0C34D8-A472-4443-A35F-080648012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30">
              <a:extLst>
                <a:ext uri="{FF2B5EF4-FFF2-40B4-BE49-F238E27FC236}">
                  <a16:creationId xmlns:a16="http://schemas.microsoft.com/office/drawing/2014/main" id="{CAF8E6EF-E073-4B9D-AB0B-AD7056964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1">
              <a:extLst>
                <a:ext uri="{FF2B5EF4-FFF2-40B4-BE49-F238E27FC236}">
                  <a16:creationId xmlns:a16="http://schemas.microsoft.com/office/drawing/2014/main" id="{2A5CF4D6-EB61-4632-B855-265C5250F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32">
              <a:extLst>
                <a:ext uri="{FF2B5EF4-FFF2-40B4-BE49-F238E27FC236}">
                  <a16:creationId xmlns:a16="http://schemas.microsoft.com/office/drawing/2014/main" id="{CEE2E0C9-3684-47A2-BB78-B22B7A10CA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33">
              <a:extLst>
                <a:ext uri="{FF2B5EF4-FFF2-40B4-BE49-F238E27FC236}">
                  <a16:creationId xmlns:a16="http://schemas.microsoft.com/office/drawing/2014/main" id="{C7936461-76AD-4178-8B9D-4642E11E48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34">
              <a:extLst>
                <a:ext uri="{FF2B5EF4-FFF2-40B4-BE49-F238E27FC236}">
                  <a16:creationId xmlns:a16="http://schemas.microsoft.com/office/drawing/2014/main" id="{5287D644-5BCE-4854-A3D4-2686926280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35">
              <a:extLst>
                <a:ext uri="{FF2B5EF4-FFF2-40B4-BE49-F238E27FC236}">
                  <a16:creationId xmlns:a16="http://schemas.microsoft.com/office/drawing/2014/main" id="{5AD27EB2-9C8F-40D0-A9D7-A7C40CC14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36">
              <a:extLst>
                <a:ext uri="{FF2B5EF4-FFF2-40B4-BE49-F238E27FC236}">
                  <a16:creationId xmlns:a16="http://schemas.microsoft.com/office/drawing/2014/main" id="{BAF1B803-A062-4808-971A-02900DC6B0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37">
              <a:extLst>
                <a:ext uri="{FF2B5EF4-FFF2-40B4-BE49-F238E27FC236}">
                  <a16:creationId xmlns:a16="http://schemas.microsoft.com/office/drawing/2014/main" id="{3F07648F-C395-4071-9EEB-3EE714AE49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38">
              <a:extLst>
                <a:ext uri="{FF2B5EF4-FFF2-40B4-BE49-F238E27FC236}">
                  <a16:creationId xmlns:a16="http://schemas.microsoft.com/office/drawing/2014/main" id="{679A93A4-0DAD-431E-B379-BA76BDC20F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39">
              <a:extLst>
                <a:ext uri="{FF2B5EF4-FFF2-40B4-BE49-F238E27FC236}">
                  <a16:creationId xmlns:a16="http://schemas.microsoft.com/office/drawing/2014/main" id="{B8270F11-010A-4DF4-A2D5-E8FA536157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40">
              <a:extLst>
                <a:ext uri="{FF2B5EF4-FFF2-40B4-BE49-F238E27FC236}">
                  <a16:creationId xmlns:a16="http://schemas.microsoft.com/office/drawing/2014/main" id="{EB1AE29F-5C29-45C4-B15E-575AE876BF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1">
              <a:extLst>
                <a:ext uri="{FF2B5EF4-FFF2-40B4-BE49-F238E27FC236}">
                  <a16:creationId xmlns:a16="http://schemas.microsoft.com/office/drawing/2014/main" id="{B964BC04-307D-44DE-BE24-67614204DC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B222798C-A44D-4340-87A3-6676E71C09B2}"/>
              </a:ext>
            </a:extLst>
          </p:cNvPr>
          <p:cNvCxnSpPr/>
          <p:nvPr userDrawn="1"/>
        </p:nvCxnSpPr>
        <p:spPr>
          <a:xfrm>
            <a:off x="719833" y="803088"/>
            <a:ext cx="10790378" cy="0"/>
          </a:xfrm>
          <a:prstGeom prst="line">
            <a:avLst/>
          </a:prstGeom>
          <a:ln w="38100">
            <a:solidFill>
              <a:srgbClr val="0442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CE9A27BC-B0E8-46B7-B1FC-5215B0FCA1B4}"/>
              </a:ext>
            </a:extLst>
          </p:cNvPr>
          <p:cNvSpPr/>
          <p:nvPr userDrawn="1"/>
        </p:nvSpPr>
        <p:spPr>
          <a:xfrm>
            <a:off x="304647" y="-519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AD9DEE-FAD7-4DEE-99F0-4F8DF198B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353" y="6468880"/>
            <a:ext cx="1865182" cy="39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9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3CFC9-8363-4487-A32C-B1BEBA8F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08" y="202011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28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0813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0D23AC-4580-4210-BB08-5EBF58B8A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3382" y="6232973"/>
            <a:ext cx="2743200" cy="341761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3" name="Group 74">
            <a:extLst>
              <a:ext uri="{FF2B5EF4-FFF2-40B4-BE49-F238E27FC236}">
                <a16:creationId xmlns:a16="http://schemas.microsoft.com/office/drawing/2014/main" id="{FDE1B2FB-A61D-44E3-B6FC-5AD6BFA9E3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873198" y="224064"/>
            <a:ext cx="1873384" cy="521122"/>
            <a:chOff x="954" y="660"/>
            <a:chExt cx="1269" cy="353"/>
          </a:xfrm>
          <a:solidFill>
            <a:schemeClr val="tx2"/>
          </a:solidFill>
        </p:grpSpPr>
        <p:sp>
          <p:nvSpPr>
            <p:cNvPr id="5" name="Freeform 75">
              <a:extLst>
                <a:ext uri="{FF2B5EF4-FFF2-40B4-BE49-F238E27FC236}">
                  <a16:creationId xmlns:a16="http://schemas.microsoft.com/office/drawing/2014/main" id="{05E22588-9013-4B4F-922D-5C9641893C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" name="Freeform 76">
              <a:extLst>
                <a:ext uri="{FF2B5EF4-FFF2-40B4-BE49-F238E27FC236}">
                  <a16:creationId xmlns:a16="http://schemas.microsoft.com/office/drawing/2014/main" id="{6E5D1ED1-2BBA-4D23-A34C-B23A2461E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" name="Freeform 77">
              <a:extLst>
                <a:ext uri="{FF2B5EF4-FFF2-40B4-BE49-F238E27FC236}">
                  <a16:creationId xmlns:a16="http://schemas.microsoft.com/office/drawing/2014/main" id="{BA1F6B86-C881-48F2-B896-664F79FA29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8" name="Freeform 78">
              <a:extLst>
                <a:ext uri="{FF2B5EF4-FFF2-40B4-BE49-F238E27FC236}">
                  <a16:creationId xmlns:a16="http://schemas.microsoft.com/office/drawing/2014/main" id="{2465D3CF-11EB-456C-9ECC-8904434776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79">
              <a:extLst>
                <a:ext uri="{FF2B5EF4-FFF2-40B4-BE49-F238E27FC236}">
                  <a16:creationId xmlns:a16="http://schemas.microsoft.com/office/drawing/2014/main" id="{DDC7DE56-FB7C-4D95-B18E-F4B46AF368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80">
              <a:extLst>
                <a:ext uri="{FF2B5EF4-FFF2-40B4-BE49-F238E27FC236}">
                  <a16:creationId xmlns:a16="http://schemas.microsoft.com/office/drawing/2014/main" id="{7D3A18AF-77E8-4CDA-A371-05DE604D1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81">
              <a:extLst>
                <a:ext uri="{FF2B5EF4-FFF2-40B4-BE49-F238E27FC236}">
                  <a16:creationId xmlns:a16="http://schemas.microsoft.com/office/drawing/2014/main" id="{2A09AAC9-1C2B-4359-B763-9E523D9D1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82">
              <a:extLst>
                <a:ext uri="{FF2B5EF4-FFF2-40B4-BE49-F238E27FC236}">
                  <a16:creationId xmlns:a16="http://schemas.microsoft.com/office/drawing/2014/main" id="{51926786-9F3F-439B-B3B7-348D984F4E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83">
              <a:extLst>
                <a:ext uri="{FF2B5EF4-FFF2-40B4-BE49-F238E27FC236}">
                  <a16:creationId xmlns:a16="http://schemas.microsoft.com/office/drawing/2014/main" id="{6CB44588-013D-4EE9-8F1E-18D814434C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7EDB998C-89F4-431E-87BF-709A764672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85">
              <a:extLst>
                <a:ext uri="{FF2B5EF4-FFF2-40B4-BE49-F238E27FC236}">
                  <a16:creationId xmlns:a16="http://schemas.microsoft.com/office/drawing/2014/main" id="{F845B27E-D02C-4F06-A94A-E44BBC8F6F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86">
              <a:extLst>
                <a:ext uri="{FF2B5EF4-FFF2-40B4-BE49-F238E27FC236}">
                  <a16:creationId xmlns:a16="http://schemas.microsoft.com/office/drawing/2014/main" id="{5AF4DE1D-6810-4566-8CE3-3644ED4192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87">
              <a:extLst>
                <a:ext uri="{FF2B5EF4-FFF2-40B4-BE49-F238E27FC236}">
                  <a16:creationId xmlns:a16="http://schemas.microsoft.com/office/drawing/2014/main" id="{5BDCE5CA-6421-4425-8743-4582C7D60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88">
              <a:extLst>
                <a:ext uri="{FF2B5EF4-FFF2-40B4-BE49-F238E27FC236}">
                  <a16:creationId xmlns:a16="http://schemas.microsoft.com/office/drawing/2014/main" id="{F1EBB270-8E32-4DEB-99F8-322DD37609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89">
              <a:extLst>
                <a:ext uri="{FF2B5EF4-FFF2-40B4-BE49-F238E27FC236}">
                  <a16:creationId xmlns:a16="http://schemas.microsoft.com/office/drawing/2014/main" id="{BBA9315E-BB00-4149-B5BF-5CA424CF5E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90">
              <a:extLst>
                <a:ext uri="{FF2B5EF4-FFF2-40B4-BE49-F238E27FC236}">
                  <a16:creationId xmlns:a16="http://schemas.microsoft.com/office/drawing/2014/main" id="{98162FDD-F507-459F-9F82-1F8AC616AD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1">
              <a:extLst>
                <a:ext uri="{FF2B5EF4-FFF2-40B4-BE49-F238E27FC236}">
                  <a16:creationId xmlns:a16="http://schemas.microsoft.com/office/drawing/2014/main" id="{5FBD66CA-69D7-4410-9F22-16CEB1F37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92">
              <a:extLst>
                <a:ext uri="{FF2B5EF4-FFF2-40B4-BE49-F238E27FC236}">
                  <a16:creationId xmlns:a16="http://schemas.microsoft.com/office/drawing/2014/main" id="{20336E6D-ACE8-45B8-9830-68BBCE809D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93">
              <a:extLst>
                <a:ext uri="{FF2B5EF4-FFF2-40B4-BE49-F238E27FC236}">
                  <a16:creationId xmlns:a16="http://schemas.microsoft.com/office/drawing/2014/main" id="{BAABAF6B-2E23-4853-BFFC-D5D2CCA62D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94">
              <a:extLst>
                <a:ext uri="{FF2B5EF4-FFF2-40B4-BE49-F238E27FC236}">
                  <a16:creationId xmlns:a16="http://schemas.microsoft.com/office/drawing/2014/main" id="{AB3895B2-8521-4548-A5D5-645C519E5C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95">
              <a:extLst>
                <a:ext uri="{FF2B5EF4-FFF2-40B4-BE49-F238E27FC236}">
                  <a16:creationId xmlns:a16="http://schemas.microsoft.com/office/drawing/2014/main" id="{235E662F-02F4-4A6F-ADCE-C0CC46EF5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6">
              <a:extLst>
                <a:ext uri="{FF2B5EF4-FFF2-40B4-BE49-F238E27FC236}">
                  <a16:creationId xmlns:a16="http://schemas.microsoft.com/office/drawing/2014/main" id="{940B24D3-4D32-428E-B7D3-6E3E6D9DC7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97">
              <a:extLst>
                <a:ext uri="{FF2B5EF4-FFF2-40B4-BE49-F238E27FC236}">
                  <a16:creationId xmlns:a16="http://schemas.microsoft.com/office/drawing/2014/main" id="{30E8CBF7-BA79-42C9-914B-36D4ABFE0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98">
              <a:extLst>
                <a:ext uri="{FF2B5EF4-FFF2-40B4-BE49-F238E27FC236}">
                  <a16:creationId xmlns:a16="http://schemas.microsoft.com/office/drawing/2014/main" id="{BFAD07D8-87CB-4AD2-8845-BB8F490DA3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9">
              <a:extLst>
                <a:ext uri="{FF2B5EF4-FFF2-40B4-BE49-F238E27FC236}">
                  <a16:creationId xmlns:a16="http://schemas.microsoft.com/office/drawing/2014/main" id="{B44383CC-373B-4965-92A6-875F809A94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A50794A3-1788-49CD-AEA0-250CFC8FD4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01">
              <a:extLst>
                <a:ext uri="{FF2B5EF4-FFF2-40B4-BE49-F238E27FC236}">
                  <a16:creationId xmlns:a16="http://schemas.microsoft.com/office/drawing/2014/main" id="{116463AD-4B12-404D-8BB2-6C3D3272AE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02">
              <a:extLst>
                <a:ext uri="{FF2B5EF4-FFF2-40B4-BE49-F238E27FC236}">
                  <a16:creationId xmlns:a16="http://schemas.microsoft.com/office/drawing/2014/main" id="{E3AFB79E-2EBA-4269-B088-5ECD2014E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103">
              <a:extLst>
                <a:ext uri="{FF2B5EF4-FFF2-40B4-BE49-F238E27FC236}">
                  <a16:creationId xmlns:a16="http://schemas.microsoft.com/office/drawing/2014/main" id="{4DD6B9EC-7FFD-40D3-A97C-187D271CC2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104">
              <a:extLst>
                <a:ext uri="{FF2B5EF4-FFF2-40B4-BE49-F238E27FC236}">
                  <a16:creationId xmlns:a16="http://schemas.microsoft.com/office/drawing/2014/main" id="{4D07D75A-8DD0-4B80-9F8F-C2582DB564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105">
              <a:extLst>
                <a:ext uri="{FF2B5EF4-FFF2-40B4-BE49-F238E27FC236}">
                  <a16:creationId xmlns:a16="http://schemas.microsoft.com/office/drawing/2014/main" id="{BA33A9B8-E292-44B5-B166-90EDE3E894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06">
              <a:extLst>
                <a:ext uri="{FF2B5EF4-FFF2-40B4-BE49-F238E27FC236}">
                  <a16:creationId xmlns:a16="http://schemas.microsoft.com/office/drawing/2014/main" id="{0CC706B8-DAAD-4E53-B5D6-B66B9A2953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07">
              <a:extLst>
                <a:ext uri="{FF2B5EF4-FFF2-40B4-BE49-F238E27FC236}">
                  <a16:creationId xmlns:a16="http://schemas.microsoft.com/office/drawing/2014/main" id="{119FC483-2164-4C16-BF31-5365301E60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08">
              <a:extLst>
                <a:ext uri="{FF2B5EF4-FFF2-40B4-BE49-F238E27FC236}">
                  <a16:creationId xmlns:a16="http://schemas.microsoft.com/office/drawing/2014/main" id="{ED1FD9E9-61FF-48CF-8FA5-6D9B891E7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09">
              <a:extLst>
                <a:ext uri="{FF2B5EF4-FFF2-40B4-BE49-F238E27FC236}">
                  <a16:creationId xmlns:a16="http://schemas.microsoft.com/office/drawing/2014/main" id="{FABB4B00-B4AE-48C6-9094-ACD4AFD5B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10">
              <a:extLst>
                <a:ext uri="{FF2B5EF4-FFF2-40B4-BE49-F238E27FC236}">
                  <a16:creationId xmlns:a16="http://schemas.microsoft.com/office/drawing/2014/main" id="{FE0DDC20-058C-42CA-B8E1-541F59C9C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11">
              <a:extLst>
                <a:ext uri="{FF2B5EF4-FFF2-40B4-BE49-F238E27FC236}">
                  <a16:creationId xmlns:a16="http://schemas.microsoft.com/office/drawing/2014/main" id="{55F7BC03-192C-48AD-AC13-06A2F9DAE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12">
              <a:extLst>
                <a:ext uri="{FF2B5EF4-FFF2-40B4-BE49-F238E27FC236}">
                  <a16:creationId xmlns:a16="http://schemas.microsoft.com/office/drawing/2014/main" id="{1B7E42FE-1416-41F2-86FC-2933EBBB12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13">
              <a:extLst>
                <a:ext uri="{FF2B5EF4-FFF2-40B4-BE49-F238E27FC236}">
                  <a16:creationId xmlns:a16="http://schemas.microsoft.com/office/drawing/2014/main" id="{9CE54699-EB22-403D-B875-3AD92E4C1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14">
              <a:extLst>
                <a:ext uri="{FF2B5EF4-FFF2-40B4-BE49-F238E27FC236}">
                  <a16:creationId xmlns:a16="http://schemas.microsoft.com/office/drawing/2014/main" id="{31A44FCC-FA9C-4922-987E-AA083E1732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15">
              <a:extLst>
                <a:ext uri="{FF2B5EF4-FFF2-40B4-BE49-F238E27FC236}">
                  <a16:creationId xmlns:a16="http://schemas.microsoft.com/office/drawing/2014/main" id="{65B48BBF-6D89-4D3E-90E0-9FA8B2E23C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16">
              <a:extLst>
                <a:ext uri="{FF2B5EF4-FFF2-40B4-BE49-F238E27FC236}">
                  <a16:creationId xmlns:a16="http://schemas.microsoft.com/office/drawing/2014/main" id="{BC67340A-2821-4279-8CD9-3C337C7DBE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17">
              <a:extLst>
                <a:ext uri="{FF2B5EF4-FFF2-40B4-BE49-F238E27FC236}">
                  <a16:creationId xmlns:a16="http://schemas.microsoft.com/office/drawing/2014/main" id="{001E2E5E-603E-452F-A24B-43A7060C34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118">
              <a:extLst>
                <a:ext uri="{FF2B5EF4-FFF2-40B4-BE49-F238E27FC236}">
                  <a16:creationId xmlns:a16="http://schemas.microsoft.com/office/drawing/2014/main" id="{C65E561A-C2D1-4E9F-A282-7CC0E7785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119">
              <a:extLst>
                <a:ext uri="{FF2B5EF4-FFF2-40B4-BE49-F238E27FC236}">
                  <a16:creationId xmlns:a16="http://schemas.microsoft.com/office/drawing/2014/main" id="{A8B94122-F6E4-48E2-ACF5-8E24D4FE31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120">
              <a:extLst>
                <a:ext uri="{FF2B5EF4-FFF2-40B4-BE49-F238E27FC236}">
                  <a16:creationId xmlns:a16="http://schemas.microsoft.com/office/drawing/2014/main" id="{7EF09E22-CC27-492E-A81F-2705284BDA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121">
              <a:extLst>
                <a:ext uri="{FF2B5EF4-FFF2-40B4-BE49-F238E27FC236}">
                  <a16:creationId xmlns:a16="http://schemas.microsoft.com/office/drawing/2014/main" id="{DB39FE65-50B7-4CA0-A1FD-53807BA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122">
              <a:extLst>
                <a:ext uri="{FF2B5EF4-FFF2-40B4-BE49-F238E27FC236}">
                  <a16:creationId xmlns:a16="http://schemas.microsoft.com/office/drawing/2014/main" id="{8369EA98-DC9C-4D8E-A8AD-42FB792C03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123">
              <a:extLst>
                <a:ext uri="{FF2B5EF4-FFF2-40B4-BE49-F238E27FC236}">
                  <a16:creationId xmlns:a16="http://schemas.microsoft.com/office/drawing/2014/main" id="{BF92D781-226B-4E87-9EBD-422A4795C4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124">
              <a:extLst>
                <a:ext uri="{FF2B5EF4-FFF2-40B4-BE49-F238E27FC236}">
                  <a16:creationId xmlns:a16="http://schemas.microsoft.com/office/drawing/2014/main" id="{2B4829F6-2BF4-4552-964A-E1F87A493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125">
              <a:extLst>
                <a:ext uri="{FF2B5EF4-FFF2-40B4-BE49-F238E27FC236}">
                  <a16:creationId xmlns:a16="http://schemas.microsoft.com/office/drawing/2014/main" id="{2F1FC0E3-DD88-4F06-AB7F-84D7E901BA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126">
              <a:extLst>
                <a:ext uri="{FF2B5EF4-FFF2-40B4-BE49-F238E27FC236}">
                  <a16:creationId xmlns:a16="http://schemas.microsoft.com/office/drawing/2014/main" id="{4C41B4FA-15B4-452F-A788-2D66853215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127">
              <a:extLst>
                <a:ext uri="{FF2B5EF4-FFF2-40B4-BE49-F238E27FC236}">
                  <a16:creationId xmlns:a16="http://schemas.microsoft.com/office/drawing/2014/main" id="{D04A50AE-072C-415D-8461-7F5612FB2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128">
              <a:extLst>
                <a:ext uri="{FF2B5EF4-FFF2-40B4-BE49-F238E27FC236}">
                  <a16:creationId xmlns:a16="http://schemas.microsoft.com/office/drawing/2014/main" id="{5EEC9DF5-B533-4180-98FF-254A3C78D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129">
              <a:extLst>
                <a:ext uri="{FF2B5EF4-FFF2-40B4-BE49-F238E27FC236}">
                  <a16:creationId xmlns:a16="http://schemas.microsoft.com/office/drawing/2014/main" id="{DA04BA5F-698E-46CC-913E-5E8DD9F396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130">
              <a:extLst>
                <a:ext uri="{FF2B5EF4-FFF2-40B4-BE49-F238E27FC236}">
                  <a16:creationId xmlns:a16="http://schemas.microsoft.com/office/drawing/2014/main" id="{80BE24B0-E08A-4AA6-BDE9-C2241226E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131">
              <a:extLst>
                <a:ext uri="{FF2B5EF4-FFF2-40B4-BE49-F238E27FC236}">
                  <a16:creationId xmlns:a16="http://schemas.microsoft.com/office/drawing/2014/main" id="{ECAC99C4-39FF-4648-A9F9-01ECB2E12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132">
              <a:extLst>
                <a:ext uri="{FF2B5EF4-FFF2-40B4-BE49-F238E27FC236}">
                  <a16:creationId xmlns:a16="http://schemas.microsoft.com/office/drawing/2014/main" id="{39964BFA-D840-485C-888F-6CDEE4904B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133">
              <a:extLst>
                <a:ext uri="{FF2B5EF4-FFF2-40B4-BE49-F238E27FC236}">
                  <a16:creationId xmlns:a16="http://schemas.microsoft.com/office/drawing/2014/main" id="{14FA1933-CBD1-429D-82B6-60F1E50EA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34">
              <a:extLst>
                <a:ext uri="{FF2B5EF4-FFF2-40B4-BE49-F238E27FC236}">
                  <a16:creationId xmlns:a16="http://schemas.microsoft.com/office/drawing/2014/main" id="{D5838E98-8CB5-4553-8EB1-478882E469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135">
              <a:extLst>
                <a:ext uri="{FF2B5EF4-FFF2-40B4-BE49-F238E27FC236}">
                  <a16:creationId xmlns:a16="http://schemas.microsoft.com/office/drawing/2014/main" id="{CBE8FE95-7FFA-4B18-88C9-98FE77916C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36">
              <a:extLst>
                <a:ext uri="{FF2B5EF4-FFF2-40B4-BE49-F238E27FC236}">
                  <a16:creationId xmlns:a16="http://schemas.microsoft.com/office/drawing/2014/main" id="{A9BDD35F-FA4A-4A4D-92C3-6A84ED65E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37">
              <a:extLst>
                <a:ext uri="{FF2B5EF4-FFF2-40B4-BE49-F238E27FC236}">
                  <a16:creationId xmlns:a16="http://schemas.microsoft.com/office/drawing/2014/main" id="{0BD62FB2-78DC-4393-9C5A-7511290C05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138">
              <a:extLst>
                <a:ext uri="{FF2B5EF4-FFF2-40B4-BE49-F238E27FC236}">
                  <a16:creationId xmlns:a16="http://schemas.microsoft.com/office/drawing/2014/main" id="{09DEDCF2-F22A-4F24-B86A-C2BEF888B5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139">
              <a:extLst>
                <a:ext uri="{FF2B5EF4-FFF2-40B4-BE49-F238E27FC236}">
                  <a16:creationId xmlns:a16="http://schemas.microsoft.com/office/drawing/2014/main" id="{751F1118-48BC-44C5-8F32-16C12B1AB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140">
              <a:extLst>
                <a:ext uri="{FF2B5EF4-FFF2-40B4-BE49-F238E27FC236}">
                  <a16:creationId xmlns:a16="http://schemas.microsoft.com/office/drawing/2014/main" id="{BD566E23-DB86-4888-889E-797ED466E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141">
              <a:extLst>
                <a:ext uri="{FF2B5EF4-FFF2-40B4-BE49-F238E27FC236}">
                  <a16:creationId xmlns:a16="http://schemas.microsoft.com/office/drawing/2014/main" id="{6C885B4A-63AB-4318-B741-BF89342858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63A4929-FAE9-40F0-9F8B-3B0FDAF5AA64}"/>
              </a:ext>
            </a:extLst>
          </p:cNvPr>
          <p:cNvGrpSpPr/>
          <p:nvPr userDrawn="1"/>
        </p:nvGrpSpPr>
        <p:grpSpPr>
          <a:xfrm>
            <a:off x="445418" y="5902169"/>
            <a:ext cx="637411" cy="612930"/>
            <a:chOff x="1717634" y="914982"/>
            <a:chExt cx="637411" cy="612930"/>
          </a:xfrm>
          <a:solidFill>
            <a:schemeClr val="tx2"/>
          </a:solidFill>
        </p:grpSpPr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46C93A4B-91EA-4A03-AB63-647789F1A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7634" y="914982"/>
              <a:ext cx="315186" cy="288564"/>
            </a:xfrm>
            <a:custGeom>
              <a:avLst/>
              <a:gdLst>
                <a:gd name="T0" fmla="*/ 106 w 385"/>
                <a:gd name="T1" fmla="*/ 0 h 352"/>
                <a:gd name="T2" fmla="*/ 155 w 385"/>
                <a:gd name="T3" fmla="*/ 33 h 352"/>
                <a:gd name="T4" fmla="*/ 195 w 385"/>
                <a:gd name="T5" fmla="*/ 44 h 352"/>
                <a:gd name="T6" fmla="*/ 299 w 385"/>
                <a:gd name="T7" fmla="*/ 187 h 352"/>
                <a:gd name="T8" fmla="*/ 291 w 385"/>
                <a:gd name="T9" fmla="*/ 223 h 352"/>
                <a:gd name="T10" fmla="*/ 300 w 385"/>
                <a:gd name="T11" fmla="*/ 259 h 352"/>
                <a:gd name="T12" fmla="*/ 337 w 385"/>
                <a:gd name="T13" fmla="*/ 252 h 352"/>
                <a:gd name="T14" fmla="*/ 352 w 385"/>
                <a:gd name="T15" fmla="*/ 218 h 352"/>
                <a:gd name="T16" fmla="*/ 379 w 385"/>
                <a:gd name="T17" fmla="*/ 225 h 352"/>
                <a:gd name="T18" fmla="*/ 349 w 385"/>
                <a:gd name="T19" fmla="*/ 300 h 352"/>
                <a:gd name="T20" fmla="*/ 302 w 385"/>
                <a:gd name="T21" fmla="*/ 301 h 352"/>
                <a:gd name="T22" fmla="*/ 267 w 385"/>
                <a:gd name="T23" fmla="*/ 314 h 352"/>
                <a:gd name="T24" fmla="*/ 180 w 385"/>
                <a:gd name="T25" fmla="*/ 331 h 352"/>
                <a:gd name="T26" fmla="*/ 183 w 385"/>
                <a:gd name="T27" fmla="*/ 327 h 352"/>
                <a:gd name="T28" fmla="*/ 177 w 385"/>
                <a:gd name="T29" fmla="*/ 272 h 352"/>
                <a:gd name="T30" fmla="*/ 169 w 385"/>
                <a:gd name="T31" fmla="*/ 242 h 352"/>
                <a:gd name="T32" fmla="*/ 200 w 385"/>
                <a:gd name="T33" fmla="*/ 232 h 352"/>
                <a:gd name="T34" fmla="*/ 246 w 385"/>
                <a:gd name="T35" fmla="*/ 207 h 352"/>
                <a:gd name="T36" fmla="*/ 241 w 385"/>
                <a:gd name="T37" fmla="*/ 136 h 352"/>
                <a:gd name="T38" fmla="*/ 186 w 385"/>
                <a:gd name="T39" fmla="*/ 93 h 352"/>
                <a:gd name="T40" fmla="*/ 152 w 385"/>
                <a:gd name="T41" fmla="*/ 163 h 352"/>
                <a:gd name="T42" fmla="*/ 152 w 385"/>
                <a:gd name="T43" fmla="*/ 184 h 352"/>
                <a:gd name="T44" fmla="*/ 152 w 385"/>
                <a:gd name="T45" fmla="*/ 219 h 352"/>
                <a:gd name="T46" fmla="*/ 119 w 385"/>
                <a:gd name="T47" fmla="*/ 228 h 352"/>
                <a:gd name="T48" fmla="*/ 82 w 385"/>
                <a:gd name="T49" fmla="*/ 253 h 352"/>
                <a:gd name="T50" fmla="*/ 77 w 385"/>
                <a:gd name="T51" fmla="*/ 318 h 352"/>
                <a:gd name="T52" fmla="*/ 63 w 385"/>
                <a:gd name="T53" fmla="*/ 339 h 352"/>
                <a:gd name="T54" fmla="*/ 33 w 385"/>
                <a:gd name="T55" fmla="*/ 342 h 352"/>
                <a:gd name="T56" fmla="*/ 28 w 385"/>
                <a:gd name="T57" fmla="*/ 316 h 352"/>
                <a:gd name="T58" fmla="*/ 32 w 385"/>
                <a:gd name="T59" fmla="*/ 215 h 352"/>
                <a:gd name="T60" fmla="*/ 47 w 385"/>
                <a:gd name="T61" fmla="*/ 182 h 352"/>
                <a:gd name="T62" fmla="*/ 34 w 385"/>
                <a:gd name="T63" fmla="*/ 133 h 352"/>
                <a:gd name="T64" fmla="*/ 24 w 385"/>
                <a:gd name="T65" fmla="*/ 131 h 352"/>
                <a:gd name="T66" fmla="*/ 7 w 385"/>
                <a:gd name="T67" fmla="*/ 110 h 352"/>
                <a:gd name="T68" fmla="*/ 34 w 385"/>
                <a:gd name="T69" fmla="*/ 94 h 352"/>
                <a:gd name="T70" fmla="*/ 77 w 385"/>
                <a:gd name="T71" fmla="*/ 116 h 352"/>
                <a:gd name="T72" fmla="*/ 129 w 385"/>
                <a:gd name="T73" fmla="*/ 127 h 352"/>
                <a:gd name="T74" fmla="*/ 126 w 385"/>
                <a:gd name="T75" fmla="*/ 69 h 352"/>
                <a:gd name="T76" fmla="*/ 88 w 385"/>
                <a:gd name="T77" fmla="*/ 47 h 352"/>
                <a:gd name="T78" fmla="*/ 74 w 385"/>
                <a:gd name="T79" fmla="*/ 0 h 352"/>
                <a:gd name="T80" fmla="*/ 106 w 385"/>
                <a:gd name="T81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5" h="352">
                  <a:moveTo>
                    <a:pt x="106" y="0"/>
                  </a:moveTo>
                  <a:cubicBezTo>
                    <a:pt x="122" y="11"/>
                    <a:pt x="138" y="24"/>
                    <a:pt x="155" y="33"/>
                  </a:cubicBezTo>
                  <a:cubicBezTo>
                    <a:pt x="167" y="39"/>
                    <a:pt x="181" y="42"/>
                    <a:pt x="195" y="44"/>
                  </a:cubicBezTo>
                  <a:cubicBezTo>
                    <a:pt x="275" y="55"/>
                    <a:pt x="312" y="107"/>
                    <a:pt x="299" y="187"/>
                  </a:cubicBezTo>
                  <a:cubicBezTo>
                    <a:pt x="297" y="199"/>
                    <a:pt x="291" y="211"/>
                    <a:pt x="291" y="223"/>
                  </a:cubicBezTo>
                  <a:cubicBezTo>
                    <a:pt x="292" y="235"/>
                    <a:pt x="294" y="249"/>
                    <a:pt x="300" y="259"/>
                  </a:cubicBezTo>
                  <a:cubicBezTo>
                    <a:pt x="313" y="276"/>
                    <a:pt x="329" y="272"/>
                    <a:pt x="337" y="252"/>
                  </a:cubicBezTo>
                  <a:cubicBezTo>
                    <a:pt x="341" y="240"/>
                    <a:pt x="344" y="228"/>
                    <a:pt x="352" y="218"/>
                  </a:cubicBezTo>
                  <a:cubicBezTo>
                    <a:pt x="363" y="205"/>
                    <a:pt x="374" y="208"/>
                    <a:pt x="379" y="225"/>
                  </a:cubicBezTo>
                  <a:cubicBezTo>
                    <a:pt x="385" y="248"/>
                    <a:pt x="371" y="291"/>
                    <a:pt x="349" y="300"/>
                  </a:cubicBezTo>
                  <a:cubicBezTo>
                    <a:pt x="335" y="306"/>
                    <a:pt x="317" y="303"/>
                    <a:pt x="302" y="301"/>
                  </a:cubicBezTo>
                  <a:cubicBezTo>
                    <a:pt x="287" y="300"/>
                    <a:pt x="276" y="300"/>
                    <a:pt x="267" y="314"/>
                  </a:cubicBezTo>
                  <a:cubicBezTo>
                    <a:pt x="248" y="345"/>
                    <a:pt x="214" y="352"/>
                    <a:pt x="180" y="331"/>
                  </a:cubicBezTo>
                  <a:cubicBezTo>
                    <a:pt x="181" y="330"/>
                    <a:pt x="182" y="328"/>
                    <a:pt x="183" y="327"/>
                  </a:cubicBezTo>
                  <a:cubicBezTo>
                    <a:pt x="210" y="304"/>
                    <a:pt x="209" y="289"/>
                    <a:pt x="177" y="272"/>
                  </a:cubicBezTo>
                  <a:cubicBezTo>
                    <a:pt x="163" y="264"/>
                    <a:pt x="161" y="255"/>
                    <a:pt x="169" y="242"/>
                  </a:cubicBezTo>
                  <a:cubicBezTo>
                    <a:pt x="177" y="229"/>
                    <a:pt x="184" y="221"/>
                    <a:pt x="200" y="232"/>
                  </a:cubicBezTo>
                  <a:cubicBezTo>
                    <a:pt x="229" y="251"/>
                    <a:pt x="245" y="242"/>
                    <a:pt x="246" y="207"/>
                  </a:cubicBezTo>
                  <a:cubicBezTo>
                    <a:pt x="247" y="183"/>
                    <a:pt x="246" y="159"/>
                    <a:pt x="241" y="136"/>
                  </a:cubicBezTo>
                  <a:cubicBezTo>
                    <a:pt x="235" y="108"/>
                    <a:pt x="212" y="91"/>
                    <a:pt x="186" y="93"/>
                  </a:cubicBezTo>
                  <a:cubicBezTo>
                    <a:pt x="190" y="123"/>
                    <a:pt x="173" y="144"/>
                    <a:pt x="152" y="163"/>
                  </a:cubicBezTo>
                  <a:cubicBezTo>
                    <a:pt x="145" y="170"/>
                    <a:pt x="143" y="177"/>
                    <a:pt x="152" y="184"/>
                  </a:cubicBezTo>
                  <a:cubicBezTo>
                    <a:pt x="164" y="195"/>
                    <a:pt x="159" y="208"/>
                    <a:pt x="152" y="219"/>
                  </a:cubicBezTo>
                  <a:cubicBezTo>
                    <a:pt x="144" y="229"/>
                    <a:pt x="134" y="235"/>
                    <a:pt x="119" y="228"/>
                  </a:cubicBezTo>
                  <a:cubicBezTo>
                    <a:pt x="92" y="216"/>
                    <a:pt x="84" y="222"/>
                    <a:pt x="82" y="253"/>
                  </a:cubicBezTo>
                  <a:cubicBezTo>
                    <a:pt x="80" y="275"/>
                    <a:pt x="80" y="297"/>
                    <a:pt x="77" y="318"/>
                  </a:cubicBezTo>
                  <a:cubicBezTo>
                    <a:pt x="76" y="326"/>
                    <a:pt x="70" y="336"/>
                    <a:pt x="63" y="339"/>
                  </a:cubicBezTo>
                  <a:cubicBezTo>
                    <a:pt x="54" y="343"/>
                    <a:pt x="42" y="345"/>
                    <a:pt x="33" y="342"/>
                  </a:cubicBezTo>
                  <a:cubicBezTo>
                    <a:pt x="28" y="340"/>
                    <a:pt x="25" y="323"/>
                    <a:pt x="28" y="316"/>
                  </a:cubicBezTo>
                  <a:cubicBezTo>
                    <a:pt x="40" y="282"/>
                    <a:pt x="42" y="250"/>
                    <a:pt x="32" y="215"/>
                  </a:cubicBezTo>
                  <a:cubicBezTo>
                    <a:pt x="29" y="206"/>
                    <a:pt x="39" y="191"/>
                    <a:pt x="47" y="182"/>
                  </a:cubicBezTo>
                  <a:cubicBezTo>
                    <a:pt x="69" y="156"/>
                    <a:pt x="67" y="145"/>
                    <a:pt x="34" y="133"/>
                  </a:cubicBezTo>
                  <a:cubicBezTo>
                    <a:pt x="31" y="132"/>
                    <a:pt x="27" y="132"/>
                    <a:pt x="24" y="131"/>
                  </a:cubicBezTo>
                  <a:cubicBezTo>
                    <a:pt x="15" y="126"/>
                    <a:pt x="0" y="124"/>
                    <a:pt x="7" y="110"/>
                  </a:cubicBezTo>
                  <a:cubicBezTo>
                    <a:pt x="12" y="102"/>
                    <a:pt x="26" y="92"/>
                    <a:pt x="34" y="94"/>
                  </a:cubicBezTo>
                  <a:cubicBezTo>
                    <a:pt x="49" y="97"/>
                    <a:pt x="66" y="105"/>
                    <a:pt x="77" y="116"/>
                  </a:cubicBezTo>
                  <a:cubicBezTo>
                    <a:pt x="96" y="136"/>
                    <a:pt x="114" y="141"/>
                    <a:pt x="129" y="127"/>
                  </a:cubicBezTo>
                  <a:cubicBezTo>
                    <a:pt x="146" y="111"/>
                    <a:pt x="145" y="85"/>
                    <a:pt x="126" y="69"/>
                  </a:cubicBezTo>
                  <a:cubicBezTo>
                    <a:pt x="115" y="60"/>
                    <a:pt x="102" y="52"/>
                    <a:pt x="88" y="47"/>
                  </a:cubicBezTo>
                  <a:cubicBezTo>
                    <a:pt x="59" y="34"/>
                    <a:pt x="56" y="27"/>
                    <a:pt x="74" y="0"/>
                  </a:cubicBezTo>
                  <a:cubicBezTo>
                    <a:pt x="85" y="0"/>
                    <a:pt x="95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4D57A47-46F8-4F03-907C-B085642304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2531" y="1236288"/>
              <a:ext cx="216958" cy="291624"/>
            </a:xfrm>
            <a:custGeom>
              <a:avLst/>
              <a:gdLst>
                <a:gd name="T0" fmla="*/ 20 w 265"/>
                <a:gd name="T1" fmla="*/ 356 h 356"/>
                <a:gd name="T2" fmla="*/ 2 w 265"/>
                <a:gd name="T3" fmla="*/ 340 h 356"/>
                <a:gd name="T4" fmla="*/ 45 w 265"/>
                <a:gd name="T5" fmla="*/ 263 h 356"/>
                <a:gd name="T6" fmla="*/ 73 w 265"/>
                <a:gd name="T7" fmla="*/ 232 h 356"/>
                <a:gd name="T8" fmla="*/ 117 w 265"/>
                <a:gd name="T9" fmla="*/ 227 h 356"/>
                <a:gd name="T10" fmla="*/ 114 w 265"/>
                <a:gd name="T11" fmla="*/ 180 h 356"/>
                <a:gd name="T12" fmla="*/ 68 w 265"/>
                <a:gd name="T13" fmla="*/ 186 h 356"/>
                <a:gd name="T14" fmla="*/ 0 w 265"/>
                <a:gd name="T15" fmla="*/ 134 h 356"/>
                <a:gd name="T16" fmla="*/ 1 w 265"/>
                <a:gd name="T17" fmla="*/ 52 h 356"/>
                <a:gd name="T18" fmla="*/ 11 w 265"/>
                <a:gd name="T19" fmla="*/ 29 h 356"/>
                <a:gd name="T20" fmla="*/ 32 w 265"/>
                <a:gd name="T21" fmla="*/ 35 h 356"/>
                <a:gd name="T22" fmla="*/ 39 w 265"/>
                <a:gd name="T23" fmla="*/ 114 h 356"/>
                <a:gd name="T24" fmla="*/ 67 w 265"/>
                <a:gd name="T25" fmla="*/ 150 h 356"/>
                <a:gd name="T26" fmla="*/ 116 w 265"/>
                <a:gd name="T27" fmla="*/ 138 h 356"/>
                <a:gd name="T28" fmla="*/ 106 w 265"/>
                <a:gd name="T29" fmla="*/ 108 h 356"/>
                <a:gd name="T30" fmla="*/ 64 w 265"/>
                <a:gd name="T31" fmla="*/ 58 h 356"/>
                <a:gd name="T32" fmla="*/ 120 w 265"/>
                <a:gd name="T33" fmla="*/ 4 h 356"/>
                <a:gd name="T34" fmla="*/ 187 w 265"/>
                <a:gd name="T35" fmla="*/ 80 h 356"/>
                <a:gd name="T36" fmla="*/ 167 w 265"/>
                <a:gd name="T37" fmla="*/ 102 h 356"/>
                <a:gd name="T38" fmla="*/ 153 w 265"/>
                <a:gd name="T39" fmla="*/ 129 h 356"/>
                <a:gd name="T40" fmla="*/ 179 w 265"/>
                <a:gd name="T41" fmla="*/ 148 h 356"/>
                <a:gd name="T42" fmla="*/ 227 w 265"/>
                <a:gd name="T43" fmla="*/ 105 h 356"/>
                <a:gd name="T44" fmla="*/ 232 w 265"/>
                <a:gd name="T45" fmla="*/ 54 h 356"/>
                <a:gd name="T46" fmla="*/ 231 w 265"/>
                <a:gd name="T47" fmla="*/ 40 h 356"/>
                <a:gd name="T48" fmla="*/ 245 w 265"/>
                <a:gd name="T49" fmla="*/ 26 h 356"/>
                <a:gd name="T50" fmla="*/ 260 w 265"/>
                <a:gd name="T51" fmla="*/ 38 h 356"/>
                <a:gd name="T52" fmla="*/ 263 w 265"/>
                <a:gd name="T53" fmla="*/ 128 h 356"/>
                <a:gd name="T54" fmla="*/ 200 w 265"/>
                <a:gd name="T55" fmla="*/ 176 h 356"/>
                <a:gd name="T56" fmla="*/ 188 w 265"/>
                <a:gd name="T57" fmla="*/ 176 h 356"/>
                <a:gd name="T58" fmla="*/ 156 w 265"/>
                <a:gd name="T59" fmla="*/ 209 h 356"/>
                <a:gd name="T60" fmla="*/ 179 w 265"/>
                <a:gd name="T61" fmla="*/ 231 h 356"/>
                <a:gd name="T62" fmla="*/ 191 w 265"/>
                <a:gd name="T63" fmla="*/ 228 h 356"/>
                <a:gd name="T64" fmla="*/ 225 w 265"/>
                <a:gd name="T65" fmla="*/ 262 h 356"/>
                <a:gd name="T66" fmla="*/ 226 w 265"/>
                <a:gd name="T67" fmla="*/ 298 h 356"/>
                <a:gd name="T68" fmla="*/ 227 w 265"/>
                <a:gd name="T69" fmla="*/ 325 h 356"/>
                <a:gd name="T70" fmla="*/ 208 w 265"/>
                <a:gd name="T71" fmla="*/ 347 h 356"/>
                <a:gd name="T72" fmla="*/ 192 w 265"/>
                <a:gd name="T73" fmla="*/ 330 h 356"/>
                <a:gd name="T74" fmla="*/ 187 w 265"/>
                <a:gd name="T75" fmla="*/ 279 h 356"/>
                <a:gd name="T76" fmla="*/ 175 w 265"/>
                <a:gd name="T77" fmla="*/ 261 h 356"/>
                <a:gd name="T78" fmla="*/ 164 w 265"/>
                <a:gd name="T79" fmla="*/ 279 h 356"/>
                <a:gd name="T80" fmla="*/ 160 w 265"/>
                <a:gd name="T81" fmla="*/ 334 h 356"/>
                <a:gd name="T82" fmla="*/ 137 w 265"/>
                <a:gd name="T83" fmla="*/ 347 h 356"/>
                <a:gd name="T84" fmla="*/ 116 w 265"/>
                <a:gd name="T85" fmla="*/ 334 h 356"/>
                <a:gd name="T86" fmla="*/ 112 w 265"/>
                <a:gd name="T87" fmla="*/ 278 h 356"/>
                <a:gd name="T88" fmla="*/ 98 w 265"/>
                <a:gd name="T89" fmla="*/ 264 h 356"/>
                <a:gd name="T90" fmla="*/ 88 w 265"/>
                <a:gd name="T91" fmla="*/ 278 h 356"/>
                <a:gd name="T92" fmla="*/ 36 w 265"/>
                <a:gd name="T93" fmla="*/ 356 h 356"/>
                <a:gd name="T94" fmla="*/ 20 w 265"/>
                <a:gd name="T95" fmla="*/ 356 h 356"/>
                <a:gd name="T96" fmla="*/ 152 w 265"/>
                <a:gd name="T97" fmla="*/ 62 h 356"/>
                <a:gd name="T98" fmla="*/ 131 w 265"/>
                <a:gd name="T99" fmla="*/ 32 h 356"/>
                <a:gd name="T100" fmla="*/ 102 w 265"/>
                <a:gd name="T101" fmla="*/ 53 h 356"/>
                <a:gd name="T102" fmla="*/ 129 w 265"/>
                <a:gd name="T103" fmla="*/ 79 h 356"/>
                <a:gd name="T104" fmla="*/ 152 w 265"/>
                <a:gd name="T105" fmla="*/ 6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5" h="356">
                  <a:moveTo>
                    <a:pt x="20" y="356"/>
                  </a:moveTo>
                  <a:cubicBezTo>
                    <a:pt x="15" y="352"/>
                    <a:pt x="10" y="347"/>
                    <a:pt x="2" y="340"/>
                  </a:cubicBezTo>
                  <a:cubicBezTo>
                    <a:pt x="43" y="327"/>
                    <a:pt x="46" y="296"/>
                    <a:pt x="45" y="263"/>
                  </a:cubicBezTo>
                  <a:cubicBezTo>
                    <a:pt x="43" y="234"/>
                    <a:pt x="44" y="234"/>
                    <a:pt x="73" y="232"/>
                  </a:cubicBezTo>
                  <a:cubicBezTo>
                    <a:pt x="87" y="231"/>
                    <a:pt x="100" y="229"/>
                    <a:pt x="117" y="227"/>
                  </a:cubicBezTo>
                  <a:cubicBezTo>
                    <a:pt x="116" y="212"/>
                    <a:pt x="115" y="196"/>
                    <a:pt x="114" y="180"/>
                  </a:cubicBezTo>
                  <a:cubicBezTo>
                    <a:pt x="96" y="182"/>
                    <a:pt x="82" y="184"/>
                    <a:pt x="68" y="186"/>
                  </a:cubicBezTo>
                  <a:cubicBezTo>
                    <a:pt x="37" y="191"/>
                    <a:pt x="1" y="177"/>
                    <a:pt x="0" y="134"/>
                  </a:cubicBezTo>
                  <a:cubicBezTo>
                    <a:pt x="0" y="106"/>
                    <a:pt x="0" y="79"/>
                    <a:pt x="1" y="52"/>
                  </a:cubicBezTo>
                  <a:cubicBezTo>
                    <a:pt x="1" y="44"/>
                    <a:pt x="5" y="35"/>
                    <a:pt x="11" y="29"/>
                  </a:cubicBezTo>
                  <a:cubicBezTo>
                    <a:pt x="18" y="20"/>
                    <a:pt x="30" y="23"/>
                    <a:pt x="32" y="35"/>
                  </a:cubicBezTo>
                  <a:cubicBezTo>
                    <a:pt x="35" y="61"/>
                    <a:pt x="38" y="88"/>
                    <a:pt x="39" y="114"/>
                  </a:cubicBezTo>
                  <a:cubicBezTo>
                    <a:pt x="40" y="134"/>
                    <a:pt x="49" y="145"/>
                    <a:pt x="67" y="150"/>
                  </a:cubicBezTo>
                  <a:cubicBezTo>
                    <a:pt x="86" y="156"/>
                    <a:pt x="103" y="153"/>
                    <a:pt x="116" y="138"/>
                  </a:cubicBezTo>
                  <a:cubicBezTo>
                    <a:pt x="125" y="127"/>
                    <a:pt x="120" y="112"/>
                    <a:pt x="106" y="108"/>
                  </a:cubicBezTo>
                  <a:cubicBezTo>
                    <a:pt x="71" y="97"/>
                    <a:pt x="62" y="86"/>
                    <a:pt x="64" y="58"/>
                  </a:cubicBezTo>
                  <a:cubicBezTo>
                    <a:pt x="67" y="30"/>
                    <a:pt x="91" y="7"/>
                    <a:pt x="120" y="4"/>
                  </a:cubicBezTo>
                  <a:cubicBezTo>
                    <a:pt x="173" y="0"/>
                    <a:pt x="205" y="34"/>
                    <a:pt x="187" y="80"/>
                  </a:cubicBezTo>
                  <a:cubicBezTo>
                    <a:pt x="184" y="89"/>
                    <a:pt x="175" y="99"/>
                    <a:pt x="167" y="102"/>
                  </a:cubicBezTo>
                  <a:cubicBezTo>
                    <a:pt x="152" y="107"/>
                    <a:pt x="147" y="118"/>
                    <a:pt x="153" y="129"/>
                  </a:cubicBezTo>
                  <a:cubicBezTo>
                    <a:pt x="157" y="138"/>
                    <a:pt x="169" y="146"/>
                    <a:pt x="179" y="148"/>
                  </a:cubicBezTo>
                  <a:cubicBezTo>
                    <a:pt x="198" y="151"/>
                    <a:pt x="221" y="130"/>
                    <a:pt x="227" y="105"/>
                  </a:cubicBezTo>
                  <a:cubicBezTo>
                    <a:pt x="231" y="89"/>
                    <a:pt x="231" y="71"/>
                    <a:pt x="232" y="54"/>
                  </a:cubicBezTo>
                  <a:cubicBezTo>
                    <a:pt x="232" y="49"/>
                    <a:pt x="230" y="44"/>
                    <a:pt x="231" y="40"/>
                  </a:cubicBezTo>
                  <a:cubicBezTo>
                    <a:pt x="235" y="34"/>
                    <a:pt x="240" y="26"/>
                    <a:pt x="245" y="26"/>
                  </a:cubicBezTo>
                  <a:cubicBezTo>
                    <a:pt x="250" y="25"/>
                    <a:pt x="260" y="33"/>
                    <a:pt x="260" y="38"/>
                  </a:cubicBezTo>
                  <a:cubicBezTo>
                    <a:pt x="263" y="68"/>
                    <a:pt x="265" y="98"/>
                    <a:pt x="263" y="128"/>
                  </a:cubicBezTo>
                  <a:cubicBezTo>
                    <a:pt x="261" y="155"/>
                    <a:pt x="234" y="173"/>
                    <a:pt x="200" y="176"/>
                  </a:cubicBezTo>
                  <a:cubicBezTo>
                    <a:pt x="196" y="176"/>
                    <a:pt x="192" y="176"/>
                    <a:pt x="188" y="176"/>
                  </a:cubicBezTo>
                  <a:cubicBezTo>
                    <a:pt x="155" y="176"/>
                    <a:pt x="156" y="176"/>
                    <a:pt x="156" y="209"/>
                  </a:cubicBezTo>
                  <a:cubicBezTo>
                    <a:pt x="156" y="227"/>
                    <a:pt x="166" y="230"/>
                    <a:pt x="179" y="231"/>
                  </a:cubicBezTo>
                  <a:cubicBezTo>
                    <a:pt x="183" y="231"/>
                    <a:pt x="187" y="229"/>
                    <a:pt x="191" y="228"/>
                  </a:cubicBezTo>
                  <a:cubicBezTo>
                    <a:pt x="224" y="226"/>
                    <a:pt x="227" y="229"/>
                    <a:pt x="225" y="262"/>
                  </a:cubicBezTo>
                  <a:cubicBezTo>
                    <a:pt x="224" y="274"/>
                    <a:pt x="225" y="286"/>
                    <a:pt x="226" y="298"/>
                  </a:cubicBezTo>
                  <a:cubicBezTo>
                    <a:pt x="226" y="307"/>
                    <a:pt x="230" y="317"/>
                    <a:pt x="227" y="325"/>
                  </a:cubicBezTo>
                  <a:cubicBezTo>
                    <a:pt x="223" y="334"/>
                    <a:pt x="214" y="340"/>
                    <a:pt x="208" y="347"/>
                  </a:cubicBezTo>
                  <a:cubicBezTo>
                    <a:pt x="202" y="342"/>
                    <a:pt x="193" y="337"/>
                    <a:pt x="192" y="330"/>
                  </a:cubicBezTo>
                  <a:cubicBezTo>
                    <a:pt x="189" y="314"/>
                    <a:pt x="190" y="296"/>
                    <a:pt x="187" y="279"/>
                  </a:cubicBezTo>
                  <a:cubicBezTo>
                    <a:pt x="186" y="272"/>
                    <a:pt x="180" y="262"/>
                    <a:pt x="175" y="261"/>
                  </a:cubicBezTo>
                  <a:cubicBezTo>
                    <a:pt x="162" y="258"/>
                    <a:pt x="164" y="270"/>
                    <a:pt x="164" y="279"/>
                  </a:cubicBezTo>
                  <a:cubicBezTo>
                    <a:pt x="162" y="297"/>
                    <a:pt x="160" y="316"/>
                    <a:pt x="160" y="334"/>
                  </a:cubicBezTo>
                  <a:cubicBezTo>
                    <a:pt x="159" y="352"/>
                    <a:pt x="146" y="347"/>
                    <a:pt x="137" y="347"/>
                  </a:cubicBezTo>
                  <a:cubicBezTo>
                    <a:pt x="127" y="348"/>
                    <a:pt x="116" y="350"/>
                    <a:pt x="116" y="334"/>
                  </a:cubicBezTo>
                  <a:cubicBezTo>
                    <a:pt x="116" y="315"/>
                    <a:pt x="115" y="296"/>
                    <a:pt x="112" y="278"/>
                  </a:cubicBezTo>
                  <a:cubicBezTo>
                    <a:pt x="111" y="273"/>
                    <a:pt x="103" y="269"/>
                    <a:pt x="98" y="264"/>
                  </a:cubicBezTo>
                  <a:cubicBezTo>
                    <a:pt x="95" y="269"/>
                    <a:pt x="88" y="273"/>
                    <a:pt x="88" y="278"/>
                  </a:cubicBezTo>
                  <a:cubicBezTo>
                    <a:pt x="84" y="313"/>
                    <a:pt x="71" y="342"/>
                    <a:pt x="36" y="356"/>
                  </a:cubicBezTo>
                  <a:cubicBezTo>
                    <a:pt x="31" y="356"/>
                    <a:pt x="25" y="356"/>
                    <a:pt x="20" y="356"/>
                  </a:cubicBezTo>
                  <a:close/>
                  <a:moveTo>
                    <a:pt x="152" y="62"/>
                  </a:moveTo>
                  <a:cubicBezTo>
                    <a:pt x="148" y="45"/>
                    <a:pt x="150" y="32"/>
                    <a:pt x="131" y="32"/>
                  </a:cubicBezTo>
                  <a:cubicBezTo>
                    <a:pt x="117" y="32"/>
                    <a:pt x="105" y="39"/>
                    <a:pt x="102" y="53"/>
                  </a:cubicBezTo>
                  <a:cubicBezTo>
                    <a:pt x="99" y="64"/>
                    <a:pt x="116" y="82"/>
                    <a:pt x="129" y="79"/>
                  </a:cubicBezTo>
                  <a:cubicBezTo>
                    <a:pt x="137" y="77"/>
                    <a:pt x="144" y="68"/>
                    <a:pt x="15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F2220B9-4F58-49AD-B3DC-09DB842FA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383" y="1243632"/>
              <a:ext cx="287340" cy="271121"/>
            </a:xfrm>
            <a:custGeom>
              <a:avLst/>
              <a:gdLst>
                <a:gd name="T0" fmla="*/ 52 w 351"/>
                <a:gd name="T1" fmla="*/ 170 h 331"/>
                <a:gd name="T2" fmla="*/ 56 w 351"/>
                <a:gd name="T3" fmla="*/ 115 h 331"/>
                <a:gd name="T4" fmla="*/ 51 w 351"/>
                <a:gd name="T5" fmla="*/ 13 h 331"/>
                <a:gd name="T6" fmla="*/ 66 w 351"/>
                <a:gd name="T7" fmla="*/ 1 h 331"/>
                <a:gd name="T8" fmla="*/ 83 w 351"/>
                <a:gd name="T9" fmla="*/ 19 h 331"/>
                <a:gd name="T10" fmla="*/ 84 w 351"/>
                <a:gd name="T11" fmla="*/ 79 h 331"/>
                <a:gd name="T12" fmla="*/ 127 w 351"/>
                <a:gd name="T13" fmla="*/ 112 h 331"/>
                <a:gd name="T14" fmla="*/ 144 w 351"/>
                <a:gd name="T15" fmla="*/ 81 h 331"/>
                <a:gd name="T16" fmla="*/ 135 w 351"/>
                <a:gd name="T17" fmla="*/ 61 h 331"/>
                <a:gd name="T18" fmla="*/ 142 w 351"/>
                <a:gd name="T19" fmla="*/ 29 h 331"/>
                <a:gd name="T20" fmla="*/ 175 w 351"/>
                <a:gd name="T21" fmla="*/ 28 h 331"/>
                <a:gd name="T22" fmla="*/ 188 w 351"/>
                <a:gd name="T23" fmla="*/ 55 h 331"/>
                <a:gd name="T24" fmla="*/ 182 w 351"/>
                <a:gd name="T25" fmla="*/ 80 h 331"/>
                <a:gd name="T26" fmla="*/ 193 w 351"/>
                <a:gd name="T27" fmla="*/ 111 h 331"/>
                <a:gd name="T28" fmla="*/ 233 w 351"/>
                <a:gd name="T29" fmla="*/ 93 h 331"/>
                <a:gd name="T30" fmla="*/ 232 w 351"/>
                <a:gd name="T31" fmla="*/ 27 h 331"/>
                <a:gd name="T32" fmla="*/ 234 w 351"/>
                <a:gd name="T33" fmla="*/ 7 h 331"/>
                <a:gd name="T34" fmla="*/ 255 w 351"/>
                <a:gd name="T35" fmla="*/ 4 h 331"/>
                <a:gd name="T36" fmla="*/ 313 w 351"/>
                <a:gd name="T37" fmla="*/ 16 h 331"/>
                <a:gd name="T38" fmla="*/ 331 w 351"/>
                <a:gd name="T39" fmla="*/ 34 h 331"/>
                <a:gd name="T40" fmla="*/ 309 w 351"/>
                <a:gd name="T41" fmla="*/ 45 h 331"/>
                <a:gd name="T42" fmla="*/ 279 w 351"/>
                <a:gd name="T43" fmla="*/ 70 h 331"/>
                <a:gd name="T44" fmla="*/ 275 w 351"/>
                <a:gd name="T45" fmla="*/ 139 h 331"/>
                <a:gd name="T46" fmla="*/ 236 w 351"/>
                <a:gd name="T47" fmla="*/ 175 h 331"/>
                <a:gd name="T48" fmla="*/ 211 w 351"/>
                <a:gd name="T49" fmla="*/ 173 h 331"/>
                <a:gd name="T50" fmla="*/ 190 w 351"/>
                <a:gd name="T51" fmla="*/ 180 h 331"/>
                <a:gd name="T52" fmla="*/ 197 w 351"/>
                <a:gd name="T53" fmla="*/ 208 h 331"/>
                <a:gd name="T54" fmla="*/ 287 w 351"/>
                <a:gd name="T55" fmla="*/ 212 h 331"/>
                <a:gd name="T56" fmla="*/ 300 w 351"/>
                <a:gd name="T57" fmla="*/ 192 h 331"/>
                <a:gd name="T58" fmla="*/ 305 w 351"/>
                <a:gd name="T59" fmla="*/ 165 h 331"/>
                <a:gd name="T60" fmla="*/ 321 w 351"/>
                <a:gd name="T61" fmla="*/ 150 h 331"/>
                <a:gd name="T62" fmla="*/ 339 w 351"/>
                <a:gd name="T63" fmla="*/ 166 h 331"/>
                <a:gd name="T64" fmla="*/ 331 w 351"/>
                <a:gd name="T65" fmla="*/ 231 h 331"/>
                <a:gd name="T66" fmla="*/ 285 w 351"/>
                <a:gd name="T67" fmla="*/ 258 h 331"/>
                <a:gd name="T68" fmla="*/ 154 w 351"/>
                <a:gd name="T69" fmla="*/ 250 h 331"/>
                <a:gd name="T70" fmla="*/ 137 w 351"/>
                <a:gd name="T71" fmla="*/ 251 h 331"/>
                <a:gd name="T72" fmla="*/ 125 w 351"/>
                <a:gd name="T73" fmla="*/ 270 h 331"/>
                <a:gd name="T74" fmla="*/ 140 w 351"/>
                <a:gd name="T75" fmla="*/ 286 h 331"/>
                <a:gd name="T76" fmla="*/ 315 w 351"/>
                <a:gd name="T77" fmla="*/ 289 h 331"/>
                <a:gd name="T78" fmla="*/ 333 w 351"/>
                <a:gd name="T79" fmla="*/ 288 h 331"/>
                <a:gd name="T80" fmla="*/ 350 w 351"/>
                <a:gd name="T81" fmla="*/ 304 h 331"/>
                <a:gd name="T82" fmla="*/ 343 w 351"/>
                <a:gd name="T83" fmla="*/ 324 h 331"/>
                <a:gd name="T84" fmla="*/ 317 w 351"/>
                <a:gd name="T85" fmla="*/ 330 h 331"/>
                <a:gd name="T86" fmla="*/ 45 w 351"/>
                <a:gd name="T87" fmla="*/ 331 h 331"/>
                <a:gd name="T88" fmla="*/ 3 w 351"/>
                <a:gd name="T89" fmla="*/ 295 h 331"/>
                <a:gd name="T90" fmla="*/ 6 w 351"/>
                <a:gd name="T91" fmla="*/ 221 h 331"/>
                <a:gd name="T92" fmla="*/ 29 w 351"/>
                <a:gd name="T93" fmla="*/ 204 h 331"/>
                <a:gd name="T94" fmla="*/ 39 w 351"/>
                <a:gd name="T95" fmla="*/ 225 h 331"/>
                <a:gd name="T96" fmla="*/ 47 w 351"/>
                <a:gd name="T97" fmla="*/ 268 h 331"/>
                <a:gd name="T98" fmla="*/ 65 w 351"/>
                <a:gd name="T99" fmla="*/ 283 h 331"/>
                <a:gd name="T100" fmla="*/ 70 w 351"/>
                <a:gd name="T101" fmla="*/ 263 h 331"/>
                <a:gd name="T102" fmla="*/ 68 w 351"/>
                <a:gd name="T103" fmla="*/ 243 h 331"/>
                <a:gd name="T104" fmla="*/ 104 w 351"/>
                <a:gd name="T105" fmla="*/ 210 h 331"/>
                <a:gd name="T106" fmla="*/ 123 w 351"/>
                <a:gd name="T107" fmla="*/ 208 h 331"/>
                <a:gd name="T108" fmla="*/ 135 w 351"/>
                <a:gd name="T109" fmla="*/ 187 h 331"/>
                <a:gd name="T110" fmla="*/ 118 w 351"/>
                <a:gd name="T111" fmla="*/ 172 h 331"/>
                <a:gd name="T112" fmla="*/ 79 w 351"/>
                <a:gd name="T113" fmla="*/ 176 h 331"/>
                <a:gd name="T114" fmla="*/ 57 w 351"/>
                <a:gd name="T115" fmla="*/ 175 h 331"/>
                <a:gd name="T116" fmla="*/ 52 w 351"/>
                <a:gd name="T117" fmla="*/ 1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1" h="331">
                  <a:moveTo>
                    <a:pt x="52" y="170"/>
                  </a:moveTo>
                  <a:cubicBezTo>
                    <a:pt x="80" y="151"/>
                    <a:pt x="66" y="134"/>
                    <a:pt x="56" y="115"/>
                  </a:cubicBezTo>
                  <a:cubicBezTo>
                    <a:pt x="38" y="83"/>
                    <a:pt x="42" y="47"/>
                    <a:pt x="51" y="13"/>
                  </a:cubicBezTo>
                  <a:cubicBezTo>
                    <a:pt x="52" y="8"/>
                    <a:pt x="63" y="0"/>
                    <a:pt x="66" y="1"/>
                  </a:cubicBezTo>
                  <a:cubicBezTo>
                    <a:pt x="73" y="5"/>
                    <a:pt x="82" y="12"/>
                    <a:pt x="83" y="19"/>
                  </a:cubicBezTo>
                  <a:cubicBezTo>
                    <a:pt x="85" y="39"/>
                    <a:pt x="83" y="59"/>
                    <a:pt x="84" y="79"/>
                  </a:cubicBezTo>
                  <a:cubicBezTo>
                    <a:pt x="85" y="105"/>
                    <a:pt x="103" y="118"/>
                    <a:pt x="127" y="112"/>
                  </a:cubicBezTo>
                  <a:cubicBezTo>
                    <a:pt x="144" y="107"/>
                    <a:pt x="150" y="97"/>
                    <a:pt x="144" y="81"/>
                  </a:cubicBezTo>
                  <a:cubicBezTo>
                    <a:pt x="141" y="74"/>
                    <a:pt x="135" y="68"/>
                    <a:pt x="135" y="61"/>
                  </a:cubicBezTo>
                  <a:cubicBezTo>
                    <a:pt x="135" y="50"/>
                    <a:pt x="136" y="35"/>
                    <a:pt x="142" y="29"/>
                  </a:cubicBezTo>
                  <a:cubicBezTo>
                    <a:pt x="149" y="24"/>
                    <a:pt x="166" y="23"/>
                    <a:pt x="175" y="28"/>
                  </a:cubicBezTo>
                  <a:cubicBezTo>
                    <a:pt x="182" y="31"/>
                    <a:pt x="186" y="45"/>
                    <a:pt x="188" y="55"/>
                  </a:cubicBezTo>
                  <a:cubicBezTo>
                    <a:pt x="189" y="63"/>
                    <a:pt x="184" y="72"/>
                    <a:pt x="182" y="80"/>
                  </a:cubicBezTo>
                  <a:cubicBezTo>
                    <a:pt x="178" y="93"/>
                    <a:pt x="176" y="106"/>
                    <a:pt x="193" y="111"/>
                  </a:cubicBezTo>
                  <a:cubicBezTo>
                    <a:pt x="212" y="116"/>
                    <a:pt x="231" y="109"/>
                    <a:pt x="233" y="93"/>
                  </a:cubicBezTo>
                  <a:cubicBezTo>
                    <a:pt x="235" y="71"/>
                    <a:pt x="232" y="49"/>
                    <a:pt x="232" y="27"/>
                  </a:cubicBezTo>
                  <a:cubicBezTo>
                    <a:pt x="232" y="20"/>
                    <a:pt x="230" y="10"/>
                    <a:pt x="234" y="7"/>
                  </a:cubicBezTo>
                  <a:cubicBezTo>
                    <a:pt x="239" y="3"/>
                    <a:pt x="248" y="3"/>
                    <a:pt x="255" y="4"/>
                  </a:cubicBezTo>
                  <a:cubicBezTo>
                    <a:pt x="275" y="7"/>
                    <a:pt x="294" y="10"/>
                    <a:pt x="313" y="16"/>
                  </a:cubicBezTo>
                  <a:cubicBezTo>
                    <a:pt x="320" y="18"/>
                    <a:pt x="331" y="27"/>
                    <a:pt x="331" y="34"/>
                  </a:cubicBezTo>
                  <a:cubicBezTo>
                    <a:pt x="332" y="47"/>
                    <a:pt x="321" y="47"/>
                    <a:pt x="309" y="45"/>
                  </a:cubicBezTo>
                  <a:cubicBezTo>
                    <a:pt x="285" y="40"/>
                    <a:pt x="280" y="45"/>
                    <a:pt x="279" y="70"/>
                  </a:cubicBezTo>
                  <a:cubicBezTo>
                    <a:pt x="279" y="93"/>
                    <a:pt x="278" y="116"/>
                    <a:pt x="275" y="139"/>
                  </a:cubicBezTo>
                  <a:cubicBezTo>
                    <a:pt x="273" y="168"/>
                    <a:pt x="264" y="175"/>
                    <a:pt x="236" y="175"/>
                  </a:cubicBezTo>
                  <a:cubicBezTo>
                    <a:pt x="228" y="174"/>
                    <a:pt x="219" y="172"/>
                    <a:pt x="211" y="173"/>
                  </a:cubicBezTo>
                  <a:cubicBezTo>
                    <a:pt x="203" y="173"/>
                    <a:pt x="190" y="177"/>
                    <a:pt x="190" y="180"/>
                  </a:cubicBezTo>
                  <a:cubicBezTo>
                    <a:pt x="189" y="190"/>
                    <a:pt x="191" y="204"/>
                    <a:pt x="197" y="208"/>
                  </a:cubicBezTo>
                  <a:cubicBezTo>
                    <a:pt x="225" y="226"/>
                    <a:pt x="257" y="223"/>
                    <a:pt x="287" y="212"/>
                  </a:cubicBezTo>
                  <a:cubicBezTo>
                    <a:pt x="293" y="210"/>
                    <a:pt x="297" y="199"/>
                    <a:pt x="300" y="192"/>
                  </a:cubicBezTo>
                  <a:cubicBezTo>
                    <a:pt x="303" y="183"/>
                    <a:pt x="301" y="173"/>
                    <a:pt x="305" y="165"/>
                  </a:cubicBezTo>
                  <a:cubicBezTo>
                    <a:pt x="307" y="158"/>
                    <a:pt x="317" y="149"/>
                    <a:pt x="321" y="150"/>
                  </a:cubicBezTo>
                  <a:cubicBezTo>
                    <a:pt x="328" y="152"/>
                    <a:pt x="339" y="161"/>
                    <a:pt x="339" y="166"/>
                  </a:cubicBezTo>
                  <a:cubicBezTo>
                    <a:pt x="338" y="188"/>
                    <a:pt x="336" y="210"/>
                    <a:pt x="331" y="231"/>
                  </a:cubicBezTo>
                  <a:cubicBezTo>
                    <a:pt x="325" y="253"/>
                    <a:pt x="305" y="259"/>
                    <a:pt x="285" y="258"/>
                  </a:cubicBezTo>
                  <a:cubicBezTo>
                    <a:pt x="242" y="257"/>
                    <a:pt x="198" y="253"/>
                    <a:pt x="154" y="250"/>
                  </a:cubicBezTo>
                  <a:cubicBezTo>
                    <a:pt x="149" y="249"/>
                    <a:pt x="141" y="248"/>
                    <a:pt x="137" y="251"/>
                  </a:cubicBezTo>
                  <a:cubicBezTo>
                    <a:pt x="131" y="256"/>
                    <a:pt x="124" y="264"/>
                    <a:pt x="125" y="270"/>
                  </a:cubicBezTo>
                  <a:cubicBezTo>
                    <a:pt x="125" y="276"/>
                    <a:pt x="134" y="286"/>
                    <a:pt x="140" y="286"/>
                  </a:cubicBezTo>
                  <a:cubicBezTo>
                    <a:pt x="198" y="288"/>
                    <a:pt x="257" y="288"/>
                    <a:pt x="315" y="289"/>
                  </a:cubicBezTo>
                  <a:cubicBezTo>
                    <a:pt x="321" y="289"/>
                    <a:pt x="328" y="286"/>
                    <a:pt x="333" y="288"/>
                  </a:cubicBezTo>
                  <a:cubicBezTo>
                    <a:pt x="340" y="291"/>
                    <a:pt x="348" y="297"/>
                    <a:pt x="350" y="304"/>
                  </a:cubicBezTo>
                  <a:cubicBezTo>
                    <a:pt x="351" y="309"/>
                    <a:pt x="348" y="320"/>
                    <a:pt x="343" y="324"/>
                  </a:cubicBezTo>
                  <a:cubicBezTo>
                    <a:pt x="336" y="329"/>
                    <a:pt x="326" y="330"/>
                    <a:pt x="317" y="330"/>
                  </a:cubicBezTo>
                  <a:cubicBezTo>
                    <a:pt x="227" y="331"/>
                    <a:pt x="136" y="331"/>
                    <a:pt x="45" y="331"/>
                  </a:cubicBezTo>
                  <a:cubicBezTo>
                    <a:pt x="16" y="331"/>
                    <a:pt x="7" y="325"/>
                    <a:pt x="3" y="295"/>
                  </a:cubicBezTo>
                  <a:cubicBezTo>
                    <a:pt x="0" y="271"/>
                    <a:pt x="3" y="245"/>
                    <a:pt x="6" y="221"/>
                  </a:cubicBezTo>
                  <a:cubicBezTo>
                    <a:pt x="7" y="214"/>
                    <a:pt x="21" y="209"/>
                    <a:pt x="29" y="204"/>
                  </a:cubicBezTo>
                  <a:cubicBezTo>
                    <a:pt x="33" y="211"/>
                    <a:pt x="38" y="218"/>
                    <a:pt x="39" y="225"/>
                  </a:cubicBezTo>
                  <a:cubicBezTo>
                    <a:pt x="43" y="240"/>
                    <a:pt x="42" y="255"/>
                    <a:pt x="47" y="268"/>
                  </a:cubicBezTo>
                  <a:cubicBezTo>
                    <a:pt x="49" y="274"/>
                    <a:pt x="59" y="278"/>
                    <a:pt x="65" y="283"/>
                  </a:cubicBezTo>
                  <a:cubicBezTo>
                    <a:pt x="67" y="276"/>
                    <a:pt x="70" y="270"/>
                    <a:pt x="70" y="263"/>
                  </a:cubicBezTo>
                  <a:cubicBezTo>
                    <a:pt x="71" y="257"/>
                    <a:pt x="68" y="250"/>
                    <a:pt x="68" y="243"/>
                  </a:cubicBezTo>
                  <a:cubicBezTo>
                    <a:pt x="67" y="210"/>
                    <a:pt x="71" y="207"/>
                    <a:pt x="104" y="210"/>
                  </a:cubicBezTo>
                  <a:cubicBezTo>
                    <a:pt x="110" y="211"/>
                    <a:pt x="118" y="211"/>
                    <a:pt x="123" y="208"/>
                  </a:cubicBezTo>
                  <a:cubicBezTo>
                    <a:pt x="129" y="203"/>
                    <a:pt x="136" y="194"/>
                    <a:pt x="135" y="187"/>
                  </a:cubicBezTo>
                  <a:cubicBezTo>
                    <a:pt x="134" y="181"/>
                    <a:pt x="125" y="172"/>
                    <a:pt x="118" y="172"/>
                  </a:cubicBezTo>
                  <a:cubicBezTo>
                    <a:pt x="105" y="170"/>
                    <a:pt x="92" y="175"/>
                    <a:pt x="79" y="176"/>
                  </a:cubicBezTo>
                  <a:cubicBezTo>
                    <a:pt x="72" y="176"/>
                    <a:pt x="64" y="175"/>
                    <a:pt x="57" y="175"/>
                  </a:cubicBezTo>
                  <a:cubicBezTo>
                    <a:pt x="56" y="173"/>
                    <a:pt x="54" y="171"/>
                    <a:pt x="52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2087054-524B-435C-A602-B8E521760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7301" y="922326"/>
              <a:ext cx="297744" cy="283668"/>
            </a:xfrm>
            <a:custGeom>
              <a:avLst/>
              <a:gdLst>
                <a:gd name="T0" fmla="*/ 80 w 364"/>
                <a:gd name="T1" fmla="*/ 151 h 346"/>
                <a:gd name="T2" fmla="*/ 165 w 364"/>
                <a:gd name="T3" fmla="*/ 250 h 346"/>
                <a:gd name="T4" fmla="*/ 245 w 364"/>
                <a:gd name="T5" fmla="*/ 256 h 346"/>
                <a:gd name="T6" fmla="*/ 267 w 364"/>
                <a:gd name="T7" fmla="*/ 211 h 346"/>
                <a:gd name="T8" fmla="*/ 249 w 364"/>
                <a:gd name="T9" fmla="*/ 203 h 346"/>
                <a:gd name="T10" fmla="*/ 139 w 364"/>
                <a:gd name="T11" fmla="*/ 170 h 346"/>
                <a:gd name="T12" fmla="*/ 108 w 364"/>
                <a:gd name="T13" fmla="*/ 136 h 346"/>
                <a:gd name="T14" fmla="*/ 118 w 364"/>
                <a:gd name="T15" fmla="*/ 109 h 346"/>
                <a:gd name="T16" fmla="*/ 138 w 364"/>
                <a:gd name="T17" fmla="*/ 107 h 346"/>
                <a:gd name="T18" fmla="*/ 191 w 364"/>
                <a:gd name="T19" fmla="*/ 73 h 346"/>
                <a:gd name="T20" fmla="*/ 241 w 364"/>
                <a:gd name="T21" fmla="*/ 6 h 346"/>
                <a:gd name="T22" fmla="*/ 243 w 364"/>
                <a:gd name="T23" fmla="*/ 35 h 346"/>
                <a:gd name="T24" fmla="*/ 191 w 364"/>
                <a:gd name="T25" fmla="*/ 109 h 346"/>
                <a:gd name="T26" fmla="*/ 170 w 364"/>
                <a:gd name="T27" fmla="*/ 124 h 346"/>
                <a:gd name="T28" fmla="*/ 209 w 364"/>
                <a:gd name="T29" fmla="*/ 135 h 346"/>
                <a:gd name="T30" fmla="*/ 259 w 364"/>
                <a:gd name="T31" fmla="*/ 59 h 346"/>
                <a:gd name="T32" fmla="*/ 268 w 364"/>
                <a:gd name="T33" fmla="*/ 29 h 346"/>
                <a:gd name="T34" fmla="*/ 306 w 364"/>
                <a:gd name="T35" fmla="*/ 9 h 346"/>
                <a:gd name="T36" fmla="*/ 295 w 364"/>
                <a:gd name="T37" fmla="*/ 59 h 346"/>
                <a:gd name="T38" fmla="*/ 255 w 364"/>
                <a:gd name="T39" fmla="*/ 134 h 346"/>
                <a:gd name="T40" fmla="*/ 251 w 364"/>
                <a:gd name="T41" fmla="*/ 162 h 346"/>
                <a:gd name="T42" fmla="*/ 283 w 364"/>
                <a:gd name="T43" fmla="*/ 153 h 346"/>
                <a:gd name="T44" fmla="*/ 319 w 364"/>
                <a:gd name="T45" fmla="*/ 61 h 346"/>
                <a:gd name="T46" fmla="*/ 323 w 364"/>
                <a:gd name="T47" fmla="*/ 14 h 346"/>
                <a:gd name="T48" fmla="*/ 335 w 364"/>
                <a:gd name="T49" fmla="*/ 0 h 346"/>
                <a:gd name="T50" fmla="*/ 357 w 364"/>
                <a:gd name="T51" fmla="*/ 9 h 346"/>
                <a:gd name="T52" fmla="*/ 364 w 364"/>
                <a:gd name="T53" fmla="*/ 49 h 346"/>
                <a:gd name="T54" fmla="*/ 318 w 364"/>
                <a:gd name="T55" fmla="*/ 173 h 346"/>
                <a:gd name="T56" fmla="*/ 326 w 364"/>
                <a:gd name="T57" fmla="*/ 257 h 346"/>
                <a:gd name="T58" fmla="*/ 317 w 364"/>
                <a:gd name="T59" fmla="*/ 289 h 346"/>
                <a:gd name="T60" fmla="*/ 266 w 364"/>
                <a:gd name="T61" fmla="*/ 292 h 346"/>
                <a:gd name="T62" fmla="*/ 221 w 364"/>
                <a:gd name="T63" fmla="*/ 319 h 346"/>
                <a:gd name="T64" fmla="*/ 190 w 364"/>
                <a:gd name="T65" fmla="*/ 342 h 346"/>
                <a:gd name="T66" fmla="*/ 165 w 364"/>
                <a:gd name="T67" fmla="*/ 325 h 346"/>
                <a:gd name="T68" fmla="*/ 152 w 364"/>
                <a:gd name="T69" fmla="*/ 298 h 346"/>
                <a:gd name="T70" fmla="*/ 97 w 364"/>
                <a:gd name="T71" fmla="*/ 295 h 346"/>
                <a:gd name="T72" fmla="*/ 77 w 364"/>
                <a:gd name="T73" fmla="*/ 317 h 346"/>
                <a:gd name="T74" fmla="*/ 16 w 364"/>
                <a:gd name="T75" fmla="*/ 334 h 346"/>
                <a:gd name="T76" fmla="*/ 14 w 364"/>
                <a:gd name="T77" fmla="*/ 315 h 346"/>
                <a:gd name="T78" fmla="*/ 64 w 364"/>
                <a:gd name="T79" fmla="*/ 284 h 346"/>
                <a:gd name="T80" fmla="*/ 72 w 364"/>
                <a:gd name="T81" fmla="*/ 237 h 346"/>
                <a:gd name="T82" fmla="*/ 46 w 364"/>
                <a:gd name="T83" fmla="*/ 233 h 346"/>
                <a:gd name="T84" fmla="*/ 16 w 364"/>
                <a:gd name="T85" fmla="*/ 252 h 346"/>
                <a:gd name="T86" fmla="*/ 0 w 364"/>
                <a:gd name="T87" fmla="*/ 250 h 346"/>
                <a:gd name="T88" fmla="*/ 3 w 364"/>
                <a:gd name="T89" fmla="*/ 234 h 346"/>
                <a:gd name="T90" fmla="*/ 10 w 364"/>
                <a:gd name="T91" fmla="*/ 227 h 346"/>
                <a:gd name="T92" fmla="*/ 68 w 364"/>
                <a:gd name="T93" fmla="*/ 168 h 346"/>
                <a:gd name="T94" fmla="*/ 80 w 364"/>
                <a:gd name="T95" fmla="*/ 15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4" h="346">
                  <a:moveTo>
                    <a:pt x="80" y="151"/>
                  </a:moveTo>
                  <a:cubicBezTo>
                    <a:pt x="92" y="203"/>
                    <a:pt x="125" y="230"/>
                    <a:pt x="165" y="250"/>
                  </a:cubicBezTo>
                  <a:cubicBezTo>
                    <a:pt x="190" y="262"/>
                    <a:pt x="217" y="268"/>
                    <a:pt x="245" y="256"/>
                  </a:cubicBezTo>
                  <a:cubicBezTo>
                    <a:pt x="264" y="247"/>
                    <a:pt x="274" y="229"/>
                    <a:pt x="267" y="211"/>
                  </a:cubicBezTo>
                  <a:cubicBezTo>
                    <a:pt x="265" y="206"/>
                    <a:pt x="255" y="203"/>
                    <a:pt x="249" y="203"/>
                  </a:cubicBezTo>
                  <a:cubicBezTo>
                    <a:pt x="210" y="200"/>
                    <a:pt x="171" y="194"/>
                    <a:pt x="139" y="170"/>
                  </a:cubicBezTo>
                  <a:cubicBezTo>
                    <a:pt x="127" y="161"/>
                    <a:pt x="117" y="148"/>
                    <a:pt x="108" y="136"/>
                  </a:cubicBezTo>
                  <a:cubicBezTo>
                    <a:pt x="98" y="123"/>
                    <a:pt x="105" y="114"/>
                    <a:pt x="118" y="109"/>
                  </a:cubicBezTo>
                  <a:cubicBezTo>
                    <a:pt x="125" y="107"/>
                    <a:pt x="132" y="108"/>
                    <a:pt x="138" y="107"/>
                  </a:cubicBezTo>
                  <a:cubicBezTo>
                    <a:pt x="162" y="106"/>
                    <a:pt x="181" y="97"/>
                    <a:pt x="191" y="73"/>
                  </a:cubicBezTo>
                  <a:cubicBezTo>
                    <a:pt x="202" y="49"/>
                    <a:pt x="214" y="26"/>
                    <a:pt x="241" y="6"/>
                  </a:cubicBezTo>
                  <a:cubicBezTo>
                    <a:pt x="242" y="19"/>
                    <a:pt x="245" y="27"/>
                    <a:pt x="243" y="35"/>
                  </a:cubicBezTo>
                  <a:cubicBezTo>
                    <a:pt x="236" y="66"/>
                    <a:pt x="218" y="91"/>
                    <a:pt x="191" y="109"/>
                  </a:cubicBezTo>
                  <a:cubicBezTo>
                    <a:pt x="184" y="114"/>
                    <a:pt x="177" y="119"/>
                    <a:pt x="170" y="124"/>
                  </a:cubicBezTo>
                  <a:cubicBezTo>
                    <a:pt x="181" y="141"/>
                    <a:pt x="193" y="144"/>
                    <a:pt x="209" y="135"/>
                  </a:cubicBezTo>
                  <a:cubicBezTo>
                    <a:pt x="239" y="119"/>
                    <a:pt x="250" y="90"/>
                    <a:pt x="259" y="59"/>
                  </a:cubicBezTo>
                  <a:cubicBezTo>
                    <a:pt x="262" y="49"/>
                    <a:pt x="264" y="39"/>
                    <a:pt x="268" y="29"/>
                  </a:cubicBezTo>
                  <a:cubicBezTo>
                    <a:pt x="274" y="16"/>
                    <a:pt x="282" y="5"/>
                    <a:pt x="306" y="9"/>
                  </a:cubicBezTo>
                  <a:cubicBezTo>
                    <a:pt x="302" y="26"/>
                    <a:pt x="302" y="44"/>
                    <a:pt x="295" y="59"/>
                  </a:cubicBezTo>
                  <a:cubicBezTo>
                    <a:pt x="284" y="85"/>
                    <a:pt x="267" y="109"/>
                    <a:pt x="255" y="134"/>
                  </a:cubicBezTo>
                  <a:cubicBezTo>
                    <a:pt x="251" y="142"/>
                    <a:pt x="252" y="153"/>
                    <a:pt x="251" y="162"/>
                  </a:cubicBezTo>
                  <a:cubicBezTo>
                    <a:pt x="262" y="159"/>
                    <a:pt x="275" y="160"/>
                    <a:pt x="283" y="153"/>
                  </a:cubicBezTo>
                  <a:cubicBezTo>
                    <a:pt x="309" y="129"/>
                    <a:pt x="317" y="96"/>
                    <a:pt x="319" y="61"/>
                  </a:cubicBezTo>
                  <a:cubicBezTo>
                    <a:pt x="320" y="46"/>
                    <a:pt x="321" y="30"/>
                    <a:pt x="323" y="14"/>
                  </a:cubicBezTo>
                  <a:cubicBezTo>
                    <a:pt x="324" y="9"/>
                    <a:pt x="331" y="0"/>
                    <a:pt x="335" y="0"/>
                  </a:cubicBezTo>
                  <a:cubicBezTo>
                    <a:pt x="343" y="0"/>
                    <a:pt x="354" y="4"/>
                    <a:pt x="357" y="9"/>
                  </a:cubicBezTo>
                  <a:cubicBezTo>
                    <a:pt x="362" y="21"/>
                    <a:pt x="364" y="36"/>
                    <a:pt x="364" y="49"/>
                  </a:cubicBezTo>
                  <a:cubicBezTo>
                    <a:pt x="364" y="96"/>
                    <a:pt x="346" y="136"/>
                    <a:pt x="318" y="173"/>
                  </a:cubicBezTo>
                  <a:cubicBezTo>
                    <a:pt x="304" y="193"/>
                    <a:pt x="309" y="240"/>
                    <a:pt x="326" y="257"/>
                  </a:cubicBezTo>
                  <a:cubicBezTo>
                    <a:pt x="339" y="269"/>
                    <a:pt x="335" y="286"/>
                    <a:pt x="317" y="289"/>
                  </a:cubicBezTo>
                  <a:cubicBezTo>
                    <a:pt x="300" y="293"/>
                    <a:pt x="283" y="294"/>
                    <a:pt x="266" y="292"/>
                  </a:cubicBezTo>
                  <a:cubicBezTo>
                    <a:pt x="236" y="288"/>
                    <a:pt x="232" y="291"/>
                    <a:pt x="221" y="319"/>
                  </a:cubicBezTo>
                  <a:cubicBezTo>
                    <a:pt x="217" y="329"/>
                    <a:pt x="202" y="337"/>
                    <a:pt x="190" y="342"/>
                  </a:cubicBezTo>
                  <a:cubicBezTo>
                    <a:pt x="178" y="346"/>
                    <a:pt x="169" y="337"/>
                    <a:pt x="165" y="325"/>
                  </a:cubicBezTo>
                  <a:cubicBezTo>
                    <a:pt x="161" y="315"/>
                    <a:pt x="157" y="306"/>
                    <a:pt x="152" y="298"/>
                  </a:cubicBezTo>
                  <a:cubicBezTo>
                    <a:pt x="137" y="278"/>
                    <a:pt x="114" y="277"/>
                    <a:pt x="97" y="295"/>
                  </a:cubicBezTo>
                  <a:cubicBezTo>
                    <a:pt x="90" y="302"/>
                    <a:pt x="83" y="309"/>
                    <a:pt x="77" y="317"/>
                  </a:cubicBezTo>
                  <a:cubicBezTo>
                    <a:pt x="60" y="335"/>
                    <a:pt x="38" y="337"/>
                    <a:pt x="16" y="334"/>
                  </a:cubicBezTo>
                  <a:cubicBezTo>
                    <a:pt x="2" y="332"/>
                    <a:pt x="6" y="321"/>
                    <a:pt x="14" y="315"/>
                  </a:cubicBezTo>
                  <a:cubicBezTo>
                    <a:pt x="30" y="304"/>
                    <a:pt x="47" y="294"/>
                    <a:pt x="64" y="284"/>
                  </a:cubicBezTo>
                  <a:cubicBezTo>
                    <a:pt x="85" y="272"/>
                    <a:pt x="88" y="256"/>
                    <a:pt x="72" y="237"/>
                  </a:cubicBezTo>
                  <a:cubicBezTo>
                    <a:pt x="64" y="228"/>
                    <a:pt x="56" y="227"/>
                    <a:pt x="46" y="233"/>
                  </a:cubicBezTo>
                  <a:cubicBezTo>
                    <a:pt x="36" y="240"/>
                    <a:pt x="27" y="247"/>
                    <a:pt x="16" y="252"/>
                  </a:cubicBezTo>
                  <a:cubicBezTo>
                    <a:pt x="12" y="254"/>
                    <a:pt x="6" y="251"/>
                    <a:pt x="0" y="250"/>
                  </a:cubicBezTo>
                  <a:cubicBezTo>
                    <a:pt x="1" y="245"/>
                    <a:pt x="1" y="239"/>
                    <a:pt x="3" y="234"/>
                  </a:cubicBezTo>
                  <a:cubicBezTo>
                    <a:pt x="4" y="231"/>
                    <a:pt x="8" y="230"/>
                    <a:pt x="10" y="227"/>
                  </a:cubicBezTo>
                  <a:cubicBezTo>
                    <a:pt x="30" y="208"/>
                    <a:pt x="49" y="188"/>
                    <a:pt x="68" y="168"/>
                  </a:cubicBezTo>
                  <a:cubicBezTo>
                    <a:pt x="71" y="164"/>
                    <a:pt x="74" y="160"/>
                    <a:pt x="8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80E06D25-4F8D-4A0B-A3E3-CE24D2CF9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281" y="1249141"/>
              <a:ext cx="74359" cy="268979"/>
            </a:xfrm>
            <a:custGeom>
              <a:avLst/>
              <a:gdLst>
                <a:gd name="T0" fmla="*/ 91 w 91"/>
                <a:gd name="T1" fmla="*/ 1 h 328"/>
                <a:gd name="T2" fmla="*/ 91 w 91"/>
                <a:gd name="T3" fmla="*/ 103 h 328"/>
                <a:gd name="T4" fmla="*/ 73 w 91"/>
                <a:gd name="T5" fmla="*/ 147 h 328"/>
                <a:gd name="T6" fmla="*/ 52 w 91"/>
                <a:gd name="T7" fmla="*/ 239 h 328"/>
                <a:gd name="T8" fmla="*/ 73 w 91"/>
                <a:gd name="T9" fmla="*/ 304 h 328"/>
                <a:gd name="T10" fmla="*/ 76 w 91"/>
                <a:gd name="T11" fmla="*/ 327 h 328"/>
                <a:gd name="T12" fmla="*/ 25 w 91"/>
                <a:gd name="T13" fmla="*/ 326 h 328"/>
                <a:gd name="T14" fmla="*/ 3 w 91"/>
                <a:gd name="T15" fmla="*/ 299 h 328"/>
                <a:gd name="T16" fmla="*/ 13 w 91"/>
                <a:gd name="T17" fmla="*/ 179 h 328"/>
                <a:gd name="T18" fmla="*/ 36 w 91"/>
                <a:gd name="T19" fmla="*/ 143 h 328"/>
                <a:gd name="T20" fmla="*/ 55 w 91"/>
                <a:gd name="T21" fmla="*/ 57 h 328"/>
                <a:gd name="T22" fmla="*/ 42 w 91"/>
                <a:gd name="T23" fmla="*/ 48 h 328"/>
                <a:gd name="T24" fmla="*/ 13 w 91"/>
                <a:gd name="T25" fmla="*/ 44 h 328"/>
                <a:gd name="T26" fmla="*/ 0 w 91"/>
                <a:gd name="T27" fmla="*/ 33 h 328"/>
                <a:gd name="T28" fmla="*/ 9 w 91"/>
                <a:gd name="T29" fmla="*/ 18 h 328"/>
                <a:gd name="T30" fmla="*/ 79 w 91"/>
                <a:gd name="T31" fmla="*/ 0 h 328"/>
                <a:gd name="T32" fmla="*/ 91 w 91"/>
                <a:gd name="T33" fmla="*/ 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328">
                  <a:moveTo>
                    <a:pt x="91" y="1"/>
                  </a:moveTo>
                  <a:cubicBezTo>
                    <a:pt x="91" y="37"/>
                    <a:pt x="90" y="70"/>
                    <a:pt x="91" y="103"/>
                  </a:cubicBezTo>
                  <a:cubicBezTo>
                    <a:pt x="91" y="120"/>
                    <a:pt x="88" y="136"/>
                    <a:pt x="73" y="147"/>
                  </a:cubicBezTo>
                  <a:cubicBezTo>
                    <a:pt x="43" y="172"/>
                    <a:pt x="44" y="205"/>
                    <a:pt x="52" y="239"/>
                  </a:cubicBezTo>
                  <a:cubicBezTo>
                    <a:pt x="57" y="261"/>
                    <a:pt x="66" y="282"/>
                    <a:pt x="73" y="304"/>
                  </a:cubicBezTo>
                  <a:cubicBezTo>
                    <a:pt x="75" y="311"/>
                    <a:pt x="75" y="318"/>
                    <a:pt x="76" y="327"/>
                  </a:cubicBezTo>
                  <a:cubicBezTo>
                    <a:pt x="57" y="327"/>
                    <a:pt x="41" y="328"/>
                    <a:pt x="25" y="326"/>
                  </a:cubicBezTo>
                  <a:cubicBezTo>
                    <a:pt x="10" y="325"/>
                    <a:pt x="2" y="317"/>
                    <a:pt x="3" y="299"/>
                  </a:cubicBezTo>
                  <a:cubicBezTo>
                    <a:pt x="7" y="259"/>
                    <a:pt x="7" y="219"/>
                    <a:pt x="13" y="179"/>
                  </a:cubicBezTo>
                  <a:cubicBezTo>
                    <a:pt x="15" y="166"/>
                    <a:pt x="26" y="153"/>
                    <a:pt x="36" y="143"/>
                  </a:cubicBezTo>
                  <a:cubicBezTo>
                    <a:pt x="60" y="118"/>
                    <a:pt x="58" y="88"/>
                    <a:pt x="55" y="57"/>
                  </a:cubicBezTo>
                  <a:cubicBezTo>
                    <a:pt x="55" y="54"/>
                    <a:pt x="47" y="49"/>
                    <a:pt x="42" y="48"/>
                  </a:cubicBezTo>
                  <a:cubicBezTo>
                    <a:pt x="33" y="46"/>
                    <a:pt x="22" y="46"/>
                    <a:pt x="13" y="44"/>
                  </a:cubicBezTo>
                  <a:cubicBezTo>
                    <a:pt x="8" y="42"/>
                    <a:pt x="1" y="37"/>
                    <a:pt x="0" y="33"/>
                  </a:cubicBezTo>
                  <a:cubicBezTo>
                    <a:pt x="0" y="28"/>
                    <a:pt x="5" y="19"/>
                    <a:pt x="9" y="18"/>
                  </a:cubicBezTo>
                  <a:cubicBezTo>
                    <a:pt x="32" y="11"/>
                    <a:pt x="56" y="6"/>
                    <a:pt x="79" y="0"/>
                  </a:cubicBezTo>
                  <a:cubicBezTo>
                    <a:pt x="82" y="0"/>
                    <a:pt x="86" y="1"/>
                    <a:pt x="9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B369B74C-4FD5-418F-A960-F0FBF2946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695" y="922326"/>
              <a:ext cx="153921" cy="155757"/>
            </a:xfrm>
            <a:custGeom>
              <a:avLst/>
              <a:gdLst>
                <a:gd name="T0" fmla="*/ 6 w 188"/>
                <a:gd name="T1" fmla="*/ 14 h 190"/>
                <a:gd name="T2" fmla="*/ 63 w 188"/>
                <a:gd name="T3" fmla="*/ 21 h 190"/>
                <a:gd name="T4" fmla="*/ 142 w 188"/>
                <a:gd name="T5" fmla="*/ 37 h 190"/>
                <a:gd name="T6" fmla="*/ 174 w 188"/>
                <a:gd name="T7" fmla="*/ 16 h 190"/>
                <a:gd name="T8" fmla="*/ 182 w 188"/>
                <a:gd name="T9" fmla="*/ 40 h 190"/>
                <a:gd name="T10" fmla="*/ 120 w 188"/>
                <a:gd name="T11" fmla="*/ 79 h 190"/>
                <a:gd name="T12" fmla="*/ 81 w 188"/>
                <a:gd name="T13" fmla="*/ 109 h 190"/>
                <a:gd name="T14" fmla="*/ 45 w 188"/>
                <a:gd name="T15" fmla="*/ 169 h 190"/>
                <a:gd name="T16" fmla="*/ 12 w 188"/>
                <a:gd name="T17" fmla="*/ 174 h 190"/>
                <a:gd name="T18" fmla="*/ 18 w 188"/>
                <a:gd name="T19" fmla="*/ 140 h 190"/>
                <a:gd name="T20" fmla="*/ 39 w 188"/>
                <a:gd name="T21" fmla="*/ 118 h 190"/>
                <a:gd name="T22" fmla="*/ 41 w 188"/>
                <a:gd name="T23" fmla="*/ 56 h 190"/>
                <a:gd name="T24" fmla="*/ 6 w 188"/>
                <a:gd name="T25" fmla="*/ 1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90">
                  <a:moveTo>
                    <a:pt x="6" y="14"/>
                  </a:moveTo>
                  <a:cubicBezTo>
                    <a:pt x="29" y="0"/>
                    <a:pt x="50" y="4"/>
                    <a:pt x="63" y="21"/>
                  </a:cubicBezTo>
                  <a:cubicBezTo>
                    <a:pt x="87" y="55"/>
                    <a:pt x="107" y="59"/>
                    <a:pt x="142" y="37"/>
                  </a:cubicBezTo>
                  <a:cubicBezTo>
                    <a:pt x="153" y="31"/>
                    <a:pt x="163" y="23"/>
                    <a:pt x="174" y="16"/>
                  </a:cubicBezTo>
                  <a:cubicBezTo>
                    <a:pt x="187" y="21"/>
                    <a:pt x="188" y="29"/>
                    <a:pt x="182" y="40"/>
                  </a:cubicBezTo>
                  <a:cubicBezTo>
                    <a:pt x="168" y="64"/>
                    <a:pt x="147" y="78"/>
                    <a:pt x="120" y="79"/>
                  </a:cubicBezTo>
                  <a:cubicBezTo>
                    <a:pt x="99" y="79"/>
                    <a:pt x="89" y="88"/>
                    <a:pt x="81" y="109"/>
                  </a:cubicBezTo>
                  <a:cubicBezTo>
                    <a:pt x="74" y="131"/>
                    <a:pt x="59" y="150"/>
                    <a:pt x="45" y="169"/>
                  </a:cubicBezTo>
                  <a:cubicBezTo>
                    <a:pt x="38" y="178"/>
                    <a:pt x="25" y="190"/>
                    <a:pt x="12" y="174"/>
                  </a:cubicBezTo>
                  <a:cubicBezTo>
                    <a:pt x="0" y="161"/>
                    <a:pt x="8" y="150"/>
                    <a:pt x="18" y="140"/>
                  </a:cubicBezTo>
                  <a:cubicBezTo>
                    <a:pt x="26" y="133"/>
                    <a:pt x="33" y="126"/>
                    <a:pt x="39" y="118"/>
                  </a:cubicBezTo>
                  <a:cubicBezTo>
                    <a:pt x="58" y="94"/>
                    <a:pt x="59" y="81"/>
                    <a:pt x="41" y="56"/>
                  </a:cubicBezTo>
                  <a:cubicBezTo>
                    <a:pt x="31" y="41"/>
                    <a:pt x="18" y="29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1" name="标题 1">
            <a:extLst>
              <a:ext uri="{FF2B5EF4-FFF2-40B4-BE49-F238E27FC236}">
                <a16:creationId xmlns:a16="http://schemas.microsoft.com/office/drawing/2014/main" id="{0ED5A53F-7564-40C0-8BFA-FC3896F4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024" y="209027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ctr">
              <a:defRPr sz="32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84" name="直接连接符 83" hidden="1">
            <a:extLst>
              <a:ext uri="{FF2B5EF4-FFF2-40B4-BE49-F238E27FC236}">
                <a16:creationId xmlns:a16="http://schemas.microsoft.com/office/drawing/2014/main" id="{B1136200-5422-49E4-8D90-7B1727058DB5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02289" y="507839"/>
            <a:ext cx="40445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 hidden="1">
            <a:extLst>
              <a:ext uri="{FF2B5EF4-FFF2-40B4-BE49-F238E27FC236}">
                <a16:creationId xmlns:a16="http://schemas.microsoft.com/office/drawing/2014/main" id="{59D3579D-47D4-46DF-977D-BEF716FFEFEE}"/>
              </a:ext>
            </a:extLst>
          </p:cNvPr>
          <p:cNvSpPr/>
          <p:nvPr userDrawn="1"/>
        </p:nvSpPr>
        <p:spPr>
          <a:xfrm>
            <a:off x="869887" y="-2227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占位符 87">
            <a:extLst>
              <a:ext uri="{FF2B5EF4-FFF2-40B4-BE49-F238E27FC236}">
                <a16:creationId xmlns:a16="http://schemas.microsoft.com/office/drawing/2014/main" id="{DD48FFAC-2DD4-4975-857C-6768060785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8785" y="827088"/>
            <a:ext cx="5014430" cy="6016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2"/>
                </a:solidFill>
                <a:latin typeface="方正准雅宋简体" panose="02000000000000000000" pitchFamily="2" charset="-122"/>
                <a:ea typeface="方正准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8283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>
            <a:extLst>
              <a:ext uri="{FF2B5EF4-FFF2-40B4-BE49-F238E27FC236}">
                <a16:creationId xmlns:a16="http://schemas.microsoft.com/office/drawing/2014/main" id="{4D928ABA-C44F-43AE-8DB2-0946332E26B7}"/>
              </a:ext>
            </a:extLst>
          </p:cNvPr>
          <p:cNvSpPr txBox="1">
            <a:spLocks/>
          </p:cNvSpPr>
          <p:nvPr userDrawn="1"/>
        </p:nvSpPr>
        <p:spPr>
          <a:xfrm>
            <a:off x="1515340" y="4747371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55E12536-F5E6-4615-BCA3-FD43010BD3F0}"/>
              </a:ext>
            </a:extLst>
          </p:cNvPr>
          <p:cNvSpPr txBox="1">
            <a:spLocks/>
          </p:cNvSpPr>
          <p:nvPr userDrawn="1"/>
        </p:nvSpPr>
        <p:spPr>
          <a:xfrm>
            <a:off x="1515340" y="3841753"/>
            <a:ext cx="3225354" cy="6170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4428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This Paper is On the Guidance and Mentor XXX support</a:t>
            </a:r>
            <a:endParaRPr lang="zh-CN" altLang="zh-CN" sz="14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5" name="文本占位符 84">
            <a:extLst>
              <a:ext uri="{FF2B5EF4-FFF2-40B4-BE49-F238E27FC236}">
                <a16:creationId xmlns:a16="http://schemas.microsoft.com/office/drawing/2014/main" id="{9C066E07-1FB2-4E4E-885A-DB04877132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340" y="4747371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grpSp>
        <p:nvGrpSpPr>
          <p:cNvPr id="87" name="Group 74">
            <a:extLst>
              <a:ext uri="{FF2B5EF4-FFF2-40B4-BE49-F238E27FC236}">
                <a16:creationId xmlns:a16="http://schemas.microsoft.com/office/drawing/2014/main" id="{DE5F34AA-DE60-49EE-982E-B1E176FEED9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11922" y="1044653"/>
            <a:ext cx="2014537" cy="560387"/>
            <a:chOff x="954" y="660"/>
            <a:chExt cx="1269" cy="353"/>
          </a:xfrm>
        </p:grpSpPr>
        <p:sp>
          <p:nvSpPr>
            <p:cNvPr id="89" name="Freeform 75">
              <a:extLst>
                <a:ext uri="{FF2B5EF4-FFF2-40B4-BE49-F238E27FC236}">
                  <a16:creationId xmlns:a16="http://schemas.microsoft.com/office/drawing/2014/main" id="{8B2498DD-9199-46A2-A18D-0705D6769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6">
              <a:extLst>
                <a:ext uri="{FF2B5EF4-FFF2-40B4-BE49-F238E27FC236}">
                  <a16:creationId xmlns:a16="http://schemas.microsoft.com/office/drawing/2014/main" id="{27F2E103-1219-4B08-AFAB-E952194DE8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77">
              <a:extLst>
                <a:ext uri="{FF2B5EF4-FFF2-40B4-BE49-F238E27FC236}">
                  <a16:creationId xmlns:a16="http://schemas.microsoft.com/office/drawing/2014/main" id="{53C6CDB3-EB59-492C-951E-09DD70013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2FEF08A5-6DF9-4AB5-A5A9-75D060EEA5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9D2D39E7-58A1-4FC8-BC3E-3A297B07B5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915E986D-1EF4-42B3-94BB-73A288B910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76BD02E3-0A82-4F7E-B49E-08A3A8C6A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72D823C7-888B-4B1A-BFC8-5E00FF601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4AC02DF5-F283-49BB-8E72-C9328F268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9916BE3C-9CFD-4E8D-A180-F8DF74C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88769C33-8DE2-46FA-AE8E-1223ED2C43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0CE95D69-B4C5-4145-932B-021143A6B2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43B13C19-FB89-4EED-81C6-3D2C2608D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8A91F156-A29E-472C-94F4-CE256BA0D5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D7807415-D02A-4C80-BD78-41B382E351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90">
              <a:extLst>
                <a:ext uri="{FF2B5EF4-FFF2-40B4-BE49-F238E27FC236}">
                  <a16:creationId xmlns:a16="http://schemas.microsoft.com/office/drawing/2014/main" id="{79DEE1DD-01C2-4B73-A6CD-DE0BE6BB7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91">
              <a:extLst>
                <a:ext uri="{FF2B5EF4-FFF2-40B4-BE49-F238E27FC236}">
                  <a16:creationId xmlns:a16="http://schemas.microsoft.com/office/drawing/2014/main" id="{010AA1A6-E46A-4F75-88C5-A56342E57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92">
              <a:extLst>
                <a:ext uri="{FF2B5EF4-FFF2-40B4-BE49-F238E27FC236}">
                  <a16:creationId xmlns:a16="http://schemas.microsoft.com/office/drawing/2014/main" id="{C52736F8-DD1E-4205-B22C-019116B72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93">
              <a:extLst>
                <a:ext uri="{FF2B5EF4-FFF2-40B4-BE49-F238E27FC236}">
                  <a16:creationId xmlns:a16="http://schemas.microsoft.com/office/drawing/2014/main" id="{BCAE0993-9F35-49E9-8612-7A3460FF0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94">
              <a:extLst>
                <a:ext uri="{FF2B5EF4-FFF2-40B4-BE49-F238E27FC236}">
                  <a16:creationId xmlns:a16="http://schemas.microsoft.com/office/drawing/2014/main" id="{08903417-CDA2-4B5C-8663-742A77050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5">
              <a:extLst>
                <a:ext uri="{FF2B5EF4-FFF2-40B4-BE49-F238E27FC236}">
                  <a16:creationId xmlns:a16="http://schemas.microsoft.com/office/drawing/2014/main" id="{6DAE163C-9373-4D54-80DA-79F3026765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96">
              <a:extLst>
                <a:ext uri="{FF2B5EF4-FFF2-40B4-BE49-F238E27FC236}">
                  <a16:creationId xmlns:a16="http://schemas.microsoft.com/office/drawing/2014/main" id="{5E76BFC7-2013-43FB-854A-4415FCE2F7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97">
              <a:extLst>
                <a:ext uri="{FF2B5EF4-FFF2-40B4-BE49-F238E27FC236}">
                  <a16:creationId xmlns:a16="http://schemas.microsoft.com/office/drawing/2014/main" id="{8AFBC41A-7495-4D2D-BE77-66A1AB944E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98">
              <a:extLst>
                <a:ext uri="{FF2B5EF4-FFF2-40B4-BE49-F238E27FC236}">
                  <a16:creationId xmlns:a16="http://schemas.microsoft.com/office/drawing/2014/main" id="{D09FB162-D409-4711-8412-06A1353A3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99">
              <a:extLst>
                <a:ext uri="{FF2B5EF4-FFF2-40B4-BE49-F238E27FC236}">
                  <a16:creationId xmlns:a16="http://schemas.microsoft.com/office/drawing/2014/main" id="{A0A56EEB-FC0B-4ABC-9E2C-EE345582F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00">
              <a:extLst>
                <a:ext uri="{FF2B5EF4-FFF2-40B4-BE49-F238E27FC236}">
                  <a16:creationId xmlns:a16="http://schemas.microsoft.com/office/drawing/2014/main" id="{515DC53A-290B-4BCD-A377-F29BC3F3B6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01">
              <a:extLst>
                <a:ext uri="{FF2B5EF4-FFF2-40B4-BE49-F238E27FC236}">
                  <a16:creationId xmlns:a16="http://schemas.microsoft.com/office/drawing/2014/main" id="{43C182AC-B9CB-4033-809E-037CC73333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02">
              <a:extLst>
                <a:ext uri="{FF2B5EF4-FFF2-40B4-BE49-F238E27FC236}">
                  <a16:creationId xmlns:a16="http://schemas.microsoft.com/office/drawing/2014/main" id="{CA0469B9-9E7E-4971-8D1B-3A413794B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03">
              <a:extLst>
                <a:ext uri="{FF2B5EF4-FFF2-40B4-BE49-F238E27FC236}">
                  <a16:creationId xmlns:a16="http://schemas.microsoft.com/office/drawing/2014/main" id="{90D9BB77-EE58-496F-AD2A-501FC366C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04">
              <a:extLst>
                <a:ext uri="{FF2B5EF4-FFF2-40B4-BE49-F238E27FC236}">
                  <a16:creationId xmlns:a16="http://schemas.microsoft.com/office/drawing/2014/main" id="{23E2F9BE-3F09-4C1F-903B-DEDE7D143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05">
              <a:extLst>
                <a:ext uri="{FF2B5EF4-FFF2-40B4-BE49-F238E27FC236}">
                  <a16:creationId xmlns:a16="http://schemas.microsoft.com/office/drawing/2014/main" id="{6BCCF8C5-EFF5-48BD-8438-CD6288B8B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06">
              <a:extLst>
                <a:ext uri="{FF2B5EF4-FFF2-40B4-BE49-F238E27FC236}">
                  <a16:creationId xmlns:a16="http://schemas.microsoft.com/office/drawing/2014/main" id="{D85300FF-28F5-4F4C-9868-6E9E7358F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07">
              <a:extLst>
                <a:ext uri="{FF2B5EF4-FFF2-40B4-BE49-F238E27FC236}">
                  <a16:creationId xmlns:a16="http://schemas.microsoft.com/office/drawing/2014/main" id="{B5784116-8C30-4671-9587-9D254C0F5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08">
              <a:extLst>
                <a:ext uri="{FF2B5EF4-FFF2-40B4-BE49-F238E27FC236}">
                  <a16:creationId xmlns:a16="http://schemas.microsoft.com/office/drawing/2014/main" id="{DAFE9458-FE6E-4BB9-B4E5-4D0938965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09">
              <a:extLst>
                <a:ext uri="{FF2B5EF4-FFF2-40B4-BE49-F238E27FC236}">
                  <a16:creationId xmlns:a16="http://schemas.microsoft.com/office/drawing/2014/main" id="{016F9691-45CF-46FE-AA70-9A990927E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10">
              <a:extLst>
                <a:ext uri="{FF2B5EF4-FFF2-40B4-BE49-F238E27FC236}">
                  <a16:creationId xmlns:a16="http://schemas.microsoft.com/office/drawing/2014/main" id="{B225A0DC-7ECA-4E20-9B61-D8C8A44DBA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11">
              <a:extLst>
                <a:ext uri="{FF2B5EF4-FFF2-40B4-BE49-F238E27FC236}">
                  <a16:creationId xmlns:a16="http://schemas.microsoft.com/office/drawing/2014/main" id="{CD8BE105-8632-48C6-98AA-3BC083F5C5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12">
              <a:extLst>
                <a:ext uri="{FF2B5EF4-FFF2-40B4-BE49-F238E27FC236}">
                  <a16:creationId xmlns:a16="http://schemas.microsoft.com/office/drawing/2014/main" id="{E8E80D59-7153-46E8-8ECB-43A44D2BD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13">
              <a:extLst>
                <a:ext uri="{FF2B5EF4-FFF2-40B4-BE49-F238E27FC236}">
                  <a16:creationId xmlns:a16="http://schemas.microsoft.com/office/drawing/2014/main" id="{79FC4AC3-30A3-4A82-9A40-93045F67B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14">
              <a:extLst>
                <a:ext uri="{FF2B5EF4-FFF2-40B4-BE49-F238E27FC236}">
                  <a16:creationId xmlns:a16="http://schemas.microsoft.com/office/drawing/2014/main" id="{3AB54E72-92A4-46A2-9ABB-FCC8E9296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15">
              <a:extLst>
                <a:ext uri="{FF2B5EF4-FFF2-40B4-BE49-F238E27FC236}">
                  <a16:creationId xmlns:a16="http://schemas.microsoft.com/office/drawing/2014/main" id="{E9B7B1E9-6B5C-4ABF-A6A4-475C1FFFF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16">
              <a:extLst>
                <a:ext uri="{FF2B5EF4-FFF2-40B4-BE49-F238E27FC236}">
                  <a16:creationId xmlns:a16="http://schemas.microsoft.com/office/drawing/2014/main" id="{C7EEDC3D-B057-4D89-9724-8F25D6CBD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7">
              <a:extLst>
                <a:ext uri="{FF2B5EF4-FFF2-40B4-BE49-F238E27FC236}">
                  <a16:creationId xmlns:a16="http://schemas.microsoft.com/office/drawing/2014/main" id="{500387AB-FCEB-410E-9E89-515ABF95E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18">
              <a:extLst>
                <a:ext uri="{FF2B5EF4-FFF2-40B4-BE49-F238E27FC236}">
                  <a16:creationId xmlns:a16="http://schemas.microsoft.com/office/drawing/2014/main" id="{22E285A3-9B96-4499-B043-4F370F630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19">
              <a:extLst>
                <a:ext uri="{FF2B5EF4-FFF2-40B4-BE49-F238E27FC236}">
                  <a16:creationId xmlns:a16="http://schemas.microsoft.com/office/drawing/2014/main" id="{1B908973-8AE8-4B7B-B100-336A717739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20">
              <a:extLst>
                <a:ext uri="{FF2B5EF4-FFF2-40B4-BE49-F238E27FC236}">
                  <a16:creationId xmlns:a16="http://schemas.microsoft.com/office/drawing/2014/main" id="{1375AF14-9ABC-434E-8402-76DB53F6C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21">
              <a:extLst>
                <a:ext uri="{FF2B5EF4-FFF2-40B4-BE49-F238E27FC236}">
                  <a16:creationId xmlns:a16="http://schemas.microsoft.com/office/drawing/2014/main" id="{A87E967F-2771-47FD-AE1F-15AF226C6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22">
              <a:extLst>
                <a:ext uri="{FF2B5EF4-FFF2-40B4-BE49-F238E27FC236}">
                  <a16:creationId xmlns:a16="http://schemas.microsoft.com/office/drawing/2014/main" id="{0C0CF095-E9ED-43B6-921B-11B4DFB4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23">
              <a:extLst>
                <a:ext uri="{FF2B5EF4-FFF2-40B4-BE49-F238E27FC236}">
                  <a16:creationId xmlns:a16="http://schemas.microsoft.com/office/drawing/2014/main" id="{DA7EF2E6-E052-449B-A100-FC852D03C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24">
              <a:extLst>
                <a:ext uri="{FF2B5EF4-FFF2-40B4-BE49-F238E27FC236}">
                  <a16:creationId xmlns:a16="http://schemas.microsoft.com/office/drawing/2014/main" id="{009D9541-5AEC-4746-9DAB-628470FA41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25">
              <a:extLst>
                <a:ext uri="{FF2B5EF4-FFF2-40B4-BE49-F238E27FC236}">
                  <a16:creationId xmlns:a16="http://schemas.microsoft.com/office/drawing/2014/main" id="{5D126454-24AF-4FEA-8F3B-4BAB4A1EB9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26">
              <a:extLst>
                <a:ext uri="{FF2B5EF4-FFF2-40B4-BE49-F238E27FC236}">
                  <a16:creationId xmlns:a16="http://schemas.microsoft.com/office/drawing/2014/main" id="{21170BD5-ADBC-495C-B8BD-5803DF4FEB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27">
              <a:extLst>
                <a:ext uri="{FF2B5EF4-FFF2-40B4-BE49-F238E27FC236}">
                  <a16:creationId xmlns:a16="http://schemas.microsoft.com/office/drawing/2014/main" id="{CBD44F93-6078-4D44-B661-4EB0E9950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28">
              <a:extLst>
                <a:ext uri="{FF2B5EF4-FFF2-40B4-BE49-F238E27FC236}">
                  <a16:creationId xmlns:a16="http://schemas.microsoft.com/office/drawing/2014/main" id="{45E65DB2-3712-42F0-93B8-FCF56DB1D9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29">
              <a:extLst>
                <a:ext uri="{FF2B5EF4-FFF2-40B4-BE49-F238E27FC236}">
                  <a16:creationId xmlns:a16="http://schemas.microsoft.com/office/drawing/2014/main" id="{056EA474-333E-4482-9A08-C13AA1C2C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30">
              <a:extLst>
                <a:ext uri="{FF2B5EF4-FFF2-40B4-BE49-F238E27FC236}">
                  <a16:creationId xmlns:a16="http://schemas.microsoft.com/office/drawing/2014/main" id="{7625672A-2B87-440F-A4EA-316D3877C7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31">
              <a:extLst>
                <a:ext uri="{FF2B5EF4-FFF2-40B4-BE49-F238E27FC236}">
                  <a16:creationId xmlns:a16="http://schemas.microsoft.com/office/drawing/2014/main" id="{29B854F1-1233-46AD-B832-38BBBA7EA6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32">
              <a:extLst>
                <a:ext uri="{FF2B5EF4-FFF2-40B4-BE49-F238E27FC236}">
                  <a16:creationId xmlns:a16="http://schemas.microsoft.com/office/drawing/2014/main" id="{C08F52CD-3E28-4262-B4F6-59DFB1285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DB72564E-BD73-4A72-A746-1868092ED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34">
              <a:extLst>
                <a:ext uri="{FF2B5EF4-FFF2-40B4-BE49-F238E27FC236}">
                  <a16:creationId xmlns:a16="http://schemas.microsoft.com/office/drawing/2014/main" id="{BF307901-670F-4D61-852C-FD6D7C83F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61EA73CD-C6A3-4252-9AF0-8749345E6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36">
              <a:extLst>
                <a:ext uri="{FF2B5EF4-FFF2-40B4-BE49-F238E27FC236}">
                  <a16:creationId xmlns:a16="http://schemas.microsoft.com/office/drawing/2014/main" id="{554217B1-DE75-417E-B7D0-233320BE59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37">
              <a:extLst>
                <a:ext uri="{FF2B5EF4-FFF2-40B4-BE49-F238E27FC236}">
                  <a16:creationId xmlns:a16="http://schemas.microsoft.com/office/drawing/2014/main" id="{D985DAC8-BBB3-4137-9160-BA02CFFF1F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38">
              <a:extLst>
                <a:ext uri="{FF2B5EF4-FFF2-40B4-BE49-F238E27FC236}">
                  <a16:creationId xmlns:a16="http://schemas.microsoft.com/office/drawing/2014/main" id="{82127D24-C41B-4AC6-BE3C-21DDE5E75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39">
              <a:extLst>
                <a:ext uri="{FF2B5EF4-FFF2-40B4-BE49-F238E27FC236}">
                  <a16:creationId xmlns:a16="http://schemas.microsoft.com/office/drawing/2014/main" id="{26F3D97C-ECC2-4C9D-9C2E-A4BB54A56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8528C489-1E39-4EAA-916C-F5D4CBE01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B0DD7ED7-C458-43A1-A436-277A31301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60BFB9A-C912-4D22-97BB-85D3A37635C3}"/>
              </a:ext>
            </a:extLst>
          </p:cNvPr>
          <p:cNvSpPr txBox="1"/>
          <p:nvPr userDrawn="1"/>
        </p:nvSpPr>
        <p:spPr>
          <a:xfrm>
            <a:off x="1511922" y="2249299"/>
            <a:ext cx="3228772" cy="840230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7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5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rPr>
              <a:t>感谢老师们的</a:t>
            </a: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DEDEC979-C50A-44A2-A581-D5B79A9EF3AC}"/>
              </a:ext>
            </a:extLst>
          </p:cNvPr>
          <p:cNvSpPr txBox="1"/>
          <p:nvPr userDrawn="1"/>
        </p:nvSpPr>
        <p:spPr>
          <a:xfrm>
            <a:off x="1511922" y="2954420"/>
            <a:ext cx="2489551" cy="84023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3600" b="1" kern="1200" dirty="0">
                <a:solidFill>
                  <a:srgbClr val="04428A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n-cs"/>
              </a:rPr>
              <a:t>悉心指导</a:t>
            </a:r>
          </a:p>
        </p:txBody>
      </p:sp>
    </p:spTree>
    <p:extLst>
      <p:ext uri="{BB962C8B-B14F-4D97-AF65-F5344CB8AC3E}">
        <p14:creationId xmlns:p14="http://schemas.microsoft.com/office/powerpoint/2010/main" val="272452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22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76" r:id="rId2"/>
    <p:sldLayoutId id="2147483694" r:id="rId3"/>
    <p:sldLayoutId id="2147483649" r:id="rId4"/>
    <p:sldLayoutId id="2147483657" r:id="rId5"/>
    <p:sldLayoutId id="2147483658" r:id="rId6"/>
    <p:sldLayoutId id="2147483695" r:id="rId7"/>
    <p:sldLayoutId id="2147483655" r:id="rId8"/>
    <p:sldLayoutId id="2147483656" r:id="rId9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orient="horz" pos="472">
          <p15:clr>
            <a:srgbClr val="F26B43"/>
          </p15:clr>
        </p15:guide>
        <p15:guide id="5" orient="horz" pos="4104">
          <p15:clr>
            <a:srgbClr val="F26B43"/>
          </p15:clr>
        </p15:guide>
        <p15:guide id="6" orient="horz" pos="4056">
          <p15:clr>
            <a:srgbClr val="F26B43"/>
          </p15:clr>
        </p15:guide>
        <p15:guide id="7" orient="horz" pos="2160" userDrawn="1">
          <p15:clr>
            <a:srgbClr val="F26B43"/>
          </p15:clr>
        </p15:guide>
        <p15:guide id="8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67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notesSlide" Target="../notesSlides/notesSlide3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notesSlide" Target="../notesSlides/notesSlide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4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C32E6A18-380F-4A05-8D91-FC58B280B6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7593E57F-DBCC-4D90-8B0F-E18CF040DDC4}"/>
              </a:ext>
            </a:extLst>
          </p:cNvPr>
          <p:cNvSpPr/>
          <p:nvPr/>
        </p:nvSpPr>
        <p:spPr>
          <a:xfrm>
            <a:off x="0" y="2820188"/>
            <a:ext cx="12192000" cy="4037813"/>
          </a:xfrm>
          <a:custGeom>
            <a:avLst/>
            <a:gdLst>
              <a:gd name="connsiteX0" fmla="*/ 0 w 12192000"/>
              <a:gd name="connsiteY0" fmla="*/ 0 h 4037813"/>
              <a:gd name="connsiteX1" fmla="*/ 106773 w 12192000"/>
              <a:gd name="connsiteY1" fmla="*/ 36445 h 4037813"/>
              <a:gd name="connsiteX2" fmla="*/ 6096001 w 12192000"/>
              <a:gd name="connsiteY2" fmla="*/ 883678 h 4037813"/>
              <a:gd name="connsiteX3" fmla="*/ 12085229 w 12192000"/>
              <a:gd name="connsiteY3" fmla="*/ 36445 h 4037813"/>
              <a:gd name="connsiteX4" fmla="*/ 12192000 w 12192000"/>
              <a:gd name="connsiteY4" fmla="*/ 1 h 4037813"/>
              <a:gd name="connsiteX5" fmla="*/ 12192000 w 12192000"/>
              <a:gd name="connsiteY5" fmla="*/ 4037813 h 4037813"/>
              <a:gd name="connsiteX6" fmla="*/ 0 w 12192000"/>
              <a:gd name="connsiteY6" fmla="*/ 4037813 h 40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37813">
                <a:moveTo>
                  <a:pt x="0" y="0"/>
                </a:moveTo>
                <a:lnTo>
                  <a:pt x="106773" y="36445"/>
                </a:lnTo>
                <a:cubicBezTo>
                  <a:pt x="1734353" y="565729"/>
                  <a:pt x="3820949" y="883678"/>
                  <a:pt x="6096001" y="883678"/>
                </a:cubicBezTo>
                <a:cubicBezTo>
                  <a:pt x="8371054" y="883678"/>
                  <a:pt x="10457649" y="565729"/>
                  <a:pt x="12085229" y="36445"/>
                </a:cubicBezTo>
                <a:lnTo>
                  <a:pt x="12192000" y="1"/>
                </a:lnTo>
                <a:lnTo>
                  <a:pt x="12192000" y="4037813"/>
                </a:lnTo>
                <a:lnTo>
                  <a:pt x="0" y="4037813"/>
                </a:lnTo>
                <a:close/>
              </a:path>
            </a:pathLst>
          </a:cu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6195420-86A4-40D2-8B4A-24B6106FA8F0}"/>
              </a:ext>
            </a:extLst>
          </p:cNvPr>
          <p:cNvSpPr/>
          <p:nvPr/>
        </p:nvSpPr>
        <p:spPr>
          <a:xfrm>
            <a:off x="2472519" y="5633134"/>
            <a:ext cx="7246963" cy="26000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1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GRADUATION REPORT TEMPLE FOR ZHEJIANG UNIVERSITY</a:t>
            </a:r>
          </a:p>
        </p:txBody>
      </p:sp>
      <p:grpSp>
        <p:nvGrpSpPr>
          <p:cNvPr id="26" name="Group 74">
            <a:extLst>
              <a:ext uri="{FF2B5EF4-FFF2-40B4-BE49-F238E27FC236}">
                <a16:creationId xmlns:a16="http://schemas.microsoft.com/office/drawing/2014/main" id="{6185ACA8-CC1F-4169-9C76-47343C2BCE1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59308" y="4066426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27" name="Freeform 75">
              <a:extLst>
                <a:ext uri="{FF2B5EF4-FFF2-40B4-BE49-F238E27FC236}">
                  <a16:creationId xmlns:a16="http://schemas.microsoft.com/office/drawing/2014/main" id="{5B32A1A9-FE14-4AAB-8395-1BC9CEE5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76">
              <a:extLst>
                <a:ext uri="{FF2B5EF4-FFF2-40B4-BE49-F238E27FC236}">
                  <a16:creationId xmlns:a16="http://schemas.microsoft.com/office/drawing/2014/main" id="{37F60CF4-2714-44CF-BB10-7DED3EC240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77">
              <a:extLst>
                <a:ext uri="{FF2B5EF4-FFF2-40B4-BE49-F238E27FC236}">
                  <a16:creationId xmlns:a16="http://schemas.microsoft.com/office/drawing/2014/main" id="{7F2144F8-B165-426B-9334-6FB21B8B57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78">
              <a:extLst>
                <a:ext uri="{FF2B5EF4-FFF2-40B4-BE49-F238E27FC236}">
                  <a16:creationId xmlns:a16="http://schemas.microsoft.com/office/drawing/2014/main" id="{7302DBCC-36D1-423B-A2B6-DD8EBBD33A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79">
              <a:extLst>
                <a:ext uri="{FF2B5EF4-FFF2-40B4-BE49-F238E27FC236}">
                  <a16:creationId xmlns:a16="http://schemas.microsoft.com/office/drawing/2014/main" id="{611983B0-65EA-48AD-AAA5-AE1864ACDB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80">
              <a:extLst>
                <a:ext uri="{FF2B5EF4-FFF2-40B4-BE49-F238E27FC236}">
                  <a16:creationId xmlns:a16="http://schemas.microsoft.com/office/drawing/2014/main" id="{22519C25-A21A-42A7-B99D-1E6275AE4A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81">
              <a:extLst>
                <a:ext uri="{FF2B5EF4-FFF2-40B4-BE49-F238E27FC236}">
                  <a16:creationId xmlns:a16="http://schemas.microsoft.com/office/drawing/2014/main" id="{B39C62D9-A54A-4834-AC74-ED7E23EF2C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82">
              <a:extLst>
                <a:ext uri="{FF2B5EF4-FFF2-40B4-BE49-F238E27FC236}">
                  <a16:creationId xmlns:a16="http://schemas.microsoft.com/office/drawing/2014/main" id="{8CC8B0C2-86FC-4C0C-9D36-98E00ED926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83">
              <a:extLst>
                <a:ext uri="{FF2B5EF4-FFF2-40B4-BE49-F238E27FC236}">
                  <a16:creationId xmlns:a16="http://schemas.microsoft.com/office/drawing/2014/main" id="{642AF54D-5851-4331-AA5E-E78563513D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84">
              <a:extLst>
                <a:ext uri="{FF2B5EF4-FFF2-40B4-BE49-F238E27FC236}">
                  <a16:creationId xmlns:a16="http://schemas.microsoft.com/office/drawing/2014/main" id="{01A6AD70-9E11-4BF7-BA66-A16A3923D9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85">
              <a:extLst>
                <a:ext uri="{FF2B5EF4-FFF2-40B4-BE49-F238E27FC236}">
                  <a16:creationId xmlns:a16="http://schemas.microsoft.com/office/drawing/2014/main" id="{A97301B1-39E3-4A38-8A31-4946DB10FD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86">
              <a:extLst>
                <a:ext uri="{FF2B5EF4-FFF2-40B4-BE49-F238E27FC236}">
                  <a16:creationId xmlns:a16="http://schemas.microsoft.com/office/drawing/2014/main" id="{967644C6-E367-4C3A-967A-92BC31D284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87">
              <a:extLst>
                <a:ext uri="{FF2B5EF4-FFF2-40B4-BE49-F238E27FC236}">
                  <a16:creationId xmlns:a16="http://schemas.microsoft.com/office/drawing/2014/main" id="{54058279-3C62-4135-A336-B3496BF0E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88">
              <a:extLst>
                <a:ext uri="{FF2B5EF4-FFF2-40B4-BE49-F238E27FC236}">
                  <a16:creationId xmlns:a16="http://schemas.microsoft.com/office/drawing/2014/main" id="{1645D9E7-CD38-4B53-BAE2-9AEAEBD2F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89">
              <a:extLst>
                <a:ext uri="{FF2B5EF4-FFF2-40B4-BE49-F238E27FC236}">
                  <a16:creationId xmlns:a16="http://schemas.microsoft.com/office/drawing/2014/main" id="{4DA8A30F-CFC1-48B1-B719-E0D63CD373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90">
              <a:extLst>
                <a:ext uri="{FF2B5EF4-FFF2-40B4-BE49-F238E27FC236}">
                  <a16:creationId xmlns:a16="http://schemas.microsoft.com/office/drawing/2014/main" id="{7364087F-D733-4758-8534-A20362ED04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91">
              <a:extLst>
                <a:ext uri="{FF2B5EF4-FFF2-40B4-BE49-F238E27FC236}">
                  <a16:creationId xmlns:a16="http://schemas.microsoft.com/office/drawing/2014/main" id="{8EB7A637-6310-4A32-81F0-F74ED17C48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92">
              <a:extLst>
                <a:ext uri="{FF2B5EF4-FFF2-40B4-BE49-F238E27FC236}">
                  <a16:creationId xmlns:a16="http://schemas.microsoft.com/office/drawing/2014/main" id="{9DE0FDA3-3139-4668-B614-E13ACA7F65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93">
              <a:extLst>
                <a:ext uri="{FF2B5EF4-FFF2-40B4-BE49-F238E27FC236}">
                  <a16:creationId xmlns:a16="http://schemas.microsoft.com/office/drawing/2014/main" id="{ED28496C-A63C-469B-AC0C-53D3011B5C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94">
              <a:extLst>
                <a:ext uri="{FF2B5EF4-FFF2-40B4-BE49-F238E27FC236}">
                  <a16:creationId xmlns:a16="http://schemas.microsoft.com/office/drawing/2014/main" id="{F3D63269-7AA9-4319-BCA4-CA4CF9FAFF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95">
              <a:extLst>
                <a:ext uri="{FF2B5EF4-FFF2-40B4-BE49-F238E27FC236}">
                  <a16:creationId xmlns:a16="http://schemas.microsoft.com/office/drawing/2014/main" id="{E1FF003B-9714-41AF-980C-02BCD847E0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96">
              <a:extLst>
                <a:ext uri="{FF2B5EF4-FFF2-40B4-BE49-F238E27FC236}">
                  <a16:creationId xmlns:a16="http://schemas.microsoft.com/office/drawing/2014/main" id="{7DEFB929-EA64-4C49-8848-86B7CE71FC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Freeform 97">
              <a:extLst>
                <a:ext uri="{FF2B5EF4-FFF2-40B4-BE49-F238E27FC236}">
                  <a16:creationId xmlns:a16="http://schemas.microsoft.com/office/drawing/2014/main" id="{A8E05142-9F67-4D21-9784-CFA885ED6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Freeform 98">
              <a:extLst>
                <a:ext uri="{FF2B5EF4-FFF2-40B4-BE49-F238E27FC236}">
                  <a16:creationId xmlns:a16="http://schemas.microsoft.com/office/drawing/2014/main" id="{511CC19C-9C26-4A12-BE86-E8B5E9E3A2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Freeform 99">
              <a:extLst>
                <a:ext uri="{FF2B5EF4-FFF2-40B4-BE49-F238E27FC236}">
                  <a16:creationId xmlns:a16="http://schemas.microsoft.com/office/drawing/2014/main" id="{1704249E-E332-4CBE-853D-14082AD878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2" name="Freeform 100">
              <a:extLst>
                <a:ext uri="{FF2B5EF4-FFF2-40B4-BE49-F238E27FC236}">
                  <a16:creationId xmlns:a16="http://schemas.microsoft.com/office/drawing/2014/main" id="{D4B2FA78-6D48-47A9-BAE2-6CC9D9C92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" name="Freeform 101">
              <a:extLst>
                <a:ext uri="{FF2B5EF4-FFF2-40B4-BE49-F238E27FC236}">
                  <a16:creationId xmlns:a16="http://schemas.microsoft.com/office/drawing/2014/main" id="{01707640-F386-45A1-B501-36B3A87E4C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Freeform 102">
              <a:extLst>
                <a:ext uri="{FF2B5EF4-FFF2-40B4-BE49-F238E27FC236}">
                  <a16:creationId xmlns:a16="http://schemas.microsoft.com/office/drawing/2014/main" id="{55DCDB11-141F-4B34-B9B1-0284FB245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Freeform 103">
              <a:extLst>
                <a:ext uri="{FF2B5EF4-FFF2-40B4-BE49-F238E27FC236}">
                  <a16:creationId xmlns:a16="http://schemas.microsoft.com/office/drawing/2014/main" id="{1765F85A-1458-4B00-B799-F72624001D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Freeform 104">
              <a:extLst>
                <a:ext uri="{FF2B5EF4-FFF2-40B4-BE49-F238E27FC236}">
                  <a16:creationId xmlns:a16="http://schemas.microsoft.com/office/drawing/2014/main" id="{11802E6C-F745-4496-9C3B-6CC3BF1AB3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Freeform 105">
              <a:extLst>
                <a:ext uri="{FF2B5EF4-FFF2-40B4-BE49-F238E27FC236}">
                  <a16:creationId xmlns:a16="http://schemas.microsoft.com/office/drawing/2014/main" id="{935B5B12-F9B7-40C4-AB22-948B9FE2E5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Freeform 106">
              <a:extLst>
                <a:ext uri="{FF2B5EF4-FFF2-40B4-BE49-F238E27FC236}">
                  <a16:creationId xmlns:a16="http://schemas.microsoft.com/office/drawing/2014/main" id="{42960C9D-CD2D-4A4F-BF26-7B0CCC9AF4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Freeform 107">
              <a:extLst>
                <a:ext uri="{FF2B5EF4-FFF2-40B4-BE49-F238E27FC236}">
                  <a16:creationId xmlns:a16="http://schemas.microsoft.com/office/drawing/2014/main" id="{975DEE03-4549-4CE2-A026-6DBD94D1EE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" name="Freeform 108">
              <a:extLst>
                <a:ext uri="{FF2B5EF4-FFF2-40B4-BE49-F238E27FC236}">
                  <a16:creationId xmlns:a16="http://schemas.microsoft.com/office/drawing/2014/main" id="{F8248AA9-E46D-48DB-9EB4-DD756721E3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" name="Freeform 109">
              <a:extLst>
                <a:ext uri="{FF2B5EF4-FFF2-40B4-BE49-F238E27FC236}">
                  <a16:creationId xmlns:a16="http://schemas.microsoft.com/office/drawing/2014/main" id="{4D89CEBA-E5F4-4BB5-AC28-29CE961A0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Freeform 110">
              <a:extLst>
                <a:ext uri="{FF2B5EF4-FFF2-40B4-BE49-F238E27FC236}">
                  <a16:creationId xmlns:a16="http://schemas.microsoft.com/office/drawing/2014/main" id="{48474659-A487-4640-8D49-0974B15995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Freeform 111">
              <a:extLst>
                <a:ext uri="{FF2B5EF4-FFF2-40B4-BE49-F238E27FC236}">
                  <a16:creationId xmlns:a16="http://schemas.microsoft.com/office/drawing/2014/main" id="{5AD07180-92D4-46C9-B384-47CF039952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Freeform 112">
              <a:extLst>
                <a:ext uri="{FF2B5EF4-FFF2-40B4-BE49-F238E27FC236}">
                  <a16:creationId xmlns:a16="http://schemas.microsoft.com/office/drawing/2014/main" id="{79587411-8B5C-4764-BF57-F7B507F5A0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Freeform 113">
              <a:extLst>
                <a:ext uri="{FF2B5EF4-FFF2-40B4-BE49-F238E27FC236}">
                  <a16:creationId xmlns:a16="http://schemas.microsoft.com/office/drawing/2014/main" id="{E95FB38D-7BBB-4BC5-BBA1-D5B384CA27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Freeform 114">
              <a:extLst>
                <a:ext uri="{FF2B5EF4-FFF2-40B4-BE49-F238E27FC236}">
                  <a16:creationId xmlns:a16="http://schemas.microsoft.com/office/drawing/2014/main" id="{618B945C-4000-41AC-BABD-09E22598E4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" name="Freeform 115">
              <a:extLst>
                <a:ext uri="{FF2B5EF4-FFF2-40B4-BE49-F238E27FC236}">
                  <a16:creationId xmlns:a16="http://schemas.microsoft.com/office/drawing/2014/main" id="{49BE3196-6ABB-4903-A1F9-F239BFD27D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" name="Freeform 116">
              <a:extLst>
                <a:ext uri="{FF2B5EF4-FFF2-40B4-BE49-F238E27FC236}">
                  <a16:creationId xmlns:a16="http://schemas.microsoft.com/office/drawing/2014/main" id="{2F4238FA-4634-492D-92A1-14A375EF4C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Freeform 117">
              <a:extLst>
                <a:ext uri="{FF2B5EF4-FFF2-40B4-BE49-F238E27FC236}">
                  <a16:creationId xmlns:a16="http://schemas.microsoft.com/office/drawing/2014/main" id="{086E4C46-AE75-45AE-8DD3-0C4D8966A3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0" name="Freeform 118">
              <a:extLst>
                <a:ext uri="{FF2B5EF4-FFF2-40B4-BE49-F238E27FC236}">
                  <a16:creationId xmlns:a16="http://schemas.microsoft.com/office/drawing/2014/main" id="{92E57252-43CC-42DA-8CB6-9E2BD4C071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1" name="Freeform 119">
              <a:extLst>
                <a:ext uri="{FF2B5EF4-FFF2-40B4-BE49-F238E27FC236}">
                  <a16:creationId xmlns:a16="http://schemas.microsoft.com/office/drawing/2014/main" id="{A3B8F4A7-EA37-4247-928F-B5016734BA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2" name="Freeform 120">
              <a:extLst>
                <a:ext uri="{FF2B5EF4-FFF2-40B4-BE49-F238E27FC236}">
                  <a16:creationId xmlns:a16="http://schemas.microsoft.com/office/drawing/2014/main" id="{6DD9DD37-7952-4252-9BC7-380FBBC700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3" name="Freeform 121">
              <a:extLst>
                <a:ext uri="{FF2B5EF4-FFF2-40B4-BE49-F238E27FC236}">
                  <a16:creationId xmlns:a16="http://schemas.microsoft.com/office/drawing/2014/main" id="{6E23BDBF-2FA0-4EFB-AEAD-72C7CFD0FD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4" name="Freeform 122">
              <a:extLst>
                <a:ext uri="{FF2B5EF4-FFF2-40B4-BE49-F238E27FC236}">
                  <a16:creationId xmlns:a16="http://schemas.microsoft.com/office/drawing/2014/main" id="{19BE6E6A-B570-4343-B7B4-491E281B41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5" name="Freeform 123">
              <a:extLst>
                <a:ext uri="{FF2B5EF4-FFF2-40B4-BE49-F238E27FC236}">
                  <a16:creationId xmlns:a16="http://schemas.microsoft.com/office/drawing/2014/main" id="{4CA01EBE-BA8D-443F-86EA-262A8DFFF5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6" name="Freeform 124">
              <a:extLst>
                <a:ext uri="{FF2B5EF4-FFF2-40B4-BE49-F238E27FC236}">
                  <a16:creationId xmlns:a16="http://schemas.microsoft.com/office/drawing/2014/main" id="{49366998-C16F-462C-A836-116F39E4D8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7" name="Freeform 125">
              <a:extLst>
                <a:ext uri="{FF2B5EF4-FFF2-40B4-BE49-F238E27FC236}">
                  <a16:creationId xmlns:a16="http://schemas.microsoft.com/office/drawing/2014/main" id="{54028052-91B0-4A9E-B856-8A7A3ED9C0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8" name="Freeform 126">
              <a:extLst>
                <a:ext uri="{FF2B5EF4-FFF2-40B4-BE49-F238E27FC236}">
                  <a16:creationId xmlns:a16="http://schemas.microsoft.com/office/drawing/2014/main" id="{C8C5D2BA-FA02-4A14-9442-978D295F2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9" name="Freeform 127">
              <a:extLst>
                <a:ext uri="{FF2B5EF4-FFF2-40B4-BE49-F238E27FC236}">
                  <a16:creationId xmlns:a16="http://schemas.microsoft.com/office/drawing/2014/main" id="{4E69FD0E-294D-40D8-8CE5-E3BE5125D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0" name="Freeform 128">
              <a:extLst>
                <a:ext uri="{FF2B5EF4-FFF2-40B4-BE49-F238E27FC236}">
                  <a16:creationId xmlns:a16="http://schemas.microsoft.com/office/drawing/2014/main" id="{8525AF0F-FC37-45B7-A87B-931CE81A0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1" name="Freeform 129">
              <a:extLst>
                <a:ext uri="{FF2B5EF4-FFF2-40B4-BE49-F238E27FC236}">
                  <a16:creationId xmlns:a16="http://schemas.microsoft.com/office/drawing/2014/main" id="{74E07B1F-8960-4675-8BED-97C23533E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2" name="Freeform 130">
              <a:extLst>
                <a:ext uri="{FF2B5EF4-FFF2-40B4-BE49-F238E27FC236}">
                  <a16:creationId xmlns:a16="http://schemas.microsoft.com/office/drawing/2014/main" id="{BB585252-22D5-4AE1-A936-6CA357641A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3" name="Freeform 131">
              <a:extLst>
                <a:ext uri="{FF2B5EF4-FFF2-40B4-BE49-F238E27FC236}">
                  <a16:creationId xmlns:a16="http://schemas.microsoft.com/office/drawing/2014/main" id="{BCC2A873-C339-4BCB-B60D-50FE04DFE2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4" name="Freeform 132">
              <a:extLst>
                <a:ext uri="{FF2B5EF4-FFF2-40B4-BE49-F238E27FC236}">
                  <a16:creationId xmlns:a16="http://schemas.microsoft.com/office/drawing/2014/main" id="{CE7B5302-E501-4A55-A66E-0E7CA72610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5" name="Freeform 133">
              <a:extLst>
                <a:ext uri="{FF2B5EF4-FFF2-40B4-BE49-F238E27FC236}">
                  <a16:creationId xmlns:a16="http://schemas.microsoft.com/office/drawing/2014/main" id="{A5083A92-46FD-42AF-BE67-CB535E743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6" name="Freeform 134">
              <a:extLst>
                <a:ext uri="{FF2B5EF4-FFF2-40B4-BE49-F238E27FC236}">
                  <a16:creationId xmlns:a16="http://schemas.microsoft.com/office/drawing/2014/main" id="{412020E6-F50E-40D5-8A3A-874617C83A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7" name="Freeform 135">
              <a:extLst>
                <a:ext uri="{FF2B5EF4-FFF2-40B4-BE49-F238E27FC236}">
                  <a16:creationId xmlns:a16="http://schemas.microsoft.com/office/drawing/2014/main" id="{6AE926EC-AAFF-4CBF-B8F5-526FA9CA40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8" name="Freeform 136">
              <a:extLst>
                <a:ext uri="{FF2B5EF4-FFF2-40B4-BE49-F238E27FC236}">
                  <a16:creationId xmlns:a16="http://schemas.microsoft.com/office/drawing/2014/main" id="{40B8421E-81A8-41AC-9211-8C081773AC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9" name="Freeform 137">
              <a:extLst>
                <a:ext uri="{FF2B5EF4-FFF2-40B4-BE49-F238E27FC236}">
                  <a16:creationId xmlns:a16="http://schemas.microsoft.com/office/drawing/2014/main" id="{3069BDAA-FA16-4962-872B-39723A638F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0" name="Freeform 138">
              <a:extLst>
                <a:ext uri="{FF2B5EF4-FFF2-40B4-BE49-F238E27FC236}">
                  <a16:creationId xmlns:a16="http://schemas.microsoft.com/office/drawing/2014/main" id="{A6734A44-AF0C-42A0-B9B6-90EED80FDA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1" name="Freeform 139">
              <a:extLst>
                <a:ext uri="{FF2B5EF4-FFF2-40B4-BE49-F238E27FC236}">
                  <a16:creationId xmlns:a16="http://schemas.microsoft.com/office/drawing/2014/main" id="{7626D62D-C96B-4AE5-B856-5B7D550A43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2" name="Freeform 140">
              <a:extLst>
                <a:ext uri="{FF2B5EF4-FFF2-40B4-BE49-F238E27FC236}">
                  <a16:creationId xmlns:a16="http://schemas.microsoft.com/office/drawing/2014/main" id="{1350425B-7E83-4398-A86D-9B9F8D4B8A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3" name="Freeform 141">
              <a:extLst>
                <a:ext uri="{FF2B5EF4-FFF2-40B4-BE49-F238E27FC236}">
                  <a16:creationId xmlns:a16="http://schemas.microsoft.com/office/drawing/2014/main" id="{DACD9267-9C7A-4CE4-92C4-B62605F55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0A6CE8-1686-4C96-A4E3-7F7BFA6039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18800" y="4791736"/>
            <a:ext cx="7754400" cy="721821"/>
          </a:xfrm>
        </p:spPr>
        <p:txBody>
          <a:bodyPr/>
          <a:lstStyle/>
          <a:p>
            <a:pPr algn="ctr"/>
            <a:r>
              <a:rPr lang="en-US" altLang="zh-CN" dirty="0"/>
              <a:t>MapReduce </a:t>
            </a:r>
            <a:endParaRPr lang="zh-CN" altLang="en-US" dirty="0"/>
          </a:p>
        </p:txBody>
      </p: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C9244DE9-D752-408E-9A71-9237EAC1CBFA}"/>
              </a:ext>
            </a:extLst>
          </p:cNvPr>
          <p:cNvSpPr/>
          <p:nvPr/>
        </p:nvSpPr>
        <p:spPr>
          <a:xfrm>
            <a:off x="4801010" y="6253682"/>
            <a:ext cx="2452688" cy="39052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5" name="文本占位符 11">
            <a:extLst>
              <a:ext uri="{FF2B5EF4-FFF2-40B4-BE49-F238E27FC236}">
                <a16:creationId xmlns:a16="http://schemas.microsoft.com/office/drawing/2014/main" id="{5014F140-3C77-4486-9BBF-A199C29F4443}"/>
              </a:ext>
            </a:extLst>
          </p:cNvPr>
          <p:cNvSpPr txBox="1">
            <a:spLocks/>
          </p:cNvSpPr>
          <p:nvPr/>
        </p:nvSpPr>
        <p:spPr>
          <a:xfrm>
            <a:off x="5001876" y="6257231"/>
            <a:ext cx="2050956" cy="3863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</a:rPr>
              <a:t>Group 22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052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0D2E0-F373-4358-862B-23B9F849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3DBD51-8EBC-4EFF-9432-8CAFA7BF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209637-8F68-46ED-9510-C68B6E024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You have a job.</a:t>
            </a:r>
            <a:endParaRPr lang="zh-CN" altLang="en-US" dirty="0"/>
          </a:p>
        </p:txBody>
      </p:sp>
      <p:grpSp>
        <p:nvGrpSpPr>
          <p:cNvPr id="24" name="e40c39ee-0193-4447-bb70-c2b132c3749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0E3C99B-2ECB-493E-8722-29A8E17C0D63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987528" y="2956688"/>
            <a:ext cx="4216944" cy="2715636"/>
            <a:chOff x="3265488" y="1597026"/>
            <a:chExt cx="5645150" cy="3635375"/>
          </a:xfrm>
        </p:grpSpPr>
        <p:sp>
          <p:nvSpPr>
            <p:cNvPr id="27" name="ïś1ïḍe">
              <a:extLst>
                <a:ext uri="{FF2B5EF4-FFF2-40B4-BE49-F238E27FC236}">
                  <a16:creationId xmlns:a16="http://schemas.microsoft.com/office/drawing/2014/main" id="{4F09B79B-65C5-412E-978F-6C7120D1DE4D}"/>
                </a:ext>
              </a:extLst>
            </p:cNvPr>
            <p:cNvSpPr/>
            <p:nvPr/>
          </p:nvSpPr>
          <p:spPr bwMode="auto">
            <a:xfrm>
              <a:off x="6934200" y="3684588"/>
              <a:ext cx="517525" cy="42863"/>
            </a:xfrm>
            <a:custGeom>
              <a:avLst/>
              <a:gdLst>
                <a:gd name="T0" fmla="*/ 1 w 157"/>
                <a:gd name="T1" fmla="*/ 10 h 13"/>
                <a:gd name="T2" fmla="*/ 1 w 157"/>
                <a:gd name="T3" fmla="*/ 0 h 13"/>
                <a:gd name="T4" fmla="*/ 22 w 157"/>
                <a:gd name="T5" fmla="*/ 2 h 13"/>
                <a:gd name="T6" fmla="*/ 22 w 157"/>
                <a:gd name="T7" fmla="*/ 10 h 13"/>
                <a:gd name="T8" fmla="*/ 35 w 157"/>
                <a:gd name="T9" fmla="*/ 13 h 13"/>
                <a:gd name="T10" fmla="*/ 35 w 157"/>
                <a:gd name="T11" fmla="*/ 4 h 13"/>
                <a:gd name="T12" fmla="*/ 60 w 157"/>
                <a:gd name="T13" fmla="*/ 3 h 13"/>
                <a:gd name="T14" fmla="*/ 60 w 157"/>
                <a:gd name="T15" fmla="*/ 10 h 13"/>
                <a:gd name="T16" fmla="*/ 76 w 157"/>
                <a:gd name="T17" fmla="*/ 10 h 13"/>
                <a:gd name="T18" fmla="*/ 74 w 157"/>
                <a:gd name="T19" fmla="*/ 3 h 13"/>
                <a:gd name="T20" fmla="*/ 95 w 157"/>
                <a:gd name="T21" fmla="*/ 4 h 13"/>
                <a:gd name="T22" fmla="*/ 95 w 157"/>
                <a:gd name="T23" fmla="*/ 13 h 13"/>
                <a:gd name="T24" fmla="*/ 112 w 157"/>
                <a:gd name="T25" fmla="*/ 10 h 13"/>
                <a:gd name="T26" fmla="*/ 112 w 157"/>
                <a:gd name="T27" fmla="*/ 2 h 13"/>
                <a:gd name="T28" fmla="*/ 133 w 157"/>
                <a:gd name="T29" fmla="*/ 2 h 13"/>
                <a:gd name="T30" fmla="*/ 128 w 157"/>
                <a:gd name="T31" fmla="*/ 10 h 13"/>
                <a:gd name="T32" fmla="*/ 146 w 157"/>
                <a:gd name="T33" fmla="*/ 10 h 13"/>
                <a:gd name="T34" fmla="*/ 146 w 157"/>
                <a:gd name="T35" fmla="*/ 2 h 13"/>
                <a:gd name="T36" fmla="*/ 157 w 157"/>
                <a:gd name="T37" fmla="*/ 0 h 13"/>
                <a:gd name="T38" fmla="*/ 154 w 157"/>
                <a:gd name="T39" fmla="*/ 13 h 13"/>
                <a:gd name="T40" fmla="*/ 1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" y="10"/>
                  </a:moveTo>
                  <a:cubicBezTo>
                    <a:pt x="1" y="10"/>
                    <a:pt x="0" y="0"/>
                    <a:pt x="1" y="0"/>
                  </a:cubicBezTo>
                  <a:cubicBezTo>
                    <a:pt x="2" y="0"/>
                    <a:pt x="22" y="2"/>
                    <a:pt x="22" y="2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33" y="2"/>
                    <a:pt x="133" y="2"/>
                    <a:pt x="133" y="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" y="13"/>
                    <a:pt x="1" y="13"/>
                    <a:pt x="1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sļîḓê">
              <a:extLst>
                <a:ext uri="{FF2B5EF4-FFF2-40B4-BE49-F238E27FC236}">
                  <a16:creationId xmlns:a16="http://schemas.microsoft.com/office/drawing/2014/main" id="{A1F1E49D-47B8-4991-8C96-9222D6CF256D}"/>
                </a:ext>
              </a:extLst>
            </p:cNvPr>
            <p:cNvSpPr/>
            <p:nvPr/>
          </p:nvSpPr>
          <p:spPr bwMode="auto">
            <a:xfrm>
              <a:off x="6881813" y="3717926"/>
              <a:ext cx="606425" cy="88900"/>
            </a:xfrm>
            <a:custGeom>
              <a:avLst/>
              <a:gdLst>
                <a:gd name="T0" fmla="*/ 20 w 382"/>
                <a:gd name="T1" fmla="*/ 56 h 56"/>
                <a:gd name="T2" fmla="*/ 0 w 382"/>
                <a:gd name="T3" fmla="*/ 0 h 56"/>
                <a:gd name="T4" fmla="*/ 382 w 382"/>
                <a:gd name="T5" fmla="*/ 0 h 56"/>
                <a:gd name="T6" fmla="*/ 370 w 382"/>
                <a:gd name="T7" fmla="*/ 56 h 56"/>
                <a:gd name="T8" fmla="*/ 20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20" y="56"/>
                  </a:moveTo>
                  <a:lnTo>
                    <a:pt x="0" y="0"/>
                  </a:lnTo>
                  <a:lnTo>
                    <a:pt x="382" y="0"/>
                  </a:lnTo>
                  <a:lnTo>
                    <a:pt x="370" y="56"/>
                  </a:lnTo>
                  <a:lnTo>
                    <a:pt x="20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slïḍé">
              <a:extLst>
                <a:ext uri="{FF2B5EF4-FFF2-40B4-BE49-F238E27FC236}">
                  <a16:creationId xmlns:a16="http://schemas.microsoft.com/office/drawing/2014/main" id="{5405DC53-D2C0-4D30-BA9C-C3B5383A69BB}"/>
                </a:ext>
              </a:extLst>
            </p:cNvPr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  <a:gd name="T8" fmla="*/ 79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şlîḑé">
              <a:extLst>
                <a:ext uri="{FF2B5EF4-FFF2-40B4-BE49-F238E27FC236}">
                  <a16:creationId xmlns:a16="http://schemas.microsoft.com/office/drawing/2014/main" id="{0D70820F-DD48-4A06-BE21-45A24AB26788}"/>
                </a:ext>
              </a:extLst>
            </p:cNvPr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ŝ1ïḓè">
              <a:extLst>
                <a:ext uri="{FF2B5EF4-FFF2-40B4-BE49-F238E27FC236}">
                  <a16:creationId xmlns:a16="http://schemas.microsoft.com/office/drawing/2014/main" id="{50DF785E-4A35-4388-93FC-49592E6B03DD}"/>
                </a:ext>
              </a:extLst>
            </p:cNvPr>
            <p:cNvSpPr/>
            <p:nvPr/>
          </p:nvSpPr>
          <p:spPr bwMode="auto">
            <a:xfrm>
              <a:off x="6184900" y="3678238"/>
              <a:ext cx="434975" cy="128588"/>
            </a:xfrm>
            <a:custGeom>
              <a:avLst/>
              <a:gdLst>
                <a:gd name="T0" fmla="*/ 5 w 132"/>
                <a:gd name="T1" fmla="*/ 1 h 39"/>
                <a:gd name="T2" fmla="*/ 131 w 132"/>
                <a:gd name="T3" fmla="*/ 3 h 39"/>
                <a:gd name="T4" fmla="*/ 132 w 132"/>
                <a:gd name="T5" fmla="*/ 39 h 39"/>
                <a:gd name="T6" fmla="*/ 0 w 132"/>
                <a:gd name="T7" fmla="*/ 38 h 39"/>
                <a:gd name="T8" fmla="*/ 5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5" y="1"/>
                  </a:moveTo>
                  <a:cubicBezTo>
                    <a:pt x="11" y="0"/>
                    <a:pt x="131" y="3"/>
                    <a:pt x="131" y="3"/>
                  </a:cubicBezTo>
                  <a:cubicBezTo>
                    <a:pt x="132" y="39"/>
                    <a:pt x="132" y="39"/>
                    <a:pt x="132" y="39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îḍè">
              <a:extLst>
                <a:ext uri="{FF2B5EF4-FFF2-40B4-BE49-F238E27FC236}">
                  <a16:creationId xmlns:a16="http://schemas.microsoft.com/office/drawing/2014/main" id="{255F1543-BDAA-46E8-998D-203874A2BB9E}"/>
                </a:ext>
              </a:extLst>
            </p:cNvPr>
            <p:cNvSpPr/>
            <p:nvPr/>
          </p:nvSpPr>
          <p:spPr bwMode="auto">
            <a:xfrm>
              <a:off x="6178550" y="2038351"/>
              <a:ext cx="468313" cy="1401763"/>
            </a:xfrm>
            <a:custGeom>
              <a:avLst/>
              <a:gdLst>
                <a:gd name="T0" fmla="*/ 69 w 142"/>
                <a:gd name="T1" fmla="*/ 0 h 425"/>
                <a:gd name="T2" fmla="*/ 142 w 142"/>
                <a:gd name="T3" fmla="*/ 425 h 425"/>
                <a:gd name="T4" fmla="*/ 69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69" y="0"/>
                  </a:moveTo>
                  <a:cubicBezTo>
                    <a:pt x="0" y="30"/>
                    <a:pt x="13" y="378"/>
                    <a:pt x="142" y="425"/>
                  </a:cubicBezTo>
                  <a:cubicBezTo>
                    <a:pt x="90" y="200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lîḍé">
              <a:extLst>
                <a:ext uri="{FF2B5EF4-FFF2-40B4-BE49-F238E27FC236}">
                  <a16:creationId xmlns:a16="http://schemas.microsoft.com/office/drawing/2014/main" id="{D71F0515-B7D9-4FA2-B99F-B8D1E372BA73}"/>
                </a:ext>
              </a:extLst>
            </p:cNvPr>
            <p:cNvSpPr/>
            <p:nvPr/>
          </p:nvSpPr>
          <p:spPr bwMode="auto">
            <a:xfrm>
              <a:off x="6350000" y="1847851"/>
              <a:ext cx="422275" cy="1751013"/>
            </a:xfrm>
            <a:custGeom>
              <a:avLst/>
              <a:gdLst>
                <a:gd name="T0" fmla="*/ 266 w 266"/>
                <a:gd name="T1" fmla="*/ 1088 h 1103"/>
                <a:gd name="T2" fmla="*/ 173 w 266"/>
                <a:gd name="T3" fmla="*/ 1103 h 1103"/>
                <a:gd name="T4" fmla="*/ 0 w 266"/>
                <a:gd name="T5" fmla="*/ 14 h 1103"/>
                <a:gd name="T6" fmla="*/ 94 w 266"/>
                <a:gd name="T7" fmla="*/ 0 h 1103"/>
                <a:gd name="T8" fmla="*/ 266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266" y="1088"/>
                  </a:moveTo>
                  <a:lnTo>
                    <a:pt x="173" y="1103"/>
                  </a:lnTo>
                  <a:lnTo>
                    <a:pt x="0" y="14"/>
                  </a:lnTo>
                  <a:lnTo>
                    <a:pt x="94" y="0"/>
                  </a:lnTo>
                  <a:lnTo>
                    <a:pt x="266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şḻídé">
              <a:extLst>
                <a:ext uri="{FF2B5EF4-FFF2-40B4-BE49-F238E27FC236}">
                  <a16:creationId xmlns:a16="http://schemas.microsoft.com/office/drawing/2014/main" id="{D4022103-5648-4A3D-B6B3-7AD5D43F2DD7}"/>
                </a:ext>
              </a:extLst>
            </p:cNvPr>
            <p:cNvSpPr/>
            <p:nvPr/>
          </p:nvSpPr>
          <p:spPr bwMode="auto">
            <a:xfrm>
              <a:off x="4706938" y="3684588"/>
              <a:ext cx="517525" cy="42863"/>
            </a:xfrm>
            <a:custGeom>
              <a:avLst/>
              <a:gdLst>
                <a:gd name="T0" fmla="*/ 156 w 157"/>
                <a:gd name="T1" fmla="*/ 10 h 13"/>
                <a:gd name="T2" fmla="*/ 156 w 157"/>
                <a:gd name="T3" fmla="*/ 0 h 13"/>
                <a:gd name="T4" fmla="*/ 135 w 157"/>
                <a:gd name="T5" fmla="*/ 2 h 13"/>
                <a:gd name="T6" fmla="*/ 135 w 157"/>
                <a:gd name="T7" fmla="*/ 10 h 13"/>
                <a:gd name="T8" fmla="*/ 122 w 157"/>
                <a:gd name="T9" fmla="*/ 13 h 13"/>
                <a:gd name="T10" fmla="*/ 122 w 157"/>
                <a:gd name="T11" fmla="*/ 4 h 13"/>
                <a:gd name="T12" fmla="*/ 97 w 157"/>
                <a:gd name="T13" fmla="*/ 3 h 13"/>
                <a:gd name="T14" fmla="*/ 97 w 157"/>
                <a:gd name="T15" fmla="*/ 10 h 13"/>
                <a:gd name="T16" fmla="*/ 81 w 157"/>
                <a:gd name="T17" fmla="*/ 10 h 13"/>
                <a:gd name="T18" fmla="*/ 83 w 157"/>
                <a:gd name="T19" fmla="*/ 3 h 13"/>
                <a:gd name="T20" fmla="*/ 62 w 157"/>
                <a:gd name="T21" fmla="*/ 4 h 13"/>
                <a:gd name="T22" fmla="*/ 62 w 157"/>
                <a:gd name="T23" fmla="*/ 13 h 13"/>
                <a:gd name="T24" fmla="*/ 45 w 157"/>
                <a:gd name="T25" fmla="*/ 10 h 13"/>
                <a:gd name="T26" fmla="*/ 45 w 157"/>
                <a:gd name="T27" fmla="*/ 2 h 13"/>
                <a:gd name="T28" fmla="*/ 24 w 157"/>
                <a:gd name="T29" fmla="*/ 2 h 13"/>
                <a:gd name="T30" fmla="*/ 29 w 157"/>
                <a:gd name="T31" fmla="*/ 10 h 13"/>
                <a:gd name="T32" fmla="*/ 11 w 157"/>
                <a:gd name="T33" fmla="*/ 10 h 13"/>
                <a:gd name="T34" fmla="*/ 11 w 157"/>
                <a:gd name="T35" fmla="*/ 2 h 13"/>
                <a:gd name="T36" fmla="*/ 0 w 157"/>
                <a:gd name="T37" fmla="*/ 0 h 13"/>
                <a:gd name="T38" fmla="*/ 3 w 157"/>
                <a:gd name="T39" fmla="*/ 13 h 13"/>
                <a:gd name="T40" fmla="*/ 156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56" y="10"/>
                  </a:moveTo>
                  <a:cubicBezTo>
                    <a:pt x="156" y="10"/>
                    <a:pt x="157" y="0"/>
                    <a:pt x="156" y="0"/>
                  </a:cubicBezTo>
                  <a:cubicBezTo>
                    <a:pt x="155" y="0"/>
                    <a:pt x="135" y="2"/>
                    <a:pt x="135" y="2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56" y="13"/>
                    <a:pt x="156" y="13"/>
                    <a:pt x="156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$1îdé">
              <a:extLst>
                <a:ext uri="{FF2B5EF4-FFF2-40B4-BE49-F238E27FC236}">
                  <a16:creationId xmlns:a16="http://schemas.microsoft.com/office/drawing/2014/main" id="{89614E7B-9F4C-471E-8AE9-77722A295B8C}"/>
                </a:ext>
              </a:extLst>
            </p:cNvPr>
            <p:cNvSpPr/>
            <p:nvPr/>
          </p:nvSpPr>
          <p:spPr bwMode="auto">
            <a:xfrm>
              <a:off x="4670425" y="3717926"/>
              <a:ext cx="606425" cy="88900"/>
            </a:xfrm>
            <a:custGeom>
              <a:avLst/>
              <a:gdLst>
                <a:gd name="T0" fmla="*/ 362 w 382"/>
                <a:gd name="T1" fmla="*/ 56 h 56"/>
                <a:gd name="T2" fmla="*/ 382 w 382"/>
                <a:gd name="T3" fmla="*/ 0 h 56"/>
                <a:gd name="T4" fmla="*/ 0 w 382"/>
                <a:gd name="T5" fmla="*/ 0 h 56"/>
                <a:gd name="T6" fmla="*/ 12 w 382"/>
                <a:gd name="T7" fmla="*/ 56 h 56"/>
                <a:gd name="T8" fmla="*/ 362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362" y="56"/>
                  </a:moveTo>
                  <a:lnTo>
                    <a:pt x="382" y="0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362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ḷîḋê">
              <a:extLst>
                <a:ext uri="{FF2B5EF4-FFF2-40B4-BE49-F238E27FC236}">
                  <a16:creationId xmlns:a16="http://schemas.microsoft.com/office/drawing/2014/main" id="{0BCA3FFE-2002-4CF9-A685-21DC89B041F7}"/>
                </a:ext>
              </a:extLst>
            </p:cNvPr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  <a:gd name="T8" fmla="*/ 44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ŝľiḋè">
              <a:extLst>
                <a:ext uri="{FF2B5EF4-FFF2-40B4-BE49-F238E27FC236}">
                  <a16:creationId xmlns:a16="http://schemas.microsoft.com/office/drawing/2014/main" id="{64336A79-9113-41E5-A381-4D075175AA07}"/>
                </a:ext>
              </a:extLst>
            </p:cNvPr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ṧḷiḑe">
              <a:extLst>
                <a:ext uri="{FF2B5EF4-FFF2-40B4-BE49-F238E27FC236}">
                  <a16:creationId xmlns:a16="http://schemas.microsoft.com/office/drawing/2014/main" id="{0A9F6FB4-E194-4E61-904B-C02D8BD143FB}"/>
                </a:ext>
              </a:extLst>
            </p:cNvPr>
            <p:cNvSpPr/>
            <p:nvPr/>
          </p:nvSpPr>
          <p:spPr bwMode="auto">
            <a:xfrm>
              <a:off x="5538788" y="3678238"/>
              <a:ext cx="434975" cy="128588"/>
            </a:xfrm>
            <a:custGeom>
              <a:avLst/>
              <a:gdLst>
                <a:gd name="T0" fmla="*/ 127 w 132"/>
                <a:gd name="T1" fmla="*/ 1 h 39"/>
                <a:gd name="T2" fmla="*/ 1 w 132"/>
                <a:gd name="T3" fmla="*/ 3 h 39"/>
                <a:gd name="T4" fmla="*/ 0 w 132"/>
                <a:gd name="T5" fmla="*/ 39 h 39"/>
                <a:gd name="T6" fmla="*/ 132 w 132"/>
                <a:gd name="T7" fmla="*/ 38 h 39"/>
                <a:gd name="T8" fmla="*/ 127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127" y="1"/>
                  </a:moveTo>
                  <a:cubicBezTo>
                    <a:pt x="121" y="0"/>
                    <a:pt x="1" y="3"/>
                    <a:pt x="1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32" y="38"/>
                    <a:pt x="132" y="38"/>
                    <a:pt x="132" y="38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$ľîdé">
              <a:extLst>
                <a:ext uri="{FF2B5EF4-FFF2-40B4-BE49-F238E27FC236}">
                  <a16:creationId xmlns:a16="http://schemas.microsoft.com/office/drawing/2014/main" id="{CBADF0DE-4CE1-446B-9497-155FB93EBF7B}"/>
                </a:ext>
              </a:extLst>
            </p:cNvPr>
            <p:cNvSpPr/>
            <p:nvPr/>
          </p:nvSpPr>
          <p:spPr bwMode="auto">
            <a:xfrm>
              <a:off x="5511800" y="2038351"/>
              <a:ext cx="468313" cy="1401763"/>
            </a:xfrm>
            <a:custGeom>
              <a:avLst/>
              <a:gdLst>
                <a:gd name="T0" fmla="*/ 73 w 142"/>
                <a:gd name="T1" fmla="*/ 0 h 425"/>
                <a:gd name="T2" fmla="*/ 0 w 142"/>
                <a:gd name="T3" fmla="*/ 425 h 425"/>
                <a:gd name="T4" fmla="*/ 73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73" y="0"/>
                  </a:moveTo>
                  <a:cubicBezTo>
                    <a:pt x="142" y="30"/>
                    <a:pt x="129" y="378"/>
                    <a:pt x="0" y="425"/>
                  </a:cubicBezTo>
                  <a:cubicBezTo>
                    <a:pt x="52" y="200"/>
                    <a:pt x="73" y="0"/>
                    <a:pt x="7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$ļîḍè">
              <a:extLst>
                <a:ext uri="{FF2B5EF4-FFF2-40B4-BE49-F238E27FC236}">
                  <a16:creationId xmlns:a16="http://schemas.microsoft.com/office/drawing/2014/main" id="{0F9616B9-F1D7-4ED2-9F1E-5F27AE3D0C0E}"/>
                </a:ext>
              </a:extLst>
            </p:cNvPr>
            <p:cNvSpPr/>
            <p:nvPr/>
          </p:nvSpPr>
          <p:spPr bwMode="auto">
            <a:xfrm>
              <a:off x="5386388" y="1847851"/>
              <a:ext cx="422275" cy="1751013"/>
            </a:xfrm>
            <a:custGeom>
              <a:avLst/>
              <a:gdLst>
                <a:gd name="T0" fmla="*/ 0 w 266"/>
                <a:gd name="T1" fmla="*/ 1088 h 1103"/>
                <a:gd name="T2" fmla="*/ 94 w 266"/>
                <a:gd name="T3" fmla="*/ 1103 h 1103"/>
                <a:gd name="T4" fmla="*/ 266 w 266"/>
                <a:gd name="T5" fmla="*/ 14 h 1103"/>
                <a:gd name="T6" fmla="*/ 173 w 266"/>
                <a:gd name="T7" fmla="*/ 0 h 1103"/>
                <a:gd name="T8" fmla="*/ 0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0" y="1088"/>
                  </a:moveTo>
                  <a:lnTo>
                    <a:pt x="94" y="1103"/>
                  </a:lnTo>
                  <a:lnTo>
                    <a:pt x="266" y="14"/>
                  </a:lnTo>
                  <a:lnTo>
                    <a:pt x="173" y="0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š1iďè">
              <a:extLst>
                <a:ext uri="{FF2B5EF4-FFF2-40B4-BE49-F238E27FC236}">
                  <a16:creationId xmlns:a16="http://schemas.microsoft.com/office/drawing/2014/main" id="{253DE048-A4D5-4489-A8F0-2B43642CADF5}"/>
                </a:ext>
              </a:extLst>
            </p:cNvPr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ṣ1îḓê">
              <a:extLst>
                <a:ext uri="{FF2B5EF4-FFF2-40B4-BE49-F238E27FC236}">
                  <a16:creationId xmlns:a16="http://schemas.microsoft.com/office/drawing/2014/main" id="{3487CC82-A173-42BC-BFA7-EAC0D9708D68}"/>
                </a:ext>
              </a:extLst>
            </p:cNvPr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ṩḷîḋe">
              <a:extLst>
                <a:ext uri="{FF2B5EF4-FFF2-40B4-BE49-F238E27FC236}">
                  <a16:creationId xmlns:a16="http://schemas.microsoft.com/office/drawing/2014/main" id="{73368956-6E31-40BC-B1D1-B241E947A743}"/>
                </a:ext>
              </a:extLst>
            </p:cNvPr>
            <p:cNvSpPr/>
            <p:nvPr/>
          </p:nvSpPr>
          <p:spPr bwMode="auto">
            <a:xfrm>
              <a:off x="7897813" y="4700588"/>
              <a:ext cx="700088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7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10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6" y="41"/>
                    <a:pt x="27" y="114"/>
                  </a:cubicBezTo>
                  <a:cubicBezTo>
                    <a:pt x="8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ṩļïḋê">
              <a:extLst>
                <a:ext uri="{FF2B5EF4-FFF2-40B4-BE49-F238E27FC236}">
                  <a16:creationId xmlns:a16="http://schemas.microsoft.com/office/drawing/2014/main" id="{A56E7829-3A03-4F6E-B733-689B5875C15D}"/>
                </a:ext>
              </a:extLst>
            </p:cNvPr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  <a:gd name="T8" fmla="*/ 0 w 33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Sḻiďe">
              <a:extLst>
                <a:ext uri="{FF2B5EF4-FFF2-40B4-BE49-F238E27FC236}">
                  <a16:creationId xmlns:a16="http://schemas.microsoft.com/office/drawing/2014/main" id="{900DF1E9-90C4-42F7-B21B-6D60CC56ACF2}"/>
                </a:ext>
              </a:extLst>
            </p:cNvPr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śliďè">
              <a:extLst>
                <a:ext uri="{FF2B5EF4-FFF2-40B4-BE49-F238E27FC236}">
                  <a16:creationId xmlns:a16="http://schemas.microsoft.com/office/drawing/2014/main" id="{C3B09F0A-6C26-4D43-ADEB-6AEAE9DCB2FB}"/>
                </a:ext>
              </a:extLst>
            </p:cNvPr>
            <p:cNvSpPr/>
            <p:nvPr/>
          </p:nvSpPr>
          <p:spPr bwMode="auto">
            <a:xfrm>
              <a:off x="7885113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Sḻíḍe">
              <a:extLst>
                <a:ext uri="{FF2B5EF4-FFF2-40B4-BE49-F238E27FC236}">
                  <a16:creationId xmlns:a16="http://schemas.microsoft.com/office/drawing/2014/main" id="{7A4889BA-FA5A-4D9E-80A4-6A1F6857D2CD}"/>
                </a:ext>
              </a:extLst>
            </p:cNvPr>
            <p:cNvSpPr/>
            <p:nvPr/>
          </p:nvSpPr>
          <p:spPr bwMode="auto">
            <a:xfrm>
              <a:off x="8201025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ŝľîḑé">
              <a:extLst>
                <a:ext uri="{FF2B5EF4-FFF2-40B4-BE49-F238E27FC236}">
                  <a16:creationId xmlns:a16="http://schemas.microsoft.com/office/drawing/2014/main" id="{83455AFA-8EF1-4929-B7AE-84F1D0864F87}"/>
                </a:ext>
              </a:extLst>
            </p:cNvPr>
            <p:cNvSpPr/>
            <p:nvPr/>
          </p:nvSpPr>
          <p:spPr bwMode="auto">
            <a:xfrm>
              <a:off x="85074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sḻíďê">
              <a:extLst>
                <a:ext uri="{FF2B5EF4-FFF2-40B4-BE49-F238E27FC236}">
                  <a16:creationId xmlns:a16="http://schemas.microsoft.com/office/drawing/2014/main" id="{7906DF0C-EC27-432C-817A-63718B2029F8}"/>
                </a:ext>
              </a:extLst>
            </p:cNvPr>
            <p:cNvSpPr/>
            <p:nvPr/>
          </p:nvSpPr>
          <p:spPr bwMode="auto">
            <a:xfrm>
              <a:off x="7408863" y="3754438"/>
              <a:ext cx="1247775" cy="1355725"/>
            </a:xfrm>
            <a:custGeom>
              <a:avLst/>
              <a:gdLst>
                <a:gd name="T0" fmla="*/ 357 w 378"/>
                <a:gd name="T1" fmla="*/ 5 h 411"/>
                <a:gd name="T2" fmla="*/ 218 w 378"/>
                <a:gd name="T3" fmla="*/ 0 h 411"/>
                <a:gd name="T4" fmla="*/ 201 w 378"/>
                <a:gd name="T5" fmla="*/ 29 h 411"/>
                <a:gd name="T6" fmla="*/ 12 w 378"/>
                <a:gd name="T7" fmla="*/ 81 h 411"/>
                <a:gd name="T8" fmla="*/ 31 w 378"/>
                <a:gd name="T9" fmla="*/ 408 h 411"/>
                <a:gd name="T10" fmla="*/ 30 w 378"/>
                <a:gd name="T11" fmla="*/ 408 h 411"/>
                <a:gd name="T12" fmla="*/ 41 w 378"/>
                <a:gd name="T13" fmla="*/ 411 h 411"/>
                <a:gd name="T14" fmla="*/ 81 w 378"/>
                <a:gd name="T15" fmla="*/ 411 h 411"/>
                <a:gd name="T16" fmla="*/ 61 w 378"/>
                <a:gd name="T17" fmla="*/ 136 h 411"/>
                <a:gd name="T18" fmla="*/ 369 w 378"/>
                <a:gd name="T19" fmla="*/ 93 h 411"/>
                <a:gd name="T20" fmla="*/ 357 w 378"/>
                <a:gd name="T21" fmla="*/ 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11">
                  <a:moveTo>
                    <a:pt x="357" y="5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144" y="40"/>
                    <a:pt x="24" y="68"/>
                    <a:pt x="12" y="81"/>
                  </a:cubicBezTo>
                  <a:cubicBezTo>
                    <a:pt x="0" y="94"/>
                    <a:pt x="31" y="408"/>
                    <a:pt x="31" y="408"/>
                  </a:cubicBezTo>
                  <a:cubicBezTo>
                    <a:pt x="31" y="408"/>
                    <a:pt x="31" y="408"/>
                    <a:pt x="30" y="408"/>
                  </a:cubicBezTo>
                  <a:cubicBezTo>
                    <a:pt x="34" y="409"/>
                    <a:pt x="37" y="410"/>
                    <a:pt x="41" y="411"/>
                  </a:cubicBezTo>
                  <a:cubicBezTo>
                    <a:pt x="81" y="411"/>
                    <a:pt x="81" y="411"/>
                    <a:pt x="81" y="411"/>
                  </a:cubicBezTo>
                  <a:cubicBezTo>
                    <a:pt x="90" y="306"/>
                    <a:pt x="61" y="136"/>
                    <a:pt x="61" y="136"/>
                  </a:cubicBezTo>
                  <a:cubicBezTo>
                    <a:pt x="61" y="136"/>
                    <a:pt x="366" y="106"/>
                    <a:pt x="369" y="93"/>
                  </a:cubicBezTo>
                  <a:cubicBezTo>
                    <a:pt x="378" y="58"/>
                    <a:pt x="357" y="5"/>
                    <a:pt x="357" y="5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śļíďê">
              <a:extLst>
                <a:ext uri="{FF2B5EF4-FFF2-40B4-BE49-F238E27FC236}">
                  <a16:creationId xmlns:a16="http://schemas.microsoft.com/office/drawing/2014/main" id="{8020361E-1D29-4596-8877-6C6AAA7EAA7C}"/>
                </a:ext>
              </a:extLst>
            </p:cNvPr>
            <p:cNvSpPr/>
            <p:nvPr/>
          </p:nvSpPr>
          <p:spPr bwMode="auto">
            <a:xfrm>
              <a:off x="7161213" y="3308351"/>
              <a:ext cx="406400" cy="396875"/>
            </a:xfrm>
            <a:custGeom>
              <a:avLst/>
              <a:gdLst>
                <a:gd name="T0" fmla="*/ 114 w 123"/>
                <a:gd name="T1" fmla="*/ 0 h 120"/>
                <a:gd name="T2" fmla="*/ 5 w 123"/>
                <a:gd name="T3" fmla="*/ 98 h 120"/>
                <a:gd name="T4" fmla="*/ 31 w 123"/>
                <a:gd name="T5" fmla="*/ 72 h 120"/>
                <a:gd name="T6" fmla="*/ 79 w 123"/>
                <a:gd name="T7" fmla="*/ 59 h 120"/>
                <a:gd name="T8" fmla="*/ 123 w 123"/>
                <a:gd name="T9" fmla="*/ 39 h 120"/>
                <a:gd name="T10" fmla="*/ 114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114" y="0"/>
                  </a:moveTo>
                  <a:cubicBezTo>
                    <a:pt x="71" y="4"/>
                    <a:pt x="0" y="28"/>
                    <a:pt x="5" y="98"/>
                  </a:cubicBezTo>
                  <a:cubicBezTo>
                    <a:pt x="7" y="120"/>
                    <a:pt x="29" y="97"/>
                    <a:pt x="31" y="72"/>
                  </a:cubicBezTo>
                  <a:cubicBezTo>
                    <a:pt x="51" y="94"/>
                    <a:pt x="70" y="90"/>
                    <a:pt x="79" y="59"/>
                  </a:cubicBezTo>
                  <a:cubicBezTo>
                    <a:pt x="88" y="41"/>
                    <a:pt x="123" y="39"/>
                    <a:pt x="123" y="39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ṩḷïḍè">
              <a:extLst>
                <a:ext uri="{FF2B5EF4-FFF2-40B4-BE49-F238E27FC236}">
                  <a16:creationId xmlns:a16="http://schemas.microsoft.com/office/drawing/2014/main" id="{5AE752A8-F6A4-49AE-9E1C-46DC99262BD7}"/>
                </a:ext>
              </a:extLst>
            </p:cNvPr>
            <p:cNvSpPr/>
            <p:nvPr/>
          </p:nvSpPr>
          <p:spPr bwMode="auto">
            <a:xfrm>
              <a:off x="8335963" y="2655888"/>
              <a:ext cx="149225" cy="184150"/>
            </a:xfrm>
            <a:custGeom>
              <a:avLst/>
              <a:gdLst>
                <a:gd name="T0" fmla="*/ 0 w 45"/>
                <a:gd name="T1" fmla="*/ 10 h 56"/>
                <a:gd name="T2" fmla="*/ 3 w 45"/>
                <a:gd name="T3" fmla="*/ 56 h 56"/>
                <a:gd name="T4" fmla="*/ 45 w 45"/>
                <a:gd name="T5" fmla="*/ 43 h 56"/>
                <a:gd name="T6" fmla="*/ 39 w 45"/>
                <a:gd name="T7" fmla="*/ 0 h 56"/>
                <a:gd name="T8" fmla="*/ 0 w 45"/>
                <a:gd name="T9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6">
                  <a:moveTo>
                    <a:pt x="0" y="10"/>
                  </a:moveTo>
                  <a:cubicBezTo>
                    <a:pt x="1" y="34"/>
                    <a:pt x="3" y="56"/>
                    <a:pt x="3" y="56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2" y="18"/>
                    <a:pt x="39" y="0"/>
                    <a:pt x="39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sļíḋè">
              <a:extLst>
                <a:ext uri="{FF2B5EF4-FFF2-40B4-BE49-F238E27FC236}">
                  <a16:creationId xmlns:a16="http://schemas.microsoft.com/office/drawing/2014/main" id="{D6BC0BF3-7F19-4A78-B325-5EC76732376A}"/>
                </a:ext>
              </a:extLst>
            </p:cNvPr>
            <p:cNvSpPr/>
            <p:nvPr/>
          </p:nvSpPr>
          <p:spPr bwMode="auto">
            <a:xfrm>
              <a:off x="8075613" y="2751138"/>
              <a:ext cx="574675" cy="1144588"/>
            </a:xfrm>
            <a:custGeom>
              <a:avLst/>
              <a:gdLst>
                <a:gd name="T0" fmla="*/ 74 w 174"/>
                <a:gd name="T1" fmla="*/ 31 h 347"/>
                <a:gd name="T2" fmla="*/ 0 w 174"/>
                <a:gd name="T3" fmla="*/ 315 h 347"/>
                <a:gd name="T4" fmla="*/ 156 w 174"/>
                <a:gd name="T5" fmla="*/ 321 h 347"/>
                <a:gd name="T6" fmla="*/ 129 w 174"/>
                <a:gd name="T7" fmla="*/ 12 h 347"/>
                <a:gd name="T8" fmla="*/ 74 w 174"/>
                <a:gd name="T9" fmla="*/ 3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47">
                  <a:moveTo>
                    <a:pt x="74" y="31"/>
                  </a:moveTo>
                  <a:cubicBezTo>
                    <a:pt x="47" y="56"/>
                    <a:pt x="0" y="279"/>
                    <a:pt x="0" y="315"/>
                  </a:cubicBezTo>
                  <a:cubicBezTo>
                    <a:pt x="95" y="347"/>
                    <a:pt x="156" y="321"/>
                    <a:pt x="156" y="321"/>
                  </a:cubicBezTo>
                  <a:cubicBezTo>
                    <a:pt x="174" y="204"/>
                    <a:pt x="129" y="12"/>
                    <a:pt x="129" y="12"/>
                  </a:cubicBezTo>
                  <a:cubicBezTo>
                    <a:pt x="122" y="0"/>
                    <a:pt x="74" y="31"/>
                    <a:pt x="74" y="3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ṡ1îďé">
              <a:extLst>
                <a:ext uri="{FF2B5EF4-FFF2-40B4-BE49-F238E27FC236}">
                  <a16:creationId xmlns:a16="http://schemas.microsoft.com/office/drawing/2014/main" id="{D037AF63-D9C6-4BD6-A1E8-D3EC7126B9BD}"/>
                </a:ext>
              </a:extLst>
            </p:cNvPr>
            <p:cNvSpPr/>
            <p:nvPr/>
          </p:nvSpPr>
          <p:spPr bwMode="auto">
            <a:xfrm>
              <a:off x="7827963" y="1912938"/>
              <a:ext cx="954088" cy="1003300"/>
            </a:xfrm>
            <a:custGeom>
              <a:avLst/>
              <a:gdLst>
                <a:gd name="T0" fmla="*/ 282 w 289"/>
                <a:gd name="T1" fmla="*/ 105 h 304"/>
                <a:gd name="T2" fmla="*/ 144 w 289"/>
                <a:gd name="T3" fmla="*/ 7 h 304"/>
                <a:gd name="T4" fmla="*/ 41 w 289"/>
                <a:gd name="T5" fmla="*/ 146 h 304"/>
                <a:gd name="T6" fmla="*/ 44 w 289"/>
                <a:gd name="T7" fmla="*/ 179 h 304"/>
                <a:gd name="T8" fmla="*/ 282 w 289"/>
                <a:gd name="T9" fmla="*/ 10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304">
                  <a:moveTo>
                    <a:pt x="282" y="105"/>
                  </a:moveTo>
                  <a:cubicBezTo>
                    <a:pt x="260" y="0"/>
                    <a:pt x="212" y="1"/>
                    <a:pt x="144" y="7"/>
                  </a:cubicBezTo>
                  <a:cubicBezTo>
                    <a:pt x="76" y="13"/>
                    <a:pt x="34" y="63"/>
                    <a:pt x="41" y="146"/>
                  </a:cubicBezTo>
                  <a:cubicBezTo>
                    <a:pt x="0" y="145"/>
                    <a:pt x="31" y="172"/>
                    <a:pt x="44" y="179"/>
                  </a:cubicBezTo>
                  <a:cubicBezTo>
                    <a:pt x="48" y="266"/>
                    <a:pt x="289" y="304"/>
                    <a:pt x="282" y="105"/>
                  </a:cubicBez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ṩļídê">
              <a:extLst>
                <a:ext uri="{FF2B5EF4-FFF2-40B4-BE49-F238E27FC236}">
                  <a16:creationId xmlns:a16="http://schemas.microsoft.com/office/drawing/2014/main" id="{F6B8ED8F-DA1E-4514-BAC0-E89708AE03F6}"/>
                </a:ext>
              </a:extLst>
            </p:cNvPr>
            <p:cNvSpPr/>
            <p:nvPr/>
          </p:nvSpPr>
          <p:spPr bwMode="auto">
            <a:xfrm>
              <a:off x="7778750" y="1630363"/>
              <a:ext cx="1131888" cy="1087438"/>
            </a:xfrm>
            <a:custGeom>
              <a:avLst/>
              <a:gdLst>
                <a:gd name="T0" fmla="*/ 268 w 343"/>
                <a:gd name="T1" fmla="*/ 92 h 330"/>
                <a:gd name="T2" fmla="*/ 108 w 343"/>
                <a:gd name="T3" fmla="*/ 47 h 330"/>
                <a:gd name="T4" fmla="*/ 121 w 343"/>
                <a:gd name="T5" fmla="*/ 107 h 330"/>
                <a:gd name="T6" fmla="*/ 253 w 343"/>
                <a:gd name="T7" fmla="*/ 138 h 330"/>
                <a:gd name="T8" fmla="*/ 228 w 343"/>
                <a:gd name="T9" fmla="*/ 180 h 330"/>
                <a:gd name="T10" fmla="*/ 237 w 343"/>
                <a:gd name="T11" fmla="*/ 204 h 330"/>
                <a:gd name="T12" fmla="*/ 242 w 343"/>
                <a:gd name="T13" fmla="*/ 256 h 330"/>
                <a:gd name="T14" fmla="*/ 302 w 343"/>
                <a:gd name="T15" fmla="*/ 268 h 330"/>
                <a:gd name="T16" fmla="*/ 290 w 343"/>
                <a:gd name="T17" fmla="*/ 109 h 330"/>
                <a:gd name="T18" fmla="*/ 283 w 343"/>
                <a:gd name="T19" fmla="*/ 94 h 330"/>
                <a:gd name="T20" fmla="*/ 268 w 343"/>
                <a:gd name="T21" fmla="*/ 9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330">
                  <a:moveTo>
                    <a:pt x="268" y="92"/>
                  </a:moveTo>
                  <a:cubicBezTo>
                    <a:pt x="245" y="24"/>
                    <a:pt x="62" y="0"/>
                    <a:pt x="108" y="47"/>
                  </a:cubicBezTo>
                  <a:cubicBezTo>
                    <a:pt x="0" y="36"/>
                    <a:pt x="10" y="113"/>
                    <a:pt x="121" y="107"/>
                  </a:cubicBezTo>
                  <a:cubicBezTo>
                    <a:pt x="148" y="133"/>
                    <a:pt x="217" y="146"/>
                    <a:pt x="253" y="138"/>
                  </a:cubicBezTo>
                  <a:cubicBezTo>
                    <a:pt x="212" y="163"/>
                    <a:pt x="216" y="182"/>
                    <a:pt x="228" y="180"/>
                  </a:cubicBezTo>
                  <a:cubicBezTo>
                    <a:pt x="194" y="226"/>
                    <a:pt x="218" y="227"/>
                    <a:pt x="237" y="204"/>
                  </a:cubicBezTo>
                  <a:cubicBezTo>
                    <a:pt x="286" y="183"/>
                    <a:pt x="293" y="250"/>
                    <a:pt x="242" y="256"/>
                  </a:cubicBezTo>
                  <a:cubicBezTo>
                    <a:pt x="219" y="290"/>
                    <a:pt x="262" y="330"/>
                    <a:pt x="302" y="268"/>
                  </a:cubicBezTo>
                  <a:cubicBezTo>
                    <a:pt x="342" y="206"/>
                    <a:pt x="343" y="127"/>
                    <a:pt x="290" y="109"/>
                  </a:cubicBezTo>
                  <a:cubicBezTo>
                    <a:pt x="337" y="89"/>
                    <a:pt x="323" y="55"/>
                    <a:pt x="283" y="94"/>
                  </a:cubicBezTo>
                  <a:cubicBezTo>
                    <a:pt x="286" y="56"/>
                    <a:pt x="267" y="59"/>
                    <a:pt x="268" y="92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ṣľíḋé">
              <a:extLst>
                <a:ext uri="{FF2B5EF4-FFF2-40B4-BE49-F238E27FC236}">
                  <a16:creationId xmlns:a16="http://schemas.microsoft.com/office/drawing/2014/main" id="{5761B80A-FA34-46B2-A6B3-247E15D244AD}"/>
                </a:ext>
              </a:extLst>
            </p:cNvPr>
            <p:cNvSpPr/>
            <p:nvPr/>
          </p:nvSpPr>
          <p:spPr bwMode="auto">
            <a:xfrm>
              <a:off x="8032750" y="2227263"/>
              <a:ext cx="152400" cy="141288"/>
            </a:xfrm>
            <a:custGeom>
              <a:avLst/>
              <a:gdLst>
                <a:gd name="T0" fmla="*/ 19 w 46"/>
                <a:gd name="T1" fmla="*/ 6 h 43"/>
                <a:gd name="T2" fmla="*/ 22 w 46"/>
                <a:gd name="T3" fmla="*/ 43 h 43"/>
                <a:gd name="T4" fmla="*/ 19 w 46"/>
                <a:gd name="T5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3">
                  <a:moveTo>
                    <a:pt x="19" y="6"/>
                  </a:moveTo>
                  <a:cubicBezTo>
                    <a:pt x="0" y="11"/>
                    <a:pt x="6" y="43"/>
                    <a:pt x="22" y="43"/>
                  </a:cubicBezTo>
                  <a:cubicBezTo>
                    <a:pt x="46" y="43"/>
                    <a:pt x="37" y="0"/>
                    <a:pt x="19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S1iďê">
              <a:extLst>
                <a:ext uri="{FF2B5EF4-FFF2-40B4-BE49-F238E27FC236}">
                  <a16:creationId xmlns:a16="http://schemas.microsoft.com/office/drawing/2014/main" id="{5CA82E59-F677-4E84-B8CF-B778C22D7BDA}"/>
                </a:ext>
              </a:extLst>
            </p:cNvPr>
            <p:cNvSpPr/>
            <p:nvPr/>
          </p:nvSpPr>
          <p:spPr bwMode="auto">
            <a:xfrm>
              <a:off x="8085138" y="1976438"/>
              <a:ext cx="179388" cy="171450"/>
            </a:xfrm>
            <a:custGeom>
              <a:avLst/>
              <a:gdLst>
                <a:gd name="T0" fmla="*/ 0 w 54"/>
                <a:gd name="T1" fmla="*/ 35 h 52"/>
                <a:gd name="T2" fmla="*/ 43 w 54"/>
                <a:gd name="T3" fmla="*/ 52 h 52"/>
                <a:gd name="T4" fmla="*/ 0 w 54"/>
                <a:gd name="T5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2">
                  <a:moveTo>
                    <a:pt x="0" y="35"/>
                  </a:moveTo>
                  <a:cubicBezTo>
                    <a:pt x="25" y="34"/>
                    <a:pt x="36" y="45"/>
                    <a:pt x="43" y="52"/>
                  </a:cubicBezTo>
                  <a:cubicBezTo>
                    <a:pt x="54" y="44"/>
                    <a:pt x="31" y="0"/>
                    <a:pt x="0" y="35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slïdè">
              <a:extLst>
                <a:ext uri="{FF2B5EF4-FFF2-40B4-BE49-F238E27FC236}">
                  <a16:creationId xmlns:a16="http://schemas.microsoft.com/office/drawing/2014/main" id="{BBF13855-6F35-409E-9731-6DD6B3F02138}"/>
                </a:ext>
              </a:extLst>
            </p:cNvPr>
            <p:cNvSpPr/>
            <p:nvPr/>
          </p:nvSpPr>
          <p:spPr bwMode="auto">
            <a:xfrm>
              <a:off x="7983538" y="2520951"/>
              <a:ext cx="131763" cy="77788"/>
            </a:xfrm>
            <a:custGeom>
              <a:avLst/>
              <a:gdLst>
                <a:gd name="T0" fmla="*/ 39 w 40"/>
                <a:gd name="T1" fmla="*/ 1 h 24"/>
                <a:gd name="T2" fmla="*/ 37 w 40"/>
                <a:gd name="T3" fmla="*/ 8 h 24"/>
                <a:gd name="T4" fmla="*/ 24 w 40"/>
                <a:gd name="T5" fmla="*/ 22 h 24"/>
                <a:gd name="T6" fmla="*/ 12 w 40"/>
                <a:gd name="T7" fmla="*/ 24 h 24"/>
                <a:gd name="T8" fmla="*/ 7 w 40"/>
                <a:gd name="T9" fmla="*/ 22 h 24"/>
                <a:gd name="T10" fmla="*/ 4 w 40"/>
                <a:gd name="T11" fmla="*/ 19 h 24"/>
                <a:gd name="T12" fmla="*/ 2 w 40"/>
                <a:gd name="T13" fmla="*/ 16 h 24"/>
                <a:gd name="T14" fmla="*/ 1 w 40"/>
                <a:gd name="T15" fmla="*/ 14 h 24"/>
                <a:gd name="T16" fmla="*/ 0 w 40"/>
                <a:gd name="T17" fmla="*/ 12 h 24"/>
                <a:gd name="T18" fmla="*/ 2 w 40"/>
                <a:gd name="T19" fmla="*/ 13 h 24"/>
                <a:gd name="T20" fmla="*/ 4 w 40"/>
                <a:gd name="T21" fmla="*/ 14 h 24"/>
                <a:gd name="T22" fmla="*/ 6 w 40"/>
                <a:gd name="T23" fmla="*/ 16 h 24"/>
                <a:gd name="T24" fmla="*/ 21 w 40"/>
                <a:gd name="T25" fmla="*/ 17 h 24"/>
                <a:gd name="T26" fmla="*/ 34 w 40"/>
                <a:gd name="T27" fmla="*/ 6 h 24"/>
                <a:gd name="T28" fmla="*/ 39 w 40"/>
                <a:gd name="T2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4">
                  <a:moveTo>
                    <a:pt x="39" y="1"/>
                  </a:moveTo>
                  <a:cubicBezTo>
                    <a:pt x="40" y="1"/>
                    <a:pt x="39" y="4"/>
                    <a:pt x="37" y="8"/>
                  </a:cubicBezTo>
                  <a:cubicBezTo>
                    <a:pt x="35" y="13"/>
                    <a:pt x="31" y="19"/>
                    <a:pt x="24" y="22"/>
                  </a:cubicBezTo>
                  <a:cubicBezTo>
                    <a:pt x="20" y="24"/>
                    <a:pt x="16" y="24"/>
                    <a:pt x="12" y="24"/>
                  </a:cubicBezTo>
                  <a:cubicBezTo>
                    <a:pt x="10" y="23"/>
                    <a:pt x="9" y="22"/>
                    <a:pt x="7" y="22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2"/>
                    <a:pt x="2" y="13"/>
                  </a:cubicBezTo>
                  <a:cubicBezTo>
                    <a:pt x="3" y="13"/>
                    <a:pt x="4" y="14"/>
                    <a:pt x="4" y="14"/>
                  </a:cubicBezTo>
                  <a:cubicBezTo>
                    <a:pt x="5" y="15"/>
                    <a:pt x="6" y="15"/>
                    <a:pt x="6" y="16"/>
                  </a:cubicBezTo>
                  <a:cubicBezTo>
                    <a:pt x="10" y="19"/>
                    <a:pt x="15" y="20"/>
                    <a:pt x="21" y="17"/>
                  </a:cubicBezTo>
                  <a:cubicBezTo>
                    <a:pt x="27" y="15"/>
                    <a:pt x="31" y="10"/>
                    <a:pt x="34" y="6"/>
                  </a:cubicBezTo>
                  <a:cubicBezTo>
                    <a:pt x="37" y="3"/>
                    <a:pt x="38" y="0"/>
                    <a:pt x="39" y="1"/>
                  </a:cubicBezTo>
                  <a:close/>
                </a:path>
              </a:pathLst>
            </a:custGeom>
            <a:solidFill>
              <a:srgbClr val="C48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ṣḻîdé">
              <a:extLst>
                <a:ext uri="{FF2B5EF4-FFF2-40B4-BE49-F238E27FC236}">
                  <a16:creationId xmlns:a16="http://schemas.microsoft.com/office/drawing/2014/main" id="{5F4418CD-0C9F-4EDC-BC1B-7572FD48649F}"/>
                </a:ext>
              </a:extLst>
            </p:cNvPr>
            <p:cNvSpPr/>
            <p:nvPr/>
          </p:nvSpPr>
          <p:spPr bwMode="auto">
            <a:xfrm>
              <a:off x="7521575" y="2873376"/>
              <a:ext cx="1055688" cy="804863"/>
            </a:xfrm>
            <a:custGeom>
              <a:avLst/>
              <a:gdLst>
                <a:gd name="T0" fmla="*/ 0 w 320"/>
                <a:gd name="T1" fmla="*/ 130 h 244"/>
                <a:gd name="T2" fmla="*/ 4 w 320"/>
                <a:gd name="T3" fmla="*/ 185 h 244"/>
                <a:gd name="T4" fmla="*/ 236 w 320"/>
                <a:gd name="T5" fmla="*/ 204 h 244"/>
                <a:gd name="T6" fmla="*/ 281 w 320"/>
                <a:gd name="T7" fmla="*/ 9 h 244"/>
                <a:gd name="T8" fmla="*/ 182 w 320"/>
                <a:gd name="T9" fmla="*/ 133 h 244"/>
                <a:gd name="T10" fmla="*/ 0 w 320"/>
                <a:gd name="T11" fmla="*/ 1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244">
                  <a:moveTo>
                    <a:pt x="0" y="130"/>
                  </a:moveTo>
                  <a:cubicBezTo>
                    <a:pt x="5" y="147"/>
                    <a:pt x="4" y="185"/>
                    <a:pt x="4" y="185"/>
                  </a:cubicBezTo>
                  <a:cubicBezTo>
                    <a:pt x="66" y="233"/>
                    <a:pt x="201" y="244"/>
                    <a:pt x="236" y="204"/>
                  </a:cubicBezTo>
                  <a:cubicBezTo>
                    <a:pt x="270" y="165"/>
                    <a:pt x="320" y="18"/>
                    <a:pt x="281" y="9"/>
                  </a:cubicBezTo>
                  <a:cubicBezTo>
                    <a:pt x="242" y="0"/>
                    <a:pt x="208" y="77"/>
                    <a:pt x="182" y="133"/>
                  </a:cubicBezTo>
                  <a:cubicBezTo>
                    <a:pt x="155" y="171"/>
                    <a:pt x="51" y="122"/>
                    <a:pt x="0" y="13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śľiḓé">
              <a:extLst>
                <a:ext uri="{FF2B5EF4-FFF2-40B4-BE49-F238E27FC236}">
                  <a16:creationId xmlns:a16="http://schemas.microsoft.com/office/drawing/2014/main" id="{04BC4321-9E30-4869-B2A6-5CAF68792957}"/>
                </a:ext>
              </a:extLst>
            </p:cNvPr>
            <p:cNvSpPr/>
            <p:nvPr/>
          </p:nvSpPr>
          <p:spPr bwMode="auto">
            <a:xfrm>
              <a:off x="7845425" y="2974976"/>
              <a:ext cx="1025525" cy="1406525"/>
            </a:xfrm>
            <a:custGeom>
              <a:avLst/>
              <a:gdLst>
                <a:gd name="T0" fmla="*/ 220 w 311"/>
                <a:gd name="T1" fmla="*/ 328 h 426"/>
                <a:gd name="T2" fmla="*/ 7 w 311"/>
                <a:gd name="T3" fmla="*/ 351 h 426"/>
                <a:gd name="T4" fmla="*/ 264 w 311"/>
                <a:gd name="T5" fmla="*/ 381 h 426"/>
                <a:gd name="T6" fmla="*/ 256 w 311"/>
                <a:gd name="T7" fmla="*/ 0 h 426"/>
                <a:gd name="T8" fmla="*/ 220 w 311"/>
                <a:gd name="T9" fmla="*/ 32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426">
                  <a:moveTo>
                    <a:pt x="220" y="328"/>
                  </a:moveTo>
                  <a:cubicBezTo>
                    <a:pt x="140" y="345"/>
                    <a:pt x="12" y="311"/>
                    <a:pt x="7" y="351"/>
                  </a:cubicBezTo>
                  <a:cubicBezTo>
                    <a:pt x="0" y="408"/>
                    <a:pt x="166" y="426"/>
                    <a:pt x="264" y="381"/>
                  </a:cubicBezTo>
                  <a:cubicBezTo>
                    <a:pt x="294" y="276"/>
                    <a:pt x="311" y="0"/>
                    <a:pt x="256" y="0"/>
                  </a:cubicBezTo>
                  <a:cubicBezTo>
                    <a:pt x="202" y="0"/>
                    <a:pt x="228" y="245"/>
                    <a:pt x="220" y="328"/>
                  </a:cubicBezTo>
                  <a:close/>
                </a:path>
              </a:pathLst>
            </a:custGeom>
            <a:solidFill>
              <a:srgbClr val="FFD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sľïḓê">
              <a:extLst>
                <a:ext uri="{FF2B5EF4-FFF2-40B4-BE49-F238E27FC236}">
                  <a16:creationId xmlns:a16="http://schemas.microsoft.com/office/drawing/2014/main" id="{DF4A0867-E086-4D67-B511-38C3A2E55A0D}"/>
                </a:ext>
              </a:extLst>
            </p:cNvPr>
            <p:cNvSpPr/>
            <p:nvPr/>
          </p:nvSpPr>
          <p:spPr bwMode="auto">
            <a:xfrm>
              <a:off x="7818438" y="3605213"/>
              <a:ext cx="822325" cy="554038"/>
            </a:xfrm>
            <a:custGeom>
              <a:avLst/>
              <a:gdLst>
                <a:gd name="T0" fmla="*/ 243 w 249"/>
                <a:gd name="T1" fmla="*/ 41 h 168"/>
                <a:gd name="T2" fmla="*/ 39 w 249"/>
                <a:gd name="T3" fmla="*/ 150 h 168"/>
                <a:gd name="T4" fmla="*/ 60 w 249"/>
                <a:gd name="T5" fmla="*/ 154 h 168"/>
                <a:gd name="T6" fmla="*/ 240 w 249"/>
                <a:gd name="T7" fmla="*/ 59 h 168"/>
                <a:gd name="T8" fmla="*/ 243 w 249"/>
                <a:gd name="T9" fmla="*/ 4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68">
                  <a:moveTo>
                    <a:pt x="243" y="41"/>
                  </a:moveTo>
                  <a:cubicBezTo>
                    <a:pt x="201" y="0"/>
                    <a:pt x="0" y="20"/>
                    <a:pt x="39" y="150"/>
                  </a:cubicBezTo>
                  <a:cubicBezTo>
                    <a:pt x="45" y="168"/>
                    <a:pt x="60" y="154"/>
                    <a:pt x="60" y="154"/>
                  </a:cubicBezTo>
                  <a:cubicBezTo>
                    <a:pt x="35" y="68"/>
                    <a:pt x="139" y="20"/>
                    <a:pt x="240" y="59"/>
                  </a:cubicBezTo>
                  <a:cubicBezTo>
                    <a:pt x="244" y="60"/>
                    <a:pt x="249" y="46"/>
                    <a:pt x="243" y="4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śḻiḑe">
              <a:extLst>
                <a:ext uri="{FF2B5EF4-FFF2-40B4-BE49-F238E27FC236}">
                  <a16:creationId xmlns:a16="http://schemas.microsoft.com/office/drawing/2014/main" id="{5C2B792F-1DCF-4B49-8076-F75CC2E87AAE}"/>
                </a:ext>
              </a:extLst>
            </p:cNvPr>
            <p:cNvSpPr/>
            <p:nvPr/>
          </p:nvSpPr>
          <p:spPr bwMode="auto">
            <a:xfrm>
              <a:off x="7264400" y="5100638"/>
              <a:ext cx="415925" cy="131763"/>
            </a:xfrm>
            <a:custGeom>
              <a:avLst/>
              <a:gdLst>
                <a:gd name="T0" fmla="*/ 124 w 126"/>
                <a:gd name="T1" fmla="*/ 18 h 40"/>
                <a:gd name="T2" fmla="*/ 126 w 126"/>
                <a:gd name="T3" fmla="*/ 2 h 40"/>
                <a:gd name="T4" fmla="*/ 75 w 126"/>
                <a:gd name="T5" fmla="*/ 0 h 40"/>
                <a:gd name="T6" fmla="*/ 0 w 126"/>
                <a:gd name="T7" fmla="*/ 17 h 40"/>
                <a:gd name="T8" fmla="*/ 124 w 126"/>
                <a:gd name="T9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40">
                  <a:moveTo>
                    <a:pt x="124" y="18"/>
                  </a:moveTo>
                  <a:cubicBezTo>
                    <a:pt x="124" y="13"/>
                    <a:pt x="125" y="8"/>
                    <a:pt x="126" y="2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27" y="1"/>
                    <a:pt x="0" y="17"/>
                    <a:pt x="0" y="17"/>
                  </a:cubicBezTo>
                  <a:cubicBezTo>
                    <a:pt x="0" y="17"/>
                    <a:pt x="62" y="40"/>
                    <a:pt x="124" y="18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śľidé">
              <a:extLst>
                <a:ext uri="{FF2B5EF4-FFF2-40B4-BE49-F238E27FC236}">
                  <a16:creationId xmlns:a16="http://schemas.microsoft.com/office/drawing/2014/main" id="{F090DADA-A882-4DB6-AFEC-16F6E3BC1B1F}"/>
                </a:ext>
              </a:extLst>
            </p:cNvPr>
            <p:cNvSpPr/>
            <p:nvPr/>
          </p:nvSpPr>
          <p:spPr bwMode="auto">
            <a:xfrm>
              <a:off x="706913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ṩliḋè">
              <a:extLst>
                <a:ext uri="{FF2B5EF4-FFF2-40B4-BE49-F238E27FC236}">
                  <a16:creationId xmlns:a16="http://schemas.microsoft.com/office/drawing/2014/main" id="{124DC0BC-C4E4-4CD6-ACA4-5CE40E500053}"/>
                </a:ext>
              </a:extLst>
            </p:cNvPr>
            <p:cNvSpPr/>
            <p:nvPr/>
          </p:nvSpPr>
          <p:spPr bwMode="auto">
            <a:xfrm>
              <a:off x="496728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ṣļïḍê">
              <a:extLst>
                <a:ext uri="{FF2B5EF4-FFF2-40B4-BE49-F238E27FC236}">
                  <a16:creationId xmlns:a16="http://schemas.microsoft.com/office/drawing/2014/main" id="{2CC6DD1E-4A86-4C8F-B417-DE0160E0ABA9}"/>
                </a:ext>
              </a:extLst>
            </p:cNvPr>
            <p:cNvSpPr/>
            <p:nvPr/>
          </p:nvSpPr>
          <p:spPr bwMode="auto">
            <a:xfrm>
              <a:off x="4600575" y="3794126"/>
              <a:ext cx="3000375" cy="1317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ŝlîḓê">
              <a:extLst>
                <a:ext uri="{FF2B5EF4-FFF2-40B4-BE49-F238E27FC236}">
                  <a16:creationId xmlns:a16="http://schemas.microsoft.com/office/drawing/2014/main" id="{761AE367-16C6-4C2D-8315-92E7CBA6B4EF}"/>
                </a:ext>
              </a:extLst>
            </p:cNvPr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ṩlîďê">
              <a:extLst>
                <a:ext uri="{FF2B5EF4-FFF2-40B4-BE49-F238E27FC236}">
                  <a16:creationId xmlns:a16="http://schemas.microsoft.com/office/drawing/2014/main" id="{776D836E-C680-43C0-916E-3AB834B821F5}"/>
                </a:ext>
              </a:extLst>
            </p:cNvPr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ş1ïḋê">
              <a:extLst>
                <a:ext uri="{FF2B5EF4-FFF2-40B4-BE49-F238E27FC236}">
                  <a16:creationId xmlns:a16="http://schemas.microsoft.com/office/drawing/2014/main" id="{ABC54402-BC97-4950-B236-B2D48F410275}"/>
                </a:ext>
              </a:extLst>
            </p:cNvPr>
            <p:cNvSpPr/>
            <p:nvPr/>
          </p:nvSpPr>
          <p:spPr bwMode="auto">
            <a:xfrm>
              <a:off x="3394075" y="4700588"/>
              <a:ext cx="698500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6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09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5" y="41"/>
                    <a:pt x="26" y="114"/>
                  </a:cubicBezTo>
                  <a:cubicBezTo>
                    <a:pt x="7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š1îďè">
              <a:extLst>
                <a:ext uri="{FF2B5EF4-FFF2-40B4-BE49-F238E27FC236}">
                  <a16:creationId xmlns:a16="http://schemas.microsoft.com/office/drawing/2014/main" id="{15D5338C-DA01-4F99-ACF5-4C1C1D4E145A}"/>
                </a:ext>
              </a:extLst>
            </p:cNvPr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  <a:gd name="T8" fmla="*/ 0 w 35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sḻïde">
              <a:extLst>
                <a:ext uri="{FF2B5EF4-FFF2-40B4-BE49-F238E27FC236}">
                  <a16:creationId xmlns:a16="http://schemas.microsoft.com/office/drawing/2014/main" id="{C75CC45D-7BEB-40AD-98EF-2C6455C4072B}"/>
                </a:ext>
              </a:extLst>
            </p:cNvPr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Sḻiďê">
              <a:extLst>
                <a:ext uri="{FF2B5EF4-FFF2-40B4-BE49-F238E27FC236}">
                  <a16:creationId xmlns:a16="http://schemas.microsoft.com/office/drawing/2014/main" id="{10C7224E-5B63-4799-B486-8F074B3C4857}"/>
                </a:ext>
              </a:extLst>
            </p:cNvPr>
            <p:cNvSpPr/>
            <p:nvPr/>
          </p:nvSpPr>
          <p:spPr bwMode="auto">
            <a:xfrm>
              <a:off x="33766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ŝļîḍé">
              <a:extLst>
                <a:ext uri="{FF2B5EF4-FFF2-40B4-BE49-F238E27FC236}">
                  <a16:creationId xmlns:a16="http://schemas.microsoft.com/office/drawing/2014/main" id="{9CD413EB-A952-4AF6-9DF2-7AD8C25DE176}"/>
                </a:ext>
              </a:extLst>
            </p:cNvPr>
            <p:cNvSpPr/>
            <p:nvPr/>
          </p:nvSpPr>
          <p:spPr bwMode="auto">
            <a:xfrm>
              <a:off x="3697288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ṣļíḓè">
              <a:extLst>
                <a:ext uri="{FF2B5EF4-FFF2-40B4-BE49-F238E27FC236}">
                  <a16:creationId xmlns:a16="http://schemas.microsoft.com/office/drawing/2014/main" id="{9BF21C7D-F3D8-41AA-B759-8AA463C54C85}"/>
                </a:ext>
              </a:extLst>
            </p:cNvPr>
            <p:cNvSpPr/>
            <p:nvPr/>
          </p:nvSpPr>
          <p:spPr bwMode="auto">
            <a:xfrm>
              <a:off x="4000500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slïḓè">
              <a:extLst>
                <a:ext uri="{FF2B5EF4-FFF2-40B4-BE49-F238E27FC236}">
                  <a16:creationId xmlns:a16="http://schemas.microsoft.com/office/drawing/2014/main" id="{6F5B3F46-45B2-4FCD-B624-314B416EDB28}"/>
                </a:ext>
              </a:extLst>
            </p:cNvPr>
            <p:cNvSpPr/>
            <p:nvPr/>
          </p:nvSpPr>
          <p:spPr bwMode="auto">
            <a:xfrm>
              <a:off x="3321050" y="2784476"/>
              <a:ext cx="914400" cy="1560513"/>
            </a:xfrm>
            <a:custGeom>
              <a:avLst/>
              <a:gdLst>
                <a:gd name="T0" fmla="*/ 276 w 277"/>
                <a:gd name="T1" fmla="*/ 184 h 473"/>
                <a:gd name="T2" fmla="*/ 139 w 277"/>
                <a:gd name="T3" fmla="*/ 5 h 473"/>
                <a:gd name="T4" fmla="*/ 1 w 277"/>
                <a:gd name="T5" fmla="*/ 184 h 473"/>
                <a:gd name="T6" fmla="*/ 1 w 277"/>
                <a:gd name="T7" fmla="*/ 453 h 473"/>
                <a:gd name="T8" fmla="*/ 139 w 277"/>
                <a:gd name="T9" fmla="*/ 473 h 473"/>
                <a:gd name="T10" fmla="*/ 276 w 277"/>
                <a:gd name="T11" fmla="*/ 453 h 473"/>
                <a:gd name="T12" fmla="*/ 276 w 277"/>
                <a:gd name="T13" fmla="*/ 18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473">
                  <a:moveTo>
                    <a:pt x="276" y="184"/>
                  </a:moveTo>
                  <a:cubicBezTo>
                    <a:pt x="277" y="45"/>
                    <a:pt x="209" y="8"/>
                    <a:pt x="139" y="5"/>
                  </a:cubicBezTo>
                  <a:cubicBezTo>
                    <a:pt x="48" y="0"/>
                    <a:pt x="1" y="45"/>
                    <a:pt x="1" y="184"/>
                  </a:cubicBezTo>
                  <a:cubicBezTo>
                    <a:pt x="2" y="324"/>
                    <a:pt x="0" y="442"/>
                    <a:pt x="1" y="453"/>
                  </a:cubicBezTo>
                  <a:cubicBezTo>
                    <a:pt x="3" y="460"/>
                    <a:pt x="63" y="471"/>
                    <a:pt x="139" y="473"/>
                  </a:cubicBezTo>
                  <a:cubicBezTo>
                    <a:pt x="214" y="471"/>
                    <a:pt x="275" y="460"/>
                    <a:pt x="276" y="453"/>
                  </a:cubicBezTo>
                  <a:cubicBezTo>
                    <a:pt x="277" y="442"/>
                    <a:pt x="275" y="324"/>
                    <a:pt x="276" y="18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ṡḷïḍé">
              <a:extLst>
                <a:ext uri="{FF2B5EF4-FFF2-40B4-BE49-F238E27FC236}">
                  <a16:creationId xmlns:a16="http://schemas.microsoft.com/office/drawing/2014/main" id="{03AEF65B-E5C5-42E8-AC1C-5BAA60F7C049}"/>
                </a:ext>
              </a:extLst>
            </p:cNvPr>
            <p:cNvSpPr/>
            <p:nvPr/>
          </p:nvSpPr>
          <p:spPr bwMode="auto">
            <a:xfrm>
              <a:off x="3321050" y="4165601"/>
              <a:ext cx="917575" cy="63500"/>
            </a:xfrm>
            <a:custGeom>
              <a:avLst/>
              <a:gdLst>
                <a:gd name="T0" fmla="*/ 278 w 278"/>
                <a:gd name="T1" fmla="*/ 8 h 19"/>
                <a:gd name="T2" fmla="*/ 267 w 278"/>
                <a:gd name="T3" fmla="*/ 10 h 19"/>
                <a:gd name="T4" fmla="*/ 238 w 278"/>
                <a:gd name="T5" fmla="*/ 14 h 19"/>
                <a:gd name="T6" fmla="*/ 193 w 278"/>
                <a:gd name="T7" fmla="*/ 18 h 19"/>
                <a:gd name="T8" fmla="*/ 139 w 278"/>
                <a:gd name="T9" fmla="*/ 18 h 19"/>
                <a:gd name="T10" fmla="*/ 84 w 278"/>
                <a:gd name="T11" fmla="*/ 14 h 19"/>
                <a:gd name="T12" fmla="*/ 40 w 278"/>
                <a:gd name="T13" fmla="*/ 10 h 19"/>
                <a:gd name="T14" fmla="*/ 23 w 278"/>
                <a:gd name="T15" fmla="*/ 7 h 19"/>
                <a:gd name="T16" fmla="*/ 11 w 278"/>
                <a:gd name="T17" fmla="*/ 4 h 19"/>
                <a:gd name="T18" fmla="*/ 0 w 278"/>
                <a:gd name="T19" fmla="*/ 1 h 19"/>
                <a:gd name="T20" fmla="*/ 11 w 278"/>
                <a:gd name="T21" fmla="*/ 2 h 19"/>
                <a:gd name="T22" fmla="*/ 24 w 278"/>
                <a:gd name="T23" fmla="*/ 4 h 19"/>
                <a:gd name="T24" fmla="*/ 40 w 278"/>
                <a:gd name="T25" fmla="*/ 7 h 19"/>
                <a:gd name="T26" fmla="*/ 85 w 278"/>
                <a:gd name="T27" fmla="*/ 10 h 19"/>
                <a:gd name="T28" fmla="*/ 139 w 278"/>
                <a:gd name="T29" fmla="*/ 13 h 19"/>
                <a:gd name="T30" fmla="*/ 193 w 278"/>
                <a:gd name="T31" fmla="*/ 13 h 19"/>
                <a:gd name="T32" fmla="*/ 237 w 278"/>
                <a:gd name="T33" fmla="*/ 10 h 19"/>
                <a:gd name="T34" fmla="*/ 267 w 278"/>
                <a:gd name="T35" fmla="*/ 8 h 19"/>
                <a:gd name="T36" fmla="*/ 278 w 278"/>
                <a:gd name="T37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" h="19">
                  <a:moveTo>
                    <a:pt x="278" y="8"/>
                  </a:moveTo>
                  <a:cubicBezTo>
                    <a:pt x="278" y="8"/>
                    <a:pt x="274" y="9"/>
                    <a:pt x="267" y="10"/>
                  </a:cubicBezTo>
                  <a:cubicBezTo>
                    <a:pt x="260" y="11"/>
                    <a:pt x="250" y="12"/>
                    <a:pt x="238" y="14"/>
                  </a:cubicBezTo>
                  <a:cubicBezTo>
                    <a:pt x="225" y="16"/>
                    <a:pt x="210" y="17"/>
                    <a:pt x="193" y="18"/>
                  </a:cubicBezTo>
                  <a:cubicBezTo>
                    <a:pt x="176" y="19"/>
                    <a:pt x="158" y="19"/>
                    <a:pt x="139" y="18"/>
                  </a:cubicBezTo>
                  <a:cubicBezTo>
                    <a:pt x="119" y="17"/>
                    <a:pt x="101" y="16"/>
                    <a:pt x="84" y="14"/>
                  </a:cubicBezTo>
                  <a:cubicBezTo>
                    <a:pt x="68" y="13"/>
                    <a:pt x="53" y="12"/>
                    <a:pt x="40" y="10"/>
                  </a:cubicBezTo>
                  <a:cubicBezTo>
                    <a:pt x="34" y="10"/>
                    <a:pt x="28" y="9"/>
                    <a:pt x="23" y="7"/>
                  </a:cubicBezTo>
                  <a:cubicBezTo>
                    <a:pt x="18" y="6"/>
                    <a:pt x="14" y="5"/>
                    <a:pt x="11" y="4"/>
                  </a:cubicBezTo>
                  <a:cubicBezTo>
                    <a:pt x="4" y="2"/>
                    <a:pt x="0" y="1"/>
                    <a:pt x="0" y="1"/>
                  </a:cubicBezTo>
                  <a:cubicBezTo>
                    <a:pt x="0" y="1"/>
                    <a:pt x="4" y="0"/>
                    <a:pt x="11" y="2"/>
                  </a:cubicBezTo>
                  <a:cubicBezTo>
                    <a:pt x="15" y="2"/>
                    <a:pt x="19" y="4"/>
                    <a:pt x="24" y="4"/>
                  </a:cubicBezTo>
                  <a:cubicBezTo>
                    <a:pt x="28" y="5"/>
                    <a:pt x="34" y="6"/>
                    <a:pt x="40" y="7"/>
                  </a:cubicBezTo>
                  <a:cubicBezTo>
                    <a:pt x="53" y="8"/>
                    <a:pt x="68" y="8"/>
                    <a:pt x="85" y="10"/>
                  </a:cubicBezTo>
                  <a:cubicBezTo>
                    <a:pt x="101" y="11"/>
                    <a:pt x="120" y="12"/>
                    <a:pt x="139" y="13"/>
                  </a:cubicBezTo>
                  <a:cubicBezTo>
                    <a:pt x="158" y="14"/>
                    <a:pt x="176" y="14"/>
                    <a:pt x="193" y="13"/>
                  </a:cubicBezTo>
                  <a:cubicBezTo>
                    <a:pt x="210" y="13"/>
                    <a:pt x="225" y="11"/>
                    <a:pt x="237" y="10"/>
                  </a:cubicBezTo>
                  <a:cubicBezTo>
                    <a:pt x="250" y="9"/>
                    <a:pt x="260" y="8"/>
                    <a:pt x="267" y="8"/>
                  </a:cubicBezTo>
                  <a:cubicBezTo>
                    <a:pt x="274" y="7"/>
                    <a:pt x="278" y="7"/>
                    <a:pt x="278" y="8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ŝľiḋê">
              <a:extLst>
                <a:ext uri="{FF2B5EF4-FFF2-40B4-BE49-F238E27FC236}">
                  <a16:creationId xmlns:a16="http://schemas.microsoft.com/office/drawing/2014/main" id="{00DDD895-6ACE-4261-A713-21E70CB74C5B}"/>
                </a:ext>
              </a:extLst>
            </p:cNvPr>
            <p:cNvSpPr/>
            <p:nvPr/>
          </p:nvSpPr>
          <p:spPr bwMode="auto">
            <a:xfrm>
              <a:off x="3538538" y="3182938"/>
              <a:ext cx="46038" cy="1009650"/>
            </a:xfrm>
            <a:custGeom>
              <a:avLst/>
              <a:gdLst>
                <a:gd name="T0" fmla="*/ 2 w 14"/>
                <a:gd name="T1" fmla="*/ 306 h 306"/>
                <a:gd name="T2" fmla="*/ 1 w 14"/>
                <a:gd name="T3" fmla="*/ 294 h 306"/>
                <a:gd name="T4" fmla="*/ 0 w 14"/>
                <a:gd name="T5" fmla="*/ 261 h 306"/>
                <a:gd name="T6" fmla="*/ 0 w 14"/>
                <a:gd name="T7" fmla="*/ 212 h 306"/>
                <a:gd name="T8" fmla="*/ 1 w 14"/>
                <a:gd name="T9" fmla="*/ 153 h 306"/>
                <a:gd name="T10" fmla="*/ 1 w 14"/>
                <a:gd name="T11" fmla="*/ 93 h 306"/>
                <a:gd name="T12" fmla="*/ 5 w 14"/>
                <a:gd name="T13" fmla="*/ 44 h 306"/>
                <a:gd name="T14" fmla="*/ 10 w 14"/>
                <a:gd name="T15" fmla="*/ 12 h 306"/>
                <a:gd name="T16" fmla="*/ 13 w 14"/>
                <a:gd name="T17" fmla="*/ 0 h 306"/>
                <a:gd name="T18" fmla="*/ 12 w 14"/>
                <a:gd name="T19" fmla="*/ 12 h 306"/>
                <a:gd name="T20" fmla="*/ 8 w 14"/>
                <a:gd name="T21" fmla="*/ 45 h 306"/>
                <a:gd name="T22" fmla="*/ 6 w 14"/>
                <a:gd name="T23" fmla="*/ 93 h 306"/>
                <a:gd name="T24" fmla="*/ 6 w 14"/>
                <a:gd name="T25" fmla="*/ 153 h 306"/>
                <a:gd name="T26" fmla="*/ 4 w 14"/>
                <a:gd name="T27" fmla="*/ 261 h 306"/>
                <a:gd name="T28" fmla="*/ 3 w 14"/>
                <a:gd name="T29" fmla="*/ 294 h 306"/>
                <a:gd name="T30" fmla="*/ 2 w 14"/>
                <a:gd name="T3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06">
                  <a:moveTo>
                    <a:pt x="2" y="306"/>
                  </a:moveTo>
                  <a:cubicBezTo>
                    <a:pt x="2" y="306"/>
                    <a:pt x="1" y="301"/>
                    <a:pt x="1" y="294"/>
                  </a:cubicBezTo>
                  <a:cubicBezTo>
                    <a:pt x="1" y="286"/>
                    <a:pt x="1" y="275"/>
                    <a:pt x="0" y="261"/>
                  </a:cubicBezTo>
                  <a:cubicBezTo>
                    <a:pt x="0" y="247"/>
                    <a:pt x="0" y="230"/>
                    <a:pt x="0" y="212"/>
                  </a:cubicBezTo>
                  <a:cubicBezTo>
                    <a:pt x="0" y="194"/>
                    <a:pt x="1" y="174"/>
                    <a:pt x="1" y="153"/>
                  </a:cubicBezTo>
                  <a:cubicBezTo>
                    <a:pt x="1" y="132"/>
                    <a:pt x="1" y="111"/>
                    <a:pt x="1" y="93"/>
                  </a:cubicBezTo>
                  <a:cubicBezTo>
                    <a:pt x="2" y="75"/>
                    <a:pt x="3" y="58"/>
                    <a:pt x="5" y="44"/>
                  </a:cubicBezTo>
                  <a:cubicBezTo>
                    <a:pt x="6" y="31"/>
                    <a:pt x="8" y="20"/>
                    <a:pt x="10" y="12"/>
                  </a:cubicBezTo>
                  <a:cubicBezTo>
                    <a:pt x="12" y="4"/>
                    <a:pt x="13" y="0"/>
                    <a:pt x="13" y="0"/>
                  </a:cubicBezTo>
                  <a:cubicBezTo>
                    <a:pt x="14" y="0"/>
                    <a:pt x="13" y="5"/>
                    <a:pt x="12" y="12"/>
                  </a:cubicBezTo>
                  <a:cubicBezTo>
                    <a:pt x="11" y="20"/>
                    <a:pt x="10" y="31"/>
                    <a:pt x="8" y="45"/>
                  </a:cubicBezTo>
                  <a:cubicBezTo>
                    <a:pt x="7" y="59"/>
                    <a:pt x="7" y="75"/>
                    <a:pt x="6" y="93"/>
                  </a:cubicBezTo>
                  <a:cubicBezTo>
                    <a:pt x="6" y="111"/>
                    <a:pt x="6" y="132"/>
                    <a:pt x="6" y="153"/>
                  </a:cubicBezTo>
                  <a:cubicBezTo>
                    <a:pt x="5" y="195"/>
                    <a:pt x="5" y="233"/>
                    <a:pt x="4" y="261"/>
                  </a:cubicBezTo>
                  <a:cubicBezTo>
                    <a:pt x="4" y="275"/>
                    <a:pt x="3" y="286"/>
                    <a:pt x="3" y="294"/>
                  </a:cubicBezTo>
                  <a:cubicBezTo>
                    <a:pt x="3" y="301"/>
                    <a:pt x="2" y="306"/>
                    <a:pt x="2" y="306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ṡ1íḓé">
              <a:extLst>
                <a:ext uri="{FF2B5EF4-FFF2-40B4-BE49-F238E27FC236}">
                  <a16:creationId xmlns:a16="http://schemas.microsoft.com/office/drawing/2014/main" id="{6E32B311-B5E3-4240-ABD9-FC0304088BEB}"/>
                </a:ext>
              </a:extLst>
            </p:cNvPr>
            <p:cNvSpPr/>
            <p:nvPr/>
          </p:nvSpPr>
          <p:spPr bwMode="auto">
            <a:xfrm>
              <a:off x="3667125" y="2678113"/>
              <a:ext cx="188913" cy="171450"/>
            </a:xfrm>
            <a:custGeom>
              <a:avLst/>
              <a:gdLst>
                <a:gd name="T0" fmla="*/ 7 w 57"/>
                <a:gd name="T1" fmla="*/ 0 h 52"/>
                <a:gd name="T2" fmla="*/ 0 w 57"/>
                <a:gd name="T3" fmla="*/ 38 h 52"/>
                <a:gd name="T4" fmla="*/ 54 w 57"/>
                <a:gd name="T5" fmla="*/ 45 h 52"/>
                <a:gd name="T6" fmla="*/ 57 w 57"/>
                <a:gd name="T7" fmla="*/ 5 h 52"/>
                <a:gd name="T8" fmla="*/ 7 w 57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2">
                  <a:moveTo>
                    <a:pt x="7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1" y="52"/>
                    <a:pt x="54" y="45"/>
                  </a:cubicBezTo>
                  <a:cubicBezTo>
                    <a:pt x="56" y="14"/>
                    <a:pt x="57" y="5"/>
                    <a:pt x="57" y="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ṣľíḋe">
              <a:extLst>
                <a:ext uri="{FF2B5EF4-FFF2-40B4-BE49-F238E27FC236}">
                  <a16:creationId xmlns:a16="http://schemas.microsoft.com/office/drawing/2014/main" id="{FA42782B-8C92-4CBE-9A3E-BB6AC5BCC1FB}"/>
                </a:ext>
              </a:extLst>
            </p:cNvPr>
            <p:cNvSpPr/>
            <p:nvPr/>
          </p:nvSpPr>
          <p:spPr bwMode="auto">
            <a:xfrm>
              <a:off x="3476625" y="1768476"/>
              <a:ext cx="141288" cy="165100"/>
            </a:xfrm>
            <a:custGeom>
              <a:avLst/>
              <a:gdLst>
                <a:gd name="T0" fmla="*/ 68 w 89"/>
                <a:gd name="T1" fmla="*/ 104 h 104"/>
                <a:gd name="T2" fmla="*/ 0 w 89"/>
                <a:gd name="T3" fmla="*/ 0 h 104"/>
                <a:gd name="T4" fmla="*/ 12 w 89"/>
                <a:gd name="T5" fmla="*/ 0 h 104"/>
                <a:gd name="T6" fmla="*/ 89 w 89"/>
                <a:gd name="T7" fmla="*/ 83 h 104"/>
                <a:gd name="T8" fmla="*/ 68 w 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4">
                  <a:moveTo>
                    <a:pt x="68" y="10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9" y="83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ŝľîḑê">
              <a:extLst>
                <a:ext uri="{FF2B5EF4-FFF2-40B4-BE49-F238E27FC236}">
                  <a16:creationId xmlns:a16="http://schemas.microsoft.com/office/drawing/2014/main" id="{5A8FF8B9-809F-4372-976D-6A9DBAF148EC}"/>
                </a:ext>
              </a:extLst>
            </p:cNvPr>
            <p:cNvSpPr/>
            <p:nvPr/>
          </p:nvSpPr>
          <p:spPr bwMode="auto">
            <a:xfrm>
              <a:off x="3327400" y="1597026"/>
              <a:ext cx="280988" cy="269875"/>
            </a:xfrm>
            <a:custGeom>
              <a:avLst/>
              <a:gdLst>
                <a:gd name="T0" fmla="*/ 27 w 85"/>
                <a:gd name="T1" fmla="*/ 23 h 82"/>
                <a:gd name="T2" fmla="*/ 58 w 85"/>
                <a:gd name="T3" fmla="*/ 63 h 82"/>
                <a:gd name="T4" fmla="*/ 27 w 85"/>
                <a:gd name="T5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82">
                  <a:moveTo>
                    <a:pt x="27" y="23"/>
                  </a:moveTo>
                  <a:cubicBezTo>
                    <a:pt x="0" y="42"/>
                    <a:pt x="29" y="82"/>
                    <a:pt x="58" y="63"/>
                  </a:cubicBezTo>
                  <a:cubicBezTo>
                    <a:pt x="85" y="45"/>
                    <a:pt x="58" y="0"/>
                    <a:pt x="27" y="23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ṩlíḍé">
              <a:extLst>
                <a:ext uri="{FF2B5EF4-FFF2-40B4-BE49-F238E27FC236}">
                  <a16:creationId xmlns:a16="http://schemas.microsoft.com/office/drawing/2014/main" id="{2A3A0A06-700B-4B7A-B66B-21D3878B2D29}"/>
                </a:ext>
              </a:extLst>
            </p:cNvPr>
            <p:cNvSpPr/>
            <p:nvPr/>
          </p:nvSpPr>
          <p:spPr bwMode="auto">
            <a:xfrm>
              <a:off x="3333750" y="1787526"/>
              <a:ext cx="1006475" cy="1119188"/>
            </a:xfrm>
            <a:custGeom>
              <a:avLst/>
              <a:gdLst>
                <a:gd name="T0" fmla="*/ 297 w 305"/>
                <a:gd name="T1" fmla="*/ 168 h 339"/>
                <a:gd name="T2" fmla="*/ 119 w 305"/>
                <a:gd name="T3" fmla="*/ 19 h 339"/>
                <a:gd name="T4" fmla="*/ 47 w 305"/>
                <a:gd name="T5" fmla="*/ 241 h 339"/>
                <a:gd name="T6" fmla="*/ 297 w 305"/>
                <a:gd name="T7" fmla="*/ 168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5" h="339">
                  <a:moveTo>
                    <a:pt x="297" y="168"/>
                  </a:moveTo>
                  <a:cubicBezTo>
                    <a:pt x="292" y="63"/>
                    <a:pt x="226" y="0"/>
                    <a:pt x="119" y="19"/>
                  </a:cubicBezTo>
                  <a:cubicBezTo>
                    <a:pt x="12" y="39"/>
                    <a:pt x="0" y="161"/>
                    <a:pt x="47" y="241"/>
                  </a:cubicBezTo>
                  <a:cubicBezTo>
                    <a:pt x="93" y="321"/>
                    <a:pt x="305" y="339"/>
                    <a:pt x="297" y="16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Sľiḑé">
              <a:extLst>
                <a:ext uri="{FF2B5EF4-FFF2-40B4-BE49-F238E27FC236}">
                  <a16:creationId xmlns:a16="http://schemas.microsoft.com/office/drawing/2014/main" id="{B1C9B2C8-0707-4C07-8313-5F759930278A}"/>
                </a:ext>
              </a:extLst>
            </p:cNvPr>
            <p:cNvSpPr/>
            <p:nvPr/>
          </p:nvSpPr>
          <p:spPr bwMode="auto">
            <a:xfrm>
              <a:off x="4575175" y="3308351"/>
              <a:ext cx="404813" cy="396875"/>
            </a:xfrm>
            <a:custGeom>
              <a:avLst/>
              <a:gdLst>
                <a:gd name="T0" fmla="*/ 9 w 123"/>
                <a:gd name="T1" fmla="*/ 0 h 120"/>
                <a:gd name="T2" fmla="*/ 118 w 123"/>
                <a:gd name="T3" fmla="*/ 98 h 120"/>
                <a:gd name="T4" fmla="*/ 92 w 123"/>
                <a:gd name="T5" fmla="*/ 72 h 120"/>
                <a:gd name="T6" fmla="*/ 44 w 123"/>
                <a:gd name="T7" fmla="*/ 59 h 120"/>
                <a:gd name="T8" fmla="*/ 0 w 123"/>
                <a:gd name="T9" fmla="*/ 39 h 120"/>
                <a:gd name="T10" fmla="*/ 9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9" y="0"/>
                  </a:moveTo>
                  <a:cubicBezTo>
                    <a:pt x="52" y="4"/>
                    <a:pt x="123" y="28"/>
                    <a:pt x="118" y="98"/>
                  </a:cubicBezTo>
                  <a:cubicBezTo>
                    <a:pt x="116" y="120"/>
                    <a:pt x="94" y="97"/>
                    <a:pt x="92" y="72"/>
                  </a:cubicBezTo>
                  <a:cubicBezTo>
                    <a:pt x="72" y="94"/>
                    <a:pt x="53" y="90"/>
                    <a:pt x="44" y="59"/>
                  </a:cubicBezTo>
                  <a:cubicBezTo>
                    <a:pt x="35" y="41"/>
                    <a:pt x="0" y="39"/>
                    <a:pt x="0" y="39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ṡľîḍè">
              <a:extLst>
                <a:ext uri="{FF2B5EF4-FFF2-40B4-BE49-F238E27FC236}">
                  <a16:creationId xmlns:a16="http://schemas.microsoft.com/office/drawing/2014/main" id="{FEE520D4-5CC4-44D7-881F-F926E6DC33B8}"/>
                </a:ext>
              </a:extLst>
            </p:cNvPr>
            <p:cNvSpPr/>
            <p:nvPr/>
          </p:nvSpPr>
          <p:spPr bwMode="auto">
            <a:xfrm>
              <a:off x="3990975" y="2227263"/>
              <a:ext cx="150813" cy="144463"/>
            </a:xfrm>
            <a:custGeom>
              <a:avLst/>
              <a:gdLst>
                <a:gd name="T0" fmla="*/ 27 w 46"/>
                <a:gd name="T1" fmla="*/ 6 h 44"/>
                <a:gd name="T2" fmla="*/ 24 w 46"/>
                <a:gd name="T3" fmla="*/ 43 h 44"/>
                <a:gd name="T4" fmla="*/ 27 w 46"/>
                <a:gd name="T5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4">
                  <a:moveTo>
                    <a:pt x="27" y="6"/>
                  </a:moveTo>
                  <a:cubicBezTo>
                    <a:pt x="46" y="11"/>
                    <a:pt x="36" y="44"/>
                    <a:pt x="24" y="43"/>
                  </a:cubicBezTo>
                  <a:cubicBezTo>
                    <a:pt x="0" y="40"/>
                    <a:pt x="9" y="0"/>
                    <a:pt x="2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Slïḑe">
              <a:extLst>
                <a:ext uri="{FF2B5EF4-FFF2-40B4-BE49-F238E27FC236}">
                  <a16:creationId xmlns:a16="http://schemas.microsoft.com/office/drawing/2014/main" id="{FDECEA46-8F05-4E1C-9645-CA2E19D54929}"/>
                </a:ext>
              </a:extLst>
            </p:cNvPr>
            <p:cNvSpPr/>
            <p:nvPr/>
          </p:nvSpPr>
          <p:spPr bwMode="auto">
            <a:xfrm>
              <a:off x="3455988" y="1985963"/>
              <a:ext cx="396875" cy="649288"/>
            </a:xfrm>
            <a:custGeom>
              <a:avLst/>
              <a:gdLst>
                <a:gd name="T0" fmla="*/ 42 w 120"/>
                <a:gd name="T1" fmla="*/ 194 h 197"/>
                <a:gd name="T2" fmla="*/ 55 w 120"/>
                <a:gd name="T3" fmla="*/ 194 h 197"/>
                <a:gd name="T4" fmla="*/ 84 w 120"/>
                <a:gd name="T5" fmla="*/ 176 h 197"/>
                <a:gd name="T6" fmla="*/ 113 w 120"/>
                <a:gd name="T7" fmla="*/ 65 h 197"/>
                <a:gd name="T8" fmla="*/ 104 w 120"/>
                <a:gd name="T9" fmla="*/ 34 h 197"/>
                <a:gd name="T10" fmla="*/ 82 w 120"/>
                <a:gd name="T11" fmla="*/ 14 h 197"/>
                <a:gd name="T12" fmla="*/ 32 w 120"/>
                <a:gd name="T13" fmla="*/ 12 h 197"/>
                <a:gd name="T14" fmla="*/ 6 w 120"/>
                <a:gd name="T15" fmla="*/ 33 h 197"/>
                <a:gd name="T16" fmla="*/ 0 w 120"/>
                <a:gd name="T17" fmla="*/ 45 h 197"/>
                <a:gd name="T18" fmla="*/ 0 w 120"/>
                <a:gd name="T19" fmla="*/ 42 h 197"/>
                <a:gd name="T20" fmla="*/ 2 w 120"/>
                <a:gd name="T21" fmla="*/ 38 h 197"/>
                <a:gd name="T22" fmla="*/ 4 w 120"/>
                <a:gd name="T23" fmla="*/ 32 h 197"/>
                <a:gd name="T24" fmla="*/ 31 w 120"/>
                <a:gd name="T25" fmla="*/ 8 h 197"/>
                <a:gd name="T26" fmla="*/ 84 w 120"/>
                <a:gd name="T27" fmla="*/ 9 h 197"/>
                <a:gd name="T28" fmla="*/ 109 w 120"/>
                <a:gd name="T29" fmla="*/ 31 h 197"/>
                <a:gd name="T30" fmla="*/ 118 w 120"/>
                <a:gd name="T31" fmla="*/ 64 h 197"/>
                <a:gd name="T32" fmla="*/ 87 w 120"/>
                <a:gd name="T33" fmla="*/ 178 h 197"/>
                <a:gd name="T34" fmla="*/ 71 w 120"/>
                <a:gd name="T35" fmla="*/ 191 h 197"/>
                <a:gd name="T36" fmla="*/ 55 w 120"/>
                <a:gd name="T37" fmla="*/ 196 h 197"/>
                <a:gd name="T38" fmla="*/ 45 w 120"/>
                <a:gd name="T39" fmla="*/ 196 h 197"/>
                <a:gd name="T40" fmla="*/ 42 w 120"/>
                <a:gd name="T41" fmla="*/ 19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97">
                  <a:moveTo>
                    <a:pt x="42" y="194"/>
                  </a:moveTo>
                  <a:cubicBezTo>
                    <a:pt x="42" y="194"/>
                    <a:pt x="47" y="195"/>
                    <a:pt x="55" y="194"/>
                  </a:cubicBezTo>
                  <a:cubicBezTo>
                    <a:pt x="63" y="193"/>
                    <a:pt x="75" y="187"/>
                    <a:pt x="84" y="176"/>
                  </a:cubicBezTo>
                  <a:cubicBezTo>
                    <a:pt x="103" y="152"/>
                    <a:pt x="115" y="110"/>
                    <a:pt x="113" y="65"/>
                  </a:cubicBezTo>
                  <a:cubicBezTo>
                    <a:pt x="113" y="53"/>
                    <a:pt x="110" y="42"/>
                    <a:pt x="104" y="34"/>
                  </a:cubicBezTo>
                  <a:cubicBezTo>
                    <a:pt x="99" y="25"/>
                    <a:pt x="91" y="18"/>
                    <a:pt x="82" y="14"/>
                  </a:cubicBezTo>
                  <a:cubicBezTo>
                    <a:pt x="65" y="5"/>
                    <a:pt x="46" y="6"/>
                    <a:pt x="32" y="12"/>
                  </a:cubicBezTo>
                  <a:cubicBezTo>
                    <a:pt x="18" y="17"/>
                    <a:pt x="10" y="26"/>
                    <a:pt x="6" y="33"/>
                  </a:cubicBezTo>
                  <a:cubicBezTo>
                    <a:pt x="2" y="40"/>
                    <a:pt x="1" y="45"/>
                    <a:pt x="0" y="45"/>
                  </a:cubicBezTo>
                  <a:cubicBezTo>
                    <a:pt x="0" y="45"/>
                    <a:pt x="0" y="44"/>
                    <a:pt x="0" y="42"/>
                  </a:cubicBezTo>
                  <a:cubicBezTo>
                    <a:pt x="1" y="40"/>
                    <a:pt x="1" y="39"/>
                    <a:pt x="2" y="38"/>
                  </a:cubicBezTo>
                  <a:cubicBezTo>
                    <a:pt x="2" y="36"/>
                    <a:pt x="3" y="34"/>
                    <a:pt x="4" y="32"/>
                  </a:cubicBezTo>
                  <a:cubicBezTo>
                    <a:pt x="8" y="25"/>
                    <a:pt x="16" y="14"/>
                    <a:pt x="31" y="8"/>
                  </a:cubicBezTo>
                  <a:cubicBezTo>
                    <a:pt x="45" y="2"/>
                    <a:pt x="65" y="0"/>
                    <a:pt x="84" y="9"/>
                  </a:cubicBezTo>
                  <a:cubicBezTo>
                    <a:pt x="94" y="14"/>
                    <a:pt x="103" y="21"/>
                    <a:pt x="109" y="31"/>
                  </a:cubicBezTo>
                  <a:cubicBezTo>
                    <a:pt x="115" y="41"/>
                    <a:pt x="118" y="52"/>
                    <a:pt x="118" y="64"/>
                  </a:cubicBezTo>
                  <a:cubicBezTo>
                    <a:pt x="120" y="111"/>
                    <a:pt x="107" y="154"/>
                    <a:pt x="87" y="178"/>
                  </a:cubicBezTo>
                  <a:cubicBezTo>
                    <a:pt x="82" y="184"/>
                    <a:pt x="76" y="188"/>
                    <a:pt x="71" y="191"/>
                  </a:cubicBezTo>
                  <a:cubicBezTo>
                    <a:pt x="65" y="194"/>
                    <a:pt x="60" y="196"/>
                    <a:pt x="55" y="196"/>
                  </a:cubicBezTo>
                  <a:cubicBezTo>
                    <a:pt x="51" y="197"/>
                    <a:pt x="48" y="196"/>
                    <a:pt x="45" y="196"/>
                  </a:cubicBezTo>
                  <a:cubicBezTo>
                    <a:pt x="43" y="195"/>
                    <a:pt x="42" y="195"/>
                    <a:pt x="42" y="194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$1îdé">
              <a:extLst>
                <a:ext uri="{FF2B5EF4-FFF2-40B4-BE49-F238E27FC236}">
                  <a16:creationId xmlns:a16="http://schemas.microsoft.com/office/drawing/2014/main" id="{19FD50F8-BDFB-4A5D-85BA-9C8A31780382}"/>
                </a:ext>
              </a:extLst>
            </p:cNvPr>
            <p:cNvSpPr/>
            <p:nvPr/>
          </p:nvSpPr>
          <p:spPr bwMode="auto">
            <a:xfrm>
              <a:off x="4049713" y="2420938"/>
              <a:ext cx="250825" cy="211138"/>
            </a:xfrm>
            <a:custGeom>
              <a:avLst/>
              <a:gdLst>
                <a:gd name="T0" fmla="*/ 16 w 76"/>
                <a:gd name="T1" fmla="*/ 9 h 64"/>
                <a:gd name="T2" fmla="*/ 72 w 76"/>
                <a:gd name="T3" fmla="*/ 38 h 64"/>
                <a:gd name="T4" fmla="*/ 76 w 76"/>
                <a:gd name="T5" fmla="*/ 24 h 64"/>
                <a:gd name="T6" fmla="*/ 16 w 76"/>
                <a:gd name="T7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64">
                  <a:moveTo>
                    <a:pt x="16" y="9"/>
                  </a:moveTo>
                  <a:cubicBezTo>
                    <a:pt x="0" y="22"/>
                    <a:pt x="43" y="64"/>
                    <a:pt x="72" y="38"/>
                  </a:cubicBezTo>
                  <a:cubicBezTo>
                    <a:pt x="73" y="33"/>
                    <a:pt x="75" y="28"/>
                    <a:pt x="76" y="24"/>
                  </a:cubicBezTo>
                  <a:cubicBezTo>
                    <a:pt x="28" y="52"/>
                    <a:pt x="29" y="0"/>
                    <a:pt x="16" y="9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ṩlíḋê">
              <a:extLst>
                <a:ext uri="{FF2B5EF4-FFF2-40B4-BE49-F238E27FC236}">
                  <a16:creationId xmlns:a16="http://schemas.microsoft.com/office/drawing/2014/main" id="{05739F32-AF23-4996-8BA2-4C54CBDD5C73}"/>
                </a:ext>
              </a:extLst>
            </p:cNvPr>
            <p:cNvSpPr/>
            <p:nvPr/>
          </p:nvSpPr>
          <p:spPr bwMode="auto">
            <a:xfrm>
              <a:off x="3684588" y="3063876"/>
              <a:ext cx="422275" cy="519113"/>
            </a:xfrm>
            <a:custGeom>
              <a:avLst/>
              <a:gdLst>
                <a:gd name="T0" fmla="*/ 0 w 266"/>
                <a:gd name="T1" fmla="*/ 111 h 327"/>
                <a:gd name="T2" fmla="*/ 172 w 266"/>
                <a:gd name="T3" fmla="*/ 327 h 327"/>
                <a:gd name="T4" fmla="*/ 266 w 266"/>
                <a:gd name="T5" fmla="*/ 192 h 327"/>
                <a:gd name="T6" fmla="*/ 116 w 266"/>
                <a:gd name="T7" fmla="*/ 0 h 327"/>
                <a:gd name="T8" fmla="*/ 0 w 266"/>
                <a:gd name="T9" fmla="*/ 11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27">
                  <a:moveTo>
                    <a:pt x="0" y="111"/>
                  </a:moveTo>
                  <a:lnTo>
                    <a:pt x="172" y="327"/>
                  </a:lnTo>
                  <a:lnTo>
                    <a:pt x="266" y="192"/>
                  </a:lnTo>
                  <a:lnTo>
                    <a:pt x="116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ṥḻíḋê">
              <a:extLst>
                <a:ext uri="{FF2B5EF4-FFF2-40B4-BE49-F238E27FC236}">
                  <a16:creationId xmlns:a16="http://schemas.microsoft.com/office/drawing/2014/main" id="{29AC4FCE-A2DD-4E11-9009-9298AC56E674}"/>
                </a:ext>
              </a:extLst>
            </p:cNvPr>
            <p:cNvSpPr/>
            <p:nvPr/>
          </p:nvSpPr>
          <p:spPr bwMode="auto">
            <a:xfrm>
              <a:off x="3265488" y="2625726"/>
              <a:ext cx="673100" cy="646113"/>
            </a:xfrm>
            <a:custGeom>
              <a:avLst/>
              <a:gdLst>
                <a:gd name="T0" fmla="*/ 118 w 204"/>
                <a:gd name="T1" fmla="*/ 196 h 196"/>
                <a:gd name="T2" fmla="*/ 204 w 204"/>
                <a:gd name="T3" fmla="*/ 136 h 196"/>
                <a:gd name="T4" fmla="*/ 118 w 204"/>
                <a:gd name="T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" h="196">
                  <a:moveTo>
                    <a:pt x="118" y="196"/>
                  </a:moveTo>
                  <a:cubicBezTo>
                    <a:pt x="204" y="136"/>
                    <a:pt x="204" y="136"/>
                    <a:pt x="204" y="136"/>
                  </a:cubicBezTo>
                  <a:cubicBezTo>
                    <a:pt x="166" y="0"/>
                    <a:pt x="0" y="120"/>
                    <a:pt x="118" y="1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s1ïdê">
              <a:extLst>
                <a:ext uri="{FF2B5EF4-FFF2-40B4-BE49-F238E27FC236}">
                  <a16:creationId xmlns:a16="http://schemas.microsoft.com/office/drawing/2014/main" id="{2985BAA5-E6C0-4FAB-9379-A7EEE9492395}"/>
                </a:ext>
              </a:extLst>
            </p:cNvPr>
            <p:cNvSpPr/>
            <p:nvPr/>
          </p:nvSpPr>
          <p:spPr bwMode="auto">
            <a:xfrm>
              <a:off x="4125913" y="3282951"/>
              <a:ext cx="538163" cy="352425"/>
            </a:xfrm>
            <a:custGeom>
              <a:avLst/>
              <a:gdLst>
                <a:gd name="T0" fmla="*/ 17 w 339"/>
                <a:gd name="T1" fmla="*/ 79 h 222"/>
                <a:gd name="T2" fmla="*/ 301 w 339"/>
                <a:gd name="T3" fmla="*/ 0 h 222"/>
                <a:gd name="T4" fmla="*/ 339 w 339"/>
                <a:gd name="T5" fmla="*/ 120 h 222"/>
                <a:gd name="T6" fmla="*/ 0 w 339"/>
                <a:gd name="T7" fmla="*/ 222 h 222"/>
                <a:gd name="T8" fmla="*/ 17 w 339"/>
                <a:gd name="T9" fmla="*/ 7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222">
                  <a:moveTo>
                    <a:pt x="17" y="79"/>
                  </a:moveTo>
                  <a:lnTo>
                    <a:pt x="301" y="0"/>
                  </a:lnTo>
                  <a:lnTo>
                    <a:pt x="339" y="120"/>
                  </a:lnTo>
                  <a:lnTo>
                    <a:pt x="0" y="222"/>
                  </a:lnTo>
                  <a:lnTo>
                    <a:pt x="17" y="79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$liḋè">
              <a:extLst>
                <a:ext uri="{FF2B5EF4-FFF2-40B4-BE49-F238E27FC236}">
                  <a16:creationId xmlns:a16="http://schemas.microsoft.com/office/drawing/2014/main" id="{AED8399C-D3DB-46B3-8C70-36487FCD1502}"/>
                </a:ext>
              </a:extLst>
            </p:cNvPr>
            <p:cNvSpPr/>
            <p:nvPr/>
          </p:nvSpPr>
          <p:spPr bwMode="auto">
            <a:xfrm>
              <a:off x="3848100" y="3305176"/>
              <a:ext cx="400050" cy="388938"/>
            </a:xfrm>
            <a:custGeom>
              <a:avLst/>
              <a:gdLst>
                <a:gd name="T0" fmla="*/ 117 w 121"/>
                <a:gd name="T1" fmla="*/ 55 h 118"/>
                <a:gd name="T2" fmla="*/ 38 w 121"/>
                <a:gd name="T3" fmla="*/ 28 h 118"/>
                <a:gd name="T4" fmla="*/ 69 w 121"/>
                <a:gd name="T5" fmla="*/ 117 h 118"/>
                <a:gd name="T6" fmla="*/ 117 w 121"/>
                <a:gd name="T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18">
                  <a:moveTo>
                    <a:pt x="117" y="55"/>
                  </a:moveTo>
                  <a:cubicBezTo>
                    <a:pt x="110" y="16"/>
                    <a:pt x="75" y="0"/>
                    <a:pt x="38" y="28"/>
                  </a:cubicBezTo>
                  <a:cubicBezTo>
                    <a:pt x="0" y="56"/>
                    <a:pt x="20" y="118"/>
                    <a:pt x="69" y="117"/>
                  </a:cubicBezTo>
                  <a:cubicBezTo>
                    <a:pt x="119" y="116"/>
                    <a:pt x="121" y="74"/>
                    <a:pt x="117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sḻiḑe">
              <a:extLst>
                <a:ext uri="{FF2B5EF4-FFF2-40B4-BE49-F238E27FC236}">
                  <a16:creationId xmlns:a16="http://schemas.microsoft.com/office/drawing/2014/main" id="{452A8D59-D678-4619-AF79-4D9EF23BC45A}"/>
                </a:ext>
              </a:extLst>
            </p:cNvPr>
            <p:cNvSpPr/>
            <p:nvPr/>
          </p:nvSpPr>
          <p:spPr bwMode="auto">
            <a:xfrm>
              <a:off x="4462463" y="3209926"/>
              <a:ext cx="339725" cy="300038"/>
            </a:xfrm>
            <a:custGeom>
              <a:avLst/>
              <a:gdLst>
                <a:gd name="T0" fmla="*/ 100 w 103"/>
                <a:gd name="T1" fmla="*/ 40 h 91"/>
                <a:gd name="T2" fmla="*/ 31 w 103"/>
                <a:gd name="T3" fmla="*/ 18 h 91"/>
                <a:gd name="T4" fmla="*/ 62 w 103"/>
                <a:gd name="T5" fmla="*/ 90 h 91"/>
                <a:gd name="T6" fmla="*/ 100 w 103"/>
                <a:gd name="T7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91">
                  <a:moveTo>
                    <a:pt x="100" y="40"/>
                  </a:moveTo>
                  <a:cubicBezTo>
                    <a:pt x="95" y="9"/>
                    <a:pt x="56" y="0"/>
                    <a:pt x="31" y="18"/>
                  </a:cubicBezTo>
                  <a:cubicBezTo>
                    <a:pt x="0" y="39"/>
                    <a:pt x="21" y="91"/>
                    <a:pt x="62" y="90"/>
                  </a:cubicBezTo>
                  <a:cubicBezTo>
                    <a:pt x="102" y="90"/>
                    <a:pt x="103" y="56"/>
                    <a:pt x="100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ṡḻîďe">
              <a:extLst>
                <a:ext uri="{FF2B5EF4-FFF2-40B4-BE49-F238E27FC236}">
                  <a16:creationId xmlns:a16="http://schemas.microsoft.com/office/drawing/2014/main" id="{6818BD65-C28D-4169-85D7-0F6F988E561F}"/>
                </a:ext>
              </a:extLst>
            </p:cNvPr>
            <p:cNvSpPr/>
            <p:nvPr/>
          </p:nvSpPr>
          <p:spPr bwMode="auto">
            <a:xfrm>
              <a:off x="3813175" y="1998663"/>
              <a:ext cx="398463" cy="95250"/>
            </a:xfrm>
            <a:custGeom>
              <a:avLst/>
              <a:gdLst>
                <a:gd name="T0" fmla="*/ 121 w 121"/>
                <a:gd name="T1" fmla="*/ 7 h 29"/>
                <a:gd name="T2" fmla="*/ 103 w 121"/>
                <a:gd name="T3" fmla="*/ 5 h 29"/>
                <a:gd name="T4" fmla="*/ 59 w 121"/>
                <a:gd name="T5" fmla="*/ 10 h 29"/>
                <a:gd name="T6" fmla="*/ 17 w 121"/>
                <a:gd name="T7" fmla="*/ 21 h 29"/>
                <a:gd name="T8" fmla="*/ 1 w 121"/>
                <a:gd name="T9" fmla="*/ 28 h 29"/>
                <a:gd name="T10" fmla="*/ 16 w 121"/>
                <a:gd name="T11" fmla="*/ 17 h 29"/>
                <a:gd name="T12" fmla="*/ 59 w 121"/>
                <a:gd name="T13" fmla="*/ 5 h 29"/>
                <a:gd name="T14" fmla="*/ 103 w 121"/>
                <a:gd name="T15" fmla="*/ 2 h 29"/>
                <a:gd name="T16" fmla="*/ 121 w 121"/>
                <a:gd name="T17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29">
                  <a:moveTo>
                    <a:pt x="121" y="7"/>
                  </a:moveTo>
                  <a:cubicBezTo>
                    <a:pt x="121" y="8"/>
                    <a:pt x="114" y="6"/>
                    <a:pt x="103" y="5"/>
                  </a:cubicBezTo>
                  <a:cubicBezTo>
                    <a:pt x="92" y="5"/>
                    <a:pt x="76" y="7"/>
                    <a:pt x="59" y="10"/>
                  </a:cubicBezTo>
                  <a:cubicBezTo>
                    <a:pt x="42" y="12"/>
                    <a:pt x="28" y="16"/>
                    <a:pt x="17" y="21"/>
                  </a:cubicBezTo>
                  <a:cubicBezTo>
                    <a:pt x="7" y="25"/>
                    <a:pt x="1" y="29"/>
                    <a:pt x="1" y="28"/>
                  </a:cubicBezTo>
                  <a:cubicBezTo>
                    <a:pt x="0" y="28"/>
                    <a:pt x="5" y="23"/>
                    <a:pt x="16" y="17"/>
                  </a:cubicBezTo>
                  <a:cubicBezTo>
                    <a:pt x="26" y="12"/>
                    <a:pt x="41" y="7"/>
                    <a:pt x="59" y="5"/>
                  </a:cubicBezTo>
                  <a:cubicBezTo>
                    <a:pt x="76" y="2"/>
                    <a:pt x="92" y="0"/>
                    <a:pt x="103" y="2"/>
                  </a:cubicBezTo>
                  <a:cubicBezTo>
                    <a:pt x="115" y="3"/>
                    <a:pt x="121" y="6"/>
                    <a:pt x="121" y="7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š1íďê">
              <a:extLst>
                <a:ext uri="{FF2B5EF4-FFF2-40B4-BE49-F238E27FC236}">
                  <a16:creationId xmlns:a16="http://schemas.microsoft.com/office/drawing/2014/main" id="{FF0CC276-D370-4450-A9A4-6962D0FCCF64}"/>
                </a:ext>
              </a:extLst>
            </p:cNvPr>
            <p:cNvSpPr/>
            <p:nvPr/>
          </p:nvSpPr>
          <p:spPr bwMode="auto">
            <a:xfrm>
              <a:off x="3978275" y="2138363"/>
              <a:ext cx="77788" cy="65088"/>
            </a:xfrm>
            <a:custGeom>
              <a:avLst/>
              <a:gdLst>
                <a:gd name="T0" fmla="*/ 24 w 24"/>
                <a:gd name="T1" fmla="*/ 1 h 20"/>
                <a:gd name="T2" fmla="*/ 20 w 24"/>
                <a:gd name="T3" fmla="*/ 4 h 20"/>
                <a:gd name="T4" fmla="*/ 11 w 24"/>
                <a:gd name="T5" fmla="*/ 9 h 20"/>
                <a:gd name="T6" fmla="*/ 1 w 24"/>
                <a:gd name="T7" fmla="*/ 20 h 20"/>
                <a:gd name="T8" fmla="*/ 1 w 24"/>
                <a:gd name="T9" fmla="*/ 15 h 20"/>
                <a:gd name="T10" fmla="*/ 8 w 24"/>
                <a:gd name="T11" fmla="*/ 5 h 20"/>
                <a:gd name="T12" fmla="*/ 19 w 24"/>
                <a:gd name="T13" fmla="*/ 0 h 20"/>
                <a:gd name="T14" fmla="*/ 24 w 24"/>
                <a:gd name="T1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0">
                  <a:moveTo>
                    <a:pt x="24" y="1"/>
                  </a:moveTo>
                  <a:cubicBezTo>
                    <a:pt x="24" y="2"/>
                    <a:pt x="22" y="3"/>
                    <a:pt x="20" y="4"/>
                  </a:cubicBezTo>
                  <a:cubicBezTo>
                    <a:pt x="17" y="5"/>
                    <a:pt x="14" y="6"/>
                    <a:pt x="11" y="9"/>
                  </a:cubicBezTo>
                  <a:cubicBezTo>
                    <a:pt x="5" y="14"/>
                    <a:pt x="2" y="20"/>
                    <a:pt x="1" y="20"/>
                  </a:cubicBezTo>
                  <a:cubicBezTo>
                    <a:pt x="0" y="20"/>
                    <a:pt x="0" y="18"/>
                    <a:pt x="1" y="15"/>
                  </a:cubicBezTo>
                  <a:cubicBezTo>
                    <a:pt x="2" y="12"/>
                    <a:pt x="4" y="8"/>
                    <a:pt x="8" y="5"/>
                  </a:cubicBezTo>
                  <a:cubicBezTo>
                    <a:pt x="11" y="2"/>
                    <a:pt x="15" y="0"/>
                    <a:pt x="19" y="0"/>
                  </a:cubicBezTo>
                  <a:cubicBezTo>
                    <a:pt x="22" y="0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ṧḷíḑè">
              <a:extLst>
                <a:ext uri="{FF2B5EF4-FFF2-40B4-BE49-F238E27FC236}">
                  <a16:creationId xmlns:a16="http://schemas.microsoft.com/office/drawing/2014/main" id="{BE66FA2D-D8BC-4763-B7EF-18FC8BDB0BDC}"/>
                </a:ext>
              </a:extLst>
            </p:cNvPr>
            <p:cNvSpPr/>
            <p:nvPr/>
          </p:nvSpPr>
          <p:spPr bwMode="auto">
            <a:xfrm>
              <a:off x="3559175" y="1616076"/>
              <a:ext cx="398463" cy="709613"/>
            </a:xfrm>
            <a:custGeom>
              <a:avLst/>
              <a:gdLst>
                <a:gd name="T0" fmla="*/ 13 w 121"/>
                <a:gd name="T1" fmla="*/ 210 h 215"/>
                <a:gd name="T2" fmla="*/ 121 w 121"/>
                <a:gd name="T3" fmla="*/ 71 h 215"/>
                <a:gd name="T4" fmla="*/ 106 w 121"/>
                <a:gd name="T5" fmla="*/ 69 h 215"/>
                <a:gd name="T6" fmla="*/ 22 w 121"/>
                <a:gd name="T7" fmla="*/ 215 h 215"/>
                <a:gd name="T8" fmla="*/ 13 w 121"/>
                <a:gd name="T9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15">
                  <a:moveTo>
                    <a:pt x="13" y="210"/>
                  </a:moveTo>
                  <a:cubicBezTo>
                    <a:pt x="0" y="105"/>
                    <a:pt x="73" y="0"/>
                    <a:pt x="121" y="71"/>
                  </a:cubicBezTo>
                  <a:cubicBezTo>
                    <a:pt x="115" y="70"/>
                    <a:pt x="106" y="69"/>
                    <a:pt x="106" y="69"/>
                  </a:cubicBezTo>
                  <a:cubicBezTo>
                    <a:pt x="79" y="40"/>
                    <a:pt x="31" y="87"/>
                    <a:pt x="22" y="215"/>
                  </a:cubicBezTo>
                  <a:cubicBezTo>
                    <a:pt x="20" y="215"/>
                    <a:pt x="13" y="210"/>
                    <a:pt x="13" y="21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$1iḓê">
              <a:extLst>
                <a:ext uri="{FF2B5EF4-FFF2-40B4-BE49-F238E27FC236}">
                  <a16:creationId xmlns:a16="http://schemas.microsoft.com/office/drawing/2014/main" id="{1F4A8C4E-525E-4444-BC1D-7A33EB045685}"/>
                </a:ext>
              </a:extLst>
            </p:cNvPr>
            <p:cNvSpPr/>
            <p:nvPr/>
          </p:nvSpPr>
          <p:spPr bwMode="auto">
            <a:xfrm>
              <a:off x="3651250" y="2447926"/>
              <a:ext cx="425450" cy="230188"/>
            </a:xfrm>
            <a:custGeom>
              <a:avLst/>
              <a:gdLst>
                <a:gd name="T0" fmla="*/ 10 w 129"/>
                <a:gd name="T1" fmla="*/ 0 h 70"/>
                <a:gd name="T2" fmla="*/ 127 w 129"/>
                <a:gd name="T3" fmla="*/ 44 h 70"/>
                <a:gd name="T4" fmla="*/ 129 w 129"/>
                <a:gd name="T5" fmla="*/ 51 h 70"/>
                <a:gd name="T6" fmla="*/ 5 w 129"/>
                <a:gd name="T7" fmla="*/ 10 h 70"/>
                <a:gd name="T8" fmla="*/ 10 w 129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70">
                  <a:moveTo>
                    <a:pt x="10" y="0"/>
                  </a:moveTo>
                  <a:cubicBezTo>
                    <a:pt x="39" y="37"/>
                    <a:pt x="91" y="56"/>
                    <a:pt x="127" y="44"/>
                  </a:cubicBezTo>
                  <a:cubicBezTo>
                    <a:pt x="128" y="47"/>
                    <a:pt x="129" y="51"/>
                    <a:pt x="129" y="51"/>
                  </a:cubicBezTo>
                  <a:cubicBezTo>
                    <a:pt x="86" y="70"/>
                    <a:pt x="25" y="44"/>
                    <a:pt x="5" y="10"/>
                  </a:cubicBezTo>
                  <a:cubicBezTo>
                    <a:pt x="0" y="2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S1îḓe">
              <a:extLst>
                <a:ext uri="{FF2B5EF4-FFF2-40B4-BE49-F238E27FC236}">
                  <a16:creationId xmlns:a16="http://schemas.microsoft.com/office/drawing/2014/main" id="{46316512-8D0F-4AD6-8E77-EA8983B8F08E}"/>
                </a:ext>
              </a:extLst>
            </p:cNvPr>
            <p:cNvSpPr/>
            <p:nvPr/>
          </p:nvSpPr>
          <p:spPr bwMode="auto">
            <a:xfrm>
              <a:off x="4049713" y="2543176"/>
              <a:ext cx="100013" cy="88900"/>
            </a:xfrm>
            <a:custGeom>
              <a:avLst/>
              <a:gdLst>
                <a:gd name="T0" fmla="*/ 4 w 30"/>
                <a:gd name="T1" fmla="*/ 20 h 27"/>
                <a:gd name="T2" fmla="*/ 26 w 30"/>
                <a:gd name="T3" fmla="*/ 12 h 27"/>
                <a:gd name="T4" fmla="*/ 4 w 30"/>
                <a:gd name="T5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7">
                  <a:moveTo>
                    <a:pt x="4" y="20"/>
                  </a:moveTo>
                  <a:cubicBezTo>
                    <a:pt x="0" y="5"/>
                    <a:pt x="22" y="0"/>
                    <a:pt x="26" y="12"/>
                  </a:cubicBezTo>
                  <a:cubicBezTo>
                    <a:pt x="30" y="24"/>
                    <a:pt x="10" y="27"/>
                    <a:pt x="4" y="2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ṣḻïďê">
              <a:extLst>
                <a:ext uri="{FF2B5EF4-FFF2-40B4-BE49-F238E27FC236}">
                  <a16:creationId xmlns:a16="http://schemas.microsoft.com/office/drawing/2014/main" id="{3A00B440-AFAA-4972-B37B-B2AAB146B6C1}"/>
                </a:ext>
              </a:extLst>
            </p:cNvPr>
            <p:cNvSpPr/>
            <p:nvPr/>
          </p:nvSpPr>
          <p:spPr bwMode="auto">
            <a:xfrm>
              <a:off x="3449638" y="2266951"/>
              <a:ext cx="366713" cy="303213"/>
            </a:xfrm>
            <a:custGeom>
              <a:avLst/>
              <a:gdLst>
                <a:gd name="T0" fmla="*/ 46 w 111"/>
                <a:gd name="T1" fmla="*/ 6 h 92"/>
                <a:gd name="T2" fmla="*/ 55 w 111"/>
                <a:gd name="T3" fmla="*/ 85 h 92"/>
                <a:gd name="T4" fmla="*/ 46 w 111"/>
                <a:gd name="T5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92">
                  <a:moveTo>
                    <a:pt x="46" y="6"/>
                  </a:moveTo>
                  <a:cubicBezTo>
                    <a:pt x="0" y="12"/>
                    <a:pt x="1" y="92"/>
                    <a:pt x="55" y="85"/>
                  </a:cubicBezTo>
                  <a:cubicBezTo>
                    <a:pt x="111" y="77"/>
                    <a:pt x="105" y="0"/>
                    <a:pt x="46" y="6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5" name="对话气泡: 圆角矩形 94">
            <a:extLst>
              <a:ext uri="{FF2B5EF4-FFF2-40B4-BE49-F238E27FC236}">
                <a16:creationId xmlns:a16="http://schemas.microsoft.com/office/drawing/2014/main" id="{D2EFB147-98EB-4636-AE24-A51E21F44CCC}"/>
              </a:ext>
            </a:extLst>
          </p:cNvPr>
          <p:cNvSpPr/>
          <p:nvPr/>
        </p:nvSpPr>
        <p:spPr>
          <a:xfrm>
            <a:off x="8628118" y="925690"/>
            <a:ext cx="3104196" cy="2360670"/>
          </a:xfrm>
          <a:prstGeom prst="wedgeRoundRectCallout">
            <a:avLst>
              <a:gd name="adj1" fmla="val -62442"/>
              <a:gd name="adj2" fmla="val 36277"/>
              <a:gd name="adj3" fmla="val 16667"/>
            </a:avLst>
          </a:prstGeom>
          <a:noFill/>
          <a:ln w="28575">
            <a:solidFill>
              <a:srgbClr val="003F8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A9911317-8516-477E-96A4-38EA69E9B84B}"/>
              </a:ext>
            </a:extLst>
          </p:cNvPr>
          <p:cNvSpPr/>
          <p:nvPr/>
        </p:nvSpPr>
        <p:spPr>
          <a:xfrm>
            <a:off x="8889009" y="1205063"/>
            <a:ext cx="279411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That’s nice. The file is transmitting. It’s more than </a:t>
            </a:r>
            <a:r>
              <a:rPr lang="en-US" altLang="zh-CN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TB 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 it may need some time. 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8986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0D2E0-F373-4358-862B-23B9F849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3DBD51-8EBC-4EFF-9432-8CAFA7BF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209637-8F68-46ED-9510-C68B6E024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You have a job.</a:t>
            </a:r>
            <a:endParaRPr lang="zh-CN" altLang="en-US" dirty="0"/>
          </a:p>
        </p:txBody>
      </p:sp>
      <p:grpSp>
        <p:nvGrpSpPr>
          <p:cNvPr id="24" name="e40c39ee-0193-4447-bb70-c2b132c3749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0E3C99B-2ECB-493E-8722-29A8E17C0D63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987528" y="2956688"/>
            <a:ext cx="4216944" cy="2715636"/>
            <a:chOff x="3265488" y="1597026"/>
            <a:chExt cx="5645150" cy="3635375"/>
          </a:xfrm>
        </p:grpSpPr>
        <p:sp>
          <p:nvSpPr>
            <p:cNvPr id="27" name="ïś1ïḍe">
              <a:extLst>
                <a:ext uri="{FF2B5EF4-FFF2-40B4-BE49-F238E27FC236}">
                  <a16:creationId xmlns:a16="http://schemas.microsoft.com/office/drawing/2014/main" id="{4F09B79B-65C5-412E-978F-6C7120D1DE4D}"/>
                </a:ext>
              </a:extLst>
            </p:cNvPr>
            <p:cNvSpPr/>
            <p:nvPr/>
          </p:nvSpPr>
          <p:spPr bwMode="auto">
            <a:xfrm>
              <a:off x="6934200" y="3684588"/>
              <a:ext cx="517525" cy="42863"/>
            </a:xfrm>
            <a:custGeom>
              <a:avLst/>
              <a:gdLst>
                <a:gd name="T0" fmla="*/ 1 w 157"/>
                <a:gd name="T1" fmla="*/ 10 h 13"/>
                <a:gd name="T2" fmla="*/ 1 w 157"/>
                <a:gd name="T3" fmla="*/ 0 h 13"/>
                <a:gd name="T4" fmla="*/ 22 w 157"/>
                <a:gd name="T5" fmla="*/ 2 h 13"/>
                <a:gd name="T6" fmla="*/ 22 w 157"/>
                <a:gd name="T7" fmla="*/ 10 h 13"/>
                <a:gd name="T8" fmla="*/ 35 w 157"/>
                <a:gd name="T9" fmla="*/ 13 h 13"/>
                <a:gd name="T10" fmla="*/ 35 w 157"/>
                <a:gd name="T11" fmla="*/ 4 h 13"/>
                <a:gd name="T12" fmla="*/ 60 w 157"/>
                <a:gd name="T13" fmla="*/ 3 h 13"/>
                <a:gd name="T14" fmla="*/ 60 w 157"/>
                <a:gd name="T15" fmla="*/ 10 h 13"/>
                <a:gd name="T16" fmla="*/ 76 w 157"/>
                <a:gd name="T17" fmla="*/ 10 h 13"/>
                <a:gd name="T18" fmla="*/ 74 w 157"/>
                <a:gd name="T19" fmla="*/ 3 h 13"/>
                <a:gd name="T20" fmla="*/ 95 w 157"/>
                <a:gd name="T21" fmla="*/ 4 h 13"/>
                <a:gd name="T22" fmla="*/ 95 w 157"/>
                <a:gd name="T23" fmla="*/ 13 h 13"/>
                <a:gd name="T24" fmla="*/ 112 w 157"/>
                <a:gd name="T25" fmla="*/ 10 h 13"/>
                <a:gd name="T26" fmla="*/ 112 w 157"/>
                <a:gd name="T27" fmla="*/ 2 h 13"/>
                <a:gd name="T28" fmla="*/ 133 w 157"/>
                <a:gd name="T29" fmla="*/ 2 h 13"/>
                <a:gd name="T30" fmla="*/ 128 w 157"/>
                <a:gd name="T31" fmla="*/ 10 h 13"/>
                <a:gd name="T32" fmla="*/ 146 w 157"/>
                <a:gd name="T33" fmla="*/ 10 h 13"/>
                <a:gd name="T34" fmla="*/ 146 w 157"/>
                <a:gd name="T35" fmla="*/ 2 h 13"/>
                <a:gd name="T36" fmla="*/ 157 w 157"/>
                <a:gd name="T37" fmla="*/ 0 h 13"/>
                <a:gd name="T38" fmla="*/ 154 w 157"/>
                <a:gd name="T39" fmla="*/ 13 h 13"/>
                <a:gd name="T40" fmla="*/ 1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" y="10"/>
                  </a:moveTo>
                  <a:cubicBezTo>
                    <a:pt x="1" y="10"/>
                    <a:pt x="0" y="0"/>
                    <a:pt x="1" y="0"/>
                  </a:cubicBezTo>
                  <a:cubicBezTo>
                    <a:pt x="2" y="0"/>
                    <a:pt x="22" y="2"/>
                    <a:pt x="22" y="2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33" y="2"/>
                    <a:pt x="133" y="2"/>
                    <a:pt x="133" y="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" y="13"/>
                    <a:pt x="1" y="13"/>
                    <a:pt x="1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sļîḓê">
              <a:extLst>
                <a:ext uri="{FF2B5EF4-FFF2-40B4-BE49-F238E27FC236}">
                  <a16:creationId xmlns:a16="http://schemas.microsoft.com/office/drawing/2014/main" id="{A1F1E49D-47B8-4991-8C96-9222D6CF256D}"/>
                </a:ext>
              </a:extLst>
            </p:cNvPr>
            <p:cNvSpPr/>
            <p:nvPr/>
          </p:nvSpPr>
          <p:spPr bwMode="auto">
            <a:xfrm>
              <a:off x="6881813" y="3717926"/>
              <a:ext cx="606425" cy="88900"/>
            </a:xfrm>
            <a:custGeom>
              <a:avLst/>
              <a:gdLst>
                <a:gd name="T0" fmla="*/ 20 w 382"/>
                <a:gd name="T1" fmla="*/ 56 h 56"/>
                <a:gd name="T2" fmla="*/ 0 w 382"/>
                <a:gd name="T3" fmla="*/ 0 h 56"/>
                <a:gd name="T4" fmla="*/ 382 w 382"/>
                <a:gd name="T5" fmla="*/ 0 h 56"/>
                <a:gd name="T6" fmla="*/ 370 w 382"/>
                <a:gd name="T7" fmla="*/ 56 h 56"/>
                <a:gd name="T8" fmla="*/ 20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20" y="56"/>
                  </a:moveTo>
                  <a:lnTo>
                    <a:pt x="0" y="0"/>
                  </a:lnTo>
                  <a:lnTo>
                    <a:pt x="382" y="0"/>
                  </a:lnTo>
                  <a:lnTo>
                    <a:pt x="370" y="56"/>
                  </a:lnTo>
                  <a:lnTo>
                    <a:pt x="20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slïḍé">
              <a:extLst>
                <a:ext uri="{FF2B5EF4-FFF2-40B4-BE49-F238E27FC236}">
                  <a16:creationId xmlns:a16="http://schemas.microsoft.com/office/drawing/2014/main" id="{5405DC53-D2C0-4D30-BA9C-C3B5383A69BB}"/>
                </a:ext>
              </a:extLst>
            </p:cNvPr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  <a:gd name="T8" fmla="*/ 79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şlîḑé">
              <a:extLst>
                <a:ext uri="{FF2B5EF4-FFF2-40B4-BE49-F238E27FC236}">
                  <a16:creationId xmlns:a16="http://schemas.microsoft.com/office/drawing/2014/main" id="{0D70820F-DD48-4A06-BE21-45A24AB26788}"/>
                </a:ext>
              </a:extLst>
            </p:cNvPr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ŝ1ïḓè">
              <a:extLst>
                <a:ext uri="{FF2B5EF4-FFF2-40B4-BE49-F238E27FC236}">
                  <a16:creationId xmlns:a16="http://schemas.microsoft.com/office/drawing/2014/main" id="{50DF785E-4A35-4388-93FC-49592E6B03DD}"/>
                </a:ext>
              </a:extLst>
            </p:cNvPr>
            <p:cNvSpPr/>
            <p:nvPr/>
          </p:nvSpPr>
          <p:spPr bwMode="auto">
            <a:xfrm>
              <a:off x="6184900" y="3678238"/>
              <a:ext cx="434975" cy="128588"/>
            </a:xfrm>
            <a:custGeom>
              <a:avLst/>
              <a:gdLst>
                <a:gd name="T0" fmla="*/ 5 w 132"/>
                <a:gd name="T1" fmla="*/ 1 h 39"/>
                <a:gd name="T2" fmla="*/ 131 w 132"/>
                <a:gd name="T3" fmla="*/ 3 h 39"/>
                <a:gd name="T4" fmla="*/ 132 w 132"/>
                <a:gd name="T5" fmla="*/ 39 h 39"/>
                <a:gd name="T6" fmla="*/ 0 w 132"/>
                <a:gd name="T7" fmla="*/ 38 h 39"/>
                <a:gd name="T8" fmla="*/ 5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5" y="1"/>
                  </a:moveTo>
                  <a:cubicBezTo>
                    <a:pt x="11" y="0"/>
                    <a:pt x="131" y="3"/>
                    <a:pt x="131" y="3"/>
                  </a:cubicBezTo>
                  <a:cubicBezTo>
                    <a:pt x="132" y="39"/>
                    <a:pt x="132" y="39"/>
                    <a:pt x="132" y="39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îḍè">
              <a:extLst>
                <a:ext uri="{FF2B5EF4-FFF2-40B4-BE49-F238E27FC236}">
                  <a16:creationId xmlns:a16="http://schemas.microsoft.com/office/drawing/2014/main" id="{255F1543-BDAA-46E8-998D-203874A2BB9E}"/>
                </a:ext>
              </a:extLst>
            </p:cNvPr>
            <p:cNvSpPr/>
            <p:nvPr/>
          </p:nvSpPr>
          <p:spPr bwMode="auto">
            <a:xfrm>
              <a:off x="6178550" y="2038351"/>
              <a:ext cx="468313" cy="1401763"/>
            </a:xfrm>
            <a:custGeom>
              <a:avLst/>
              <a:gdLst>
                <a:gd name="T0" fmla="*/ 69 w 142"/>
                <a:gd name="T1" fmla="*/ 0 h 425"/>
                <a:gd name="T2" fmla="*/ 142 w 142"/>
                <a:gd name="T3" fmla="*/ 425 h 425"/>
                <a:gd name="T4" fmla="*/ 69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69" y="0"/>
                  </a:moveTo>
                  <a:cubicBezTo>
                    <a:pt x="0" y="30"/>
                    <a:pt x="13" y="378"/>
                    <a:pt x="142" y="425"/>
                  </a:cubicBezTo>
                  <a:cubicBezTo>
                    <a:pt x="90" y="200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lîḍé">
              <a:extLst>
                <a:ext uri="{FF2B5EF4-FFF2-40B4-BE49-F238E27FC236}">
                  <a16:creationId xmlns:a16="http://schemas.microsoft.com/office/drawing/2014/main" id="{D71F0515-B7D9-4FA2-B99F-B8D1E372BA73}"/>
                </a:ext>
              </a:extLst>
            </p:cNvPr>
            <p:cNvSpPr/>
            <p:nvPr/>
          </p:nvSpPr>
          <p:spPr bwMode="auto">
            <a:xfrm>
              <a:off x="6350000" y="1847851"/>
              <a:ext cx="422275" cy="1751013"/>
            </a:xfrm>
            <a:custGeom>
              <a:avLst/>
              <a:gdLst>
                <a:gd name="T0" fmla="*/ 266 w 266"/>
                <a:gd name="T1" fmla="*/ 1088 h 1103"/>
                <a:gd name="T2" fmla="*/ 173 w 266"/>
                <a:gd name="T3" fmla="*/ 1103 h 1103"/>
                <a:gd name="T4" fmla="*/ 0 w 266"/>
                <a:gd name="T5" fmla="*/ 14 h 1103"/>
                <a:gd name="T6" fmla="*/ 94 w 266"/>
                <a:gd name="T7" fmla="*/ 0 h 1103"/>
                <a:gd name="T8" fmla="*/ 266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266" y="1088"/>
                  </a:moveTo>
                  <a:lnTo>
                    <a:pt x="173" y="1103"/>
                  </a:lnTo>
                  <a:lnTo>
                    <a:pt x="0" y="14"/>
                  </a:lnTo>
                  <a:lnTo>
                    <a:pt x="94" y="0"/>
                  </a:lnTo>
                  <a:lnTo>
                    <a:pt x="266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şḻídé">
              <a:extLst>
                <a:ext uri="{FF2B5EF4-FFF2-40B4-BE49-F238E27FC236}">
                  <a16:creationId xmlns:a16="http://schemas.microsoft.com/office/drawing/2014/main" id="{D4022103-5648-4A3D-B6B3-7AD5D43F2DD7}"/>
                </a:ext>
              </a:extLst>
            </p:cNvPr>
            <p:cNvSpPr/>
            <p:nvPr/>
          </p:nvSpPr>
          <p:spPr bwMode="auto">
            <a:xfrm>
              <a:off x="4706938" y="3684588"/>
              <a:ext cx="517525" cy="42863"/>
            </a:xfrm>
            <a:custGeom>
              <a:avLst/>
              <a:gdLst>
                <a:gd name="T0" fmla="*/ 156 w 157"/>
                <a:gd name="T1" fmla="*/ 10 h 13"/>
                <a:gd name="T2" fmla="*/ 156 w 157"/>
                <a:gd name="T3" fmla="*/ 0 h 13"/>
                <a:gd name="T4" fmla="*/ 135 w 157"/>
                <a:gd name="T5" fmla="*/ 2 h 13"/>
                <a:gd name="T6" fmla="*/ 135 w 157"/>
                <a:gd name="T7" fmla="*/ 10 h 13"/>
                <a:gd name="T8" fmla="*/ 122 w 157"/>
                <a:gd name="T9" fmla="*/ 13 h 13"/>
                <a:gd name="T10" fmla="*/ 122 w 157"/>
                <a:gd name="T11" fmla="*/ 4 h 13"/>
                <a:gd name="T12" fmla="*/ 97 w 157"/>
                <a:gd name="T13" fmla="*/ 3 h 13"/>
                <a:gd name="T14" fmla="*/ 97 w 157"/>
                <a:gd name="T15" fmla="*/ 10 h 13"/>
                <a:gd name="T16" fmla="*/ 81 w 157"/>
                <a:gd name="T17" fmla="*/ 10 h 13"/>
                <a:gd name="T18" fmla="*/ 83 w 157"/>
                <a:gd name="T19" fmla="*/ 3 h 13"/>
                <a:gd name="T20" fmla="*/ 62 w 157"/>
                <a:gd name="T21" fmla="*/ 4 h 13"/>
                <a:gd name="T22" fmla="*/ 62 w 157"/>
                <a:gd name="T23" fmla="*/ 13 h 13"/>
                <a:gd name="T24" fmla="*/ 45 w 157"/>
                <a:gd name="T25" fmla="*/ 10 h 13"/>
                <a:gd name="T26" fmla="*/ 45 w 157"/>
                <a:gd name="T27" fmla="*/ 2 h 13"/>
                <a:gd name="T28" fmla="*/ 24 w 157"/>
                <a:gd name="T29" fmla="*/ 2 h 13"/>
                <a:gd name="T30" fmla="*/ 29 w 157"/>
                <a:gd name="T31" fmla="*/ 10 h 13"/>
                <a:gd name="T32" fmla="*/ 11 w 157"/>
                <a:gd name="T33" fmla="*/ 10 h 13"/>
                <a:gd name="T34" fmla="*/ 11 w 157"/>
                <a:gd name="T35" fmla="*/ 2 h 13"/>
                <a:gd name="T36" fmla="*/ 0 w 157"/>
                <a:gd name="T37" fmla="*/ 0 h 13"/>
                <a:gd name="T38" fmla="*/ 3 w 157"/>
                <a:gd name="T39" fmla="*/ 13 h 13"/>
                <a:gd name="T40" fmla="*/ 156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56" y="10"/>
                  </a:moveTo>
                  <a:cubicBezTo>
                    <a:pt x="156" y="10"/>
                    <a:pt x="157" y="0"/>
                    <a:pt x="156" y="0"/>
                  </a:cubicBezTo>
                  <a:cubicBezTo>
                    <a:pt x="155" y="0"/>
                    <a:pt x="135" y="2"/>
                    <a:pt x="135" y="2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56" y="13"/>
                    <a:pt x="156" y="13"/>
                    <a:pt x="156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$1îdé">
              <a:extLst>
                <a:ext uri="{FF2B5EF4-FFF2-40B4-BE49-F238E27FC236}">
                  <a16:creationId xmlns:a16="http://schemas.microsoft.com/office/drawing/2014/main" id="{89614E7B-9F4C-471E-8AE9-77722A295B8C}"/>
                </a:ext>
              </a:extLst>
            </p:cNvPr>
            <p:cNvSpPr/>
            <p:nvPr/>
          </p:nvSpPr>
          <p:spPr bwMode="auto">
            <a:xfrm>
              <a:off x="4670425" y="3717926"/>
              <a:ext cx="606425" cy="88900"/>
            </a:xfrm>
            <a:custGeom>
              <a:avLst/>
              <a:gdLst>
                <a:gd name="T0" fmla="*/ 362 w 382"/>
                <a:gd name="T1" fmla="*/ 56 h 56"/>
                <a:gd name="T2" fmla="*/ 382 w 382"/>
                <a:gd name="T3" fmla="*/ 0 h 56"/>
                <a:gd name="T4" fmla="*/ 0 w 382"/>
                <a:gd name="T5" fmla="*/ 0 h 56"/>
                <a:gd name="T6" fmla="*/ 12 w 382"/>
                <a:gd name="T7" fmla="*/ 56 h 56"/>
                <a:gd name="T8" fmla="*/ 362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362" y="56"/>
                  </a:moveTo>
                  <a:lnTo>
                    <a:pt x="382" y="0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362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ḷîḋê">
              <a:extLst>
                <a:ext uri="{FF2B5EF4-FFF2-40B4-BE49-F238E27FC236}">
                  <a16:creationId xmlns:a16="http://schemas.microsoft.com/office/drawing/2014/main" id="{0BCA3FFE-2002-4CF9-A685-21DC89B041F7}"/>
                </a:ext>
              </a:extLst>
            </p:cNvPr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  <a:gd name="T8" fmla="*/ 44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ŝľiḋè">
              <a:extLst>
                <a:ext uri="{FF2B5EF4-FFF2-40B4-BE49-F238E27FC236}">
                  <a16:creationId xmlns:a16="http://schemas.microsoft.com/office/drawing/2014/main" id="{64336A79-9113-41E5-A381-4D075175AA07}"/>
                </a:ext>
              </a:extLst>
            </p:cNvPr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ṧḷiḑe">
              <a:extLst>
                <a:ext uri="{FF2B5EF4-FFF2-40B4-BE49-F238E27FC236}">
                  <a16:creationId xmlns:a16="http://schemas.microsoft.com/office/drawing/2014/main" id="{0A9F6FB4-E194-4E61-904B-C02D8BD143FB}"/>
                </a:ext>
              </a:extLst>
            </p:cNvPr>
            <p:cNvSpPr/>
            <p:nvPr/>
          </p:nvSpPr>
          <p:spPr bwMode="auto">
            <a:xfrm>
              <a:off x="5538788" y="3678238"/>
              <a:ext cx="434975" cy="128588"/>
            </a:xfrm>
            <a:custGeom>
              <a:avLst/>
              <a:gdLst>
                <a:gd name="T0" fmla="*/ 127 w 132"/>
                <a:gd name="T1" fmla="*/ 1 h 39"/>
                <a:gd name="T2" fmla="*/ 1 w 132"/>
                <a:gd name="T3" fmla="*/ 3 h 39"/>
                <a:gd name="T4" fmla="*/ 0 w 132"/>
                <a:gd name="T5" fmla="*/ 39 h 39"/>
                <a:gd name="T6" fmla="*/ 132 w 132"/>
                <a:gd name="T7" fmla="*/ 38 h 39"/>
                <a:gd name="T8" fmla="*/ 127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127" y="1"/>
                  </a:moveTo>
                  <a:cubicBezTo>
                    <a:pt x="121" y="0"/>
                    <a:pt x="1" y="3"/>
                    <a:pt x="1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32" y="38"/>
                    <a:pt x="132" y="38"/>
                    <a:pt x="132" y="38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$ľîdé">
              <a:extLst>
                <a:ext uri="{FF2B5EF4-FFF2-40B4-BE49-F238E27FC236}">
                  <a16:creationId xmlns:a16="http://schemas.microsoft.com/office/drawing/2014/main" id="{CBADF0DE-4CE1-446B-9497-155FB93EBF7B}"/>
                </a:ext>
              </a:extLst>
            </p:cNvPr>
            <p:cNvSpPr/>
            <p:nvPr/>
          </p:nvSpPr>
          <p:spPr bwMode="auto">
            <a:xfrm>
              <a:off x="5511800" y="2038351"/>
              <a:ext cx="468313" cy="1401763"/>
            </a:xfrm>
            <a:custGeom>
              <a:avLst/>
              <a:gdLst>
                <a:gd name="T0" fmla="*/ 73 w 142"/>
                <a:gd name="T1" fmla="*/ 0 h 425"/>
                <a:gd name="T2" fmla="*/ 0 w 142"/>
                <a:gd name="T3" fmla="*/ 425 h 425"/>
                <a:gd name="T4" fmla="*/ 73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73" y="0"/>
                  </a:moveTo>
                  <a:cubicBezTo>
                    <a:pt x="142" y="30"/>
                    <a:pt x="129" y="378"/>
                    <a:pt x="0" y="425"/>
                  </a:cubicBezTo>
                  <a:cubicBezTo>
                    <a:pt x="52" y="200"/>
                    <a:pt x="73" y="0"/>
                    <a:pt x="7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$ļîḍè">
              <a:extLst>
                <a:ext uri="{FF2B5EF4-FFF2-40B4-BE49-F238E27FC236}">
                  <a16:creationId xmlns:a16="http://schemas.microsoft.com/office/drawing/2014/main" id="{0F9616B9-F1D7-4ED2-9F1E-5F27AE3D0C0E}"/>
                </a:ext>
              </a:extLst>
            </p:cNvPr>
            <p:cNvSpPr/>
            <p:nvPr/>
          </p:nvSpPr>
          <p:spPr bwMode="auto">
            <a:xfrm>
              <a:off x="5386388" y="1847851"/>
              <a:ext cx="422275" cy="1751013"/>
            </a:xfrm>
            <a:custGeom>
              <a:avLst/>
              <a:gdLst>
                <a:gd name="T0" fmla="*/ 0 w 266"/>
                <a:gd name="T1" fmla="*/ 1088 h 1103"/>
                <a:gd name="T2" fmla="*/ 94 w 266"/>
                <a:gd name="T3" fmla="*/ 1103 h 1103"/>
                <a:gd name="T4" fmla="*/ 266 w 266"/>
                <a:gd name="T5" fmla="*/ 14 h 1103"/>
                <a:gd name="T6" fmla="*/ 173 w 266"/>
                <a:gd name="T7" fmla="*/ 0 h 1103"/>
                <a:gd name="T8" fmla="*/ 0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0" y="1088"/>
                  </a:moveTo>
                  <a:lnTo>
                    <a:pt x="94" y="1103"/>
                  </a:lnTo>
                  <a:lnTo>
                    <a:pt x="266" y="14"/>
                  </a:lnTo>
                  <a:lnTo>
                    <a:pt x="173" y="0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š1iďè">
              <a:extLst>
                <a:ext uri="{FF2B5EF4-FFF2-40B4-BE49-F238E27FC236}">
                  <a16:creationId xmlns:a16="http://schemas.microsoft.com/office/drawing/2014/main" id="{253DE048-A4D5-4489-A8F0-2B43642CADF5}"/>
                </a:ext>
              </a:extLst>
            </p:cNvPr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ṣ1îḓê">
              <a:extLst>
                <a:ext uri="{FF2B5EF4-FFF2-40B4-BE49-F238E27FC236}">
                  <a16:creationId xmlns:a16="http://schemas.microsoft.com/office/drawing/2014/main" id="{3487CC82-A173-42BC-BFA7-EAC0D9708D68}"/>
                </a:ext>
              </a:extLst>
            </p:cNvPr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ṩḷîḋe">
              <a:extLst>
                <a:ext uri="{FF2B5EF4-FFF2-40B4-BE49-F238E27FC236}">
                  <a16:creationId xmlns:a16="http://schemas.microsoft.com/office/drawing/2014/main" id="{73368956-6E31-40BC-B1D1-B241E947A743}"/>
                </a:ext>
              </a:extLst>
            </p:cNvPr>
            <p:cNvSpPr/>
            <p:nvPr/>
          </p:nvSpPr>
          <p:spPr bwMode="auto">
            <a:xfrm>
              <a:off x="7897813" y="4700588"/>
              <a:ext cx="700088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7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10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6" y="41"/>
                    <a:pt x="27" y="114"/>
                  </a:cubicBezTo>
                  <a:cubicBezTo>
                    <a:pt x="8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ṩļïḋê">
              <a:extLst>
                <a:ext uri="{FF2B5EF4-FFF2-40B4-BE49-F238E27FC236}">
                  <a16:creationId xmlns:a16="http://schemas.microsoft.com/office/drawing/2014/main" id="{A56E7829-3A03-4F6E-B733-689B5875C15D}"/>
                </a:ext>
              </a:extLst>
            </p:cNvPr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  <a:gd name="T8" fmla="*/ 0 w 33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Sḻiďe">
              <a:extLst>
                <a:ext uri="{FF2B5EF4-FFF2-40B4-BE49-F238E27FC236}">
                  <a16:creationId xmlns:a16="http://schemas.microsoft.com/office/drawing/2014/main" id="{900DF1E9-90C4-42F7-B21B-6D60CC56ACF2}"/>
                </a:ext>
              </a:extLst>
            </p:cNvPr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śliďè">
              <a:extLst>
                <a:ext uri="{FF2B5EF4-FFF2-40B4-BE49-F238E27FC236}">
                  <a16:creationId xmlns:a16="http://schemas.microsoft.com/office/drawing/2014/main" id="{C3B09F0A-6C26-4D43-ADEB-6AEAE9DCB2FB}"/>
                </a:ext>
              </a:extLst>
            </p:cNvPr>
            <p:cNvSpPr/>
            <p:nvPr/>
          </p:nvSpPr>
          <p:spPr bwMode="auto">
            <a:xfrm>
              <a:off x="7885113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Sḻíḍe">
              <a:extLst>
                <a:ext uri="{FF2B5EF4-FFF2-40B4-BE49-F238E27FC236}">
                  <a16:creationId xmlns:a16="http://schemas.microsoft.com/office/drawing/2014/main" id="{7A4889BA-FA5A-4D9E-80A4-6A1F6857D2CD}"/>
                </a:ext>
              </a:extLst>
            </p:cNvPr>
            <p:cNvSpPr/>
            <p:nvPr/>
          </p:nvSpPr>
          <p:spPr bwMode="auto">
            <a:xfrm>
              <a:off x="8201025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ŝľîḑé">
              <a:extLst>
                <a:ext uri="{FF2B5EF4-FFF2-40B4-BE49-F238E27FC236}">
                  <a16:creationId xmlns:a16="http://schemas.microsoft.com/office/drawing/2014/main" id="{83455AFA-8EF1-4929-B7AE-84F1D0864F87}"/>
                </a:ext>
              </a:extLst>
            </p:cNvPr>
            <p:cNvSpPr/>
            <p:nvPr/>
          </p:nvSpPr>
          <p:spPr bwMode="auto">
            <a:xfrm>
              <a:off x="85074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sḻíďê">
              <a:extLst>
                <a:ext uri="{FF2B5EF4-FFF2-40B4-BE49-F238E27FC236}">
                  <a16:creationId xmlns:a16="http://schemas.microsoft.com/office/drawing/2014/main" id="{7906DF0C-EC27-432C-817A-63718B2029F8}"/>
                </a:ext>
              </a:extLst>
            </p:cNvPr>
            <p:cNvSpPr/>
            <p:nvPr/>
          </p:nvSpPr>
          <p:spPr bwMode="auto">
            <a:xfrm>
              <a:off x="7408863" y="3754438"/>
              <a:ext cx="1247775" cy="1355725"/>
            </a:xfrm>
            <a:custGeom>
              <a:avLst/>
              <a:gdLst>
                <a:gd name="T0" fmla="*/ 357 w 378"/>
                <a:gd name="T1" fmla="*/ 5 h 411"/>
                <a:gd name="T2" fmla="*/ 218 w 378"/>
                <a:gd name="T3" fmla="*/ 0 h 411"/>
                <a:gd name="T4" fmla="*/ 201 w 378"/>
                <a:gd name="T5" fmla="*/ 29 h 411"/>
                <a:gd name="T6" fmla="*/ 12 w 378"/>
                <a:gd name="T7" fmla="*/ 81 h 411"/>
                <a:gd name="T8" fmla="*/ 31 w 378"/>
                <a:gd name="T9" fmla="*/ 408 h 411"/>
                <a:gd name="T10" fmla="*/ 30 w 378"/>
                <a:gd name="T11" fmla="*/ 408 h 411"/>
                <a:gd name="T12" fmla="*/ 41 w 378"/>
                <a:gd name="T13" fmla="*/ 411 h 411"/>
                <a:gd name="T14" fmla="*/ 81 w 378"/>
                <a:gd name="T15" fmla="*/ 411 h 411"/>
                <a:gd name="T16" fmla="*/ 61 w 378"/>
                <a:gd name="T17" fmla="*/ 136 h 411"/>
                <a:gd name="T18" fmla="*/ 369 w 378"/>
                <a:gd name="T19" fmla="*/ 93 h 411"/>
                <a:gd name="T20" fmla="*/ 357 w 378"/>
                <a:gd name="T21" fmla="*/ 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11">
                  <a:moveTo>
                    <a:pt x="357" y="5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144" y="40"/>
                    <a:pt x="24" y="68"/>
                    <a:pt x="12" y="81"/>
                  </a:cubicBezTo>
                  <a:cubicBezTo>
                    <a:pt x="0" y="94"/>
                    <a:pt x="31" y="408"/>
                    <a:pt x="31" y="408"/>
                  </a:cubicBezTo>
                  <a:cubicBezTo>
                    <a:pt x="31" y="408"/>
                    <a:pt x="31" y="408"/>
                    <a:pt x="30" y="408"/>
                  </a:cubicBezTo>
                  <a:cubicBezTo>
                    <a:pt x="34" y="409"/>
                    <a:pt x="37" y="410"/>
                    <a:pt x="41" y="411"/>
                  </a:cubicBezTo>
                  <a:cubicBezTo>
                    <a:pt x="81" y="411"/>
                    <a:pt x="81" y="411"/>
                    <a:pt x="81" y="411"/>
                  </a:cubicBezTo>
                  <a:cubicBezTo>
                    <a:pt x="90" y="306"/>
                    <a:pt x="61" y="136"/>
                    <a:pt x="61" y="136"/>
                  </a:cubicBezTo>
                  <a:cubicBezTo>
                    <a:pt x="61" y="136"/>
                    <a:pt x="366" y="106"/>
                    <a:pt x="369" y="93"/>
                  </a:cubicBezTo>
                  <a:cubicBezTo>
                    <a:pt x="378" y="58"/>
                    <a:pt x="357" y="5"/>
                    <a:pt x="357" y="5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śļíďê">
              <a:extLst>
                <a:ext uri="{FF2B5EF4-FFF2-40B4-BE49-F238E27FC236}">
                  <a16:creationId xmlns:a16="http://schemas.microsoft.com/office/drawing/2014/main" id="{8020361E-1D29-4596-8877-6C6AAA7EAA7C}"/>
                </a:ext>
              </a:extLst>
            </p:cNvPr>
            <p:cNvSpPr/>
            <p:nvPr/>
          </p:nvSpPr>
          <p:spPr bwMode="auto">
            <a:xfrm>
              <a:off x="7161213" y="3308351"/>
              <a:ext cx="406400" cy="396875"/>
            </a:xfrm>
            <a:custGeom>
              <a:avLst/>
              <a:gdLst>
                <a:gd name="T0" fmla="*/ 114 w 123"/>
                <a:gd name="T1" fmla="*/ 0 h 120"/>
                <a:gd name="T2" fmla="*/ 5 w 123"/>
                <a:gd name="T3" fmla="*/ 98 h 120"/>
                <a:gd name="T4" fmla="*/ 31 w 123"/>
                <a:gd name="T5" fmla="*/ 72 h 120"/>
                <a:gd name="T6" fmla="*/ 79 w 123"/>
                <a:gd name="T7" fmla="*/ 59 h 120"/>
                <a:gd name="T8" fmla="*/ 123 w 123"/>
                <a:gd name="T9" fmla="*/ 39 h 120"/>
                <a:gd name="T10" fmla="*/ 114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114" y="0"/>
                  </a:moveTo>
                  <a:cubicBezTo>
                    <a:pt x="71" y="4"/>
                    <a:pt x="0" y="28"/>
                    <a:pt x="5" y="98"/>
                  </a:cubicBezTo>
                  <a:cubicBezTo>
                    <a:pt x="7" y="120"/>
                    <a:pt x="29" y="97"/>
                    <a:pt x="31" y="72"/>
                  </a:cubicBezTo>
                  <a:cubicBezTo>
                    <a:pt x="51" y="94"/>
                    <a:pt x="70" y="90"/>
                    <a:pt x="79" y="59"/>
                  </a:cubicBezTo>
                  <a:cubicBezTo>
                    <a:pt x="88" y="41"/>
                    <a:pt x="123" y="39"/>
                    <a:pt x="123" y="39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ṩḷïḍè">
              <a:extLst>
                <a:ext uri="{FF2B5EF4-FFF2-40B4-BE49-F238E27FC236}">
                  <a16:creationId xmlns:a16="http://schemas.microsoft.com/office/drawing/2014/main" id="{5AE752A8-F6A4-49AE-9E1C-46DC99262BD7}"/>
                </a:ext>
              </a:extLst>
            </p:cNvPr>
            <p:cNvSpPr/>
            <p:nvPr/>
          </p:nvSpPr>
          <p:spPr bwMode="auto">
            <a:xfrm>
              <a:off x="8335963" y="2655888"/>
              <a:ext cx="149225" cy="184150"/>
            </a:xfrm>
            <a:custGeom>
              <a:avLst/>
              <a:gdLst>
                <a:gd name="T0" fmla="*/ 0 w 45"/>
                <a:gd name="T1" fmla="*/ 10 h 56"/>
                <a:gd name="T2" fmla="*/ 3 w 45"/>
                <a:gd name="T3" fmla="*/ 56 h 56"/>
                <a:gd name="T4" fmla="*/ 45 w 45"/>
                <a:gd name="T5" fmla="*/ 43 h 56"/>
                <a:gd name="T6" fmla="*/ 39 w 45"/>
                <a:gd name="T7" fmla="*/ 0 h 56"/>
                <a:gd name="T8" fmla="*/ 0 w 45"/>
                <a:gd name="T9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6">
                  <a:moveTo>
                    <a:pt x="0" y="10"/>
                  </a:moveTo>
                  <a:cubicBezTo>
                    <a:pt x="1" y="34"/>
                    <a:pt x="3" y="56"/>
                    <a:pt x="3" y="56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2" y="18"/>
                    <a:pt x="39" y="0"/>
                    <a:pt x="39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sļíḋè">
              <a:extLst>
                <a:ext uri="{FF2B5EF4-FFF2-40B4-BE49-F238E27FC236}">
                  <a16:creationId xmlns:a16="http://schemas.microsoft.com/office/drawing/2014/main" id="{D6BC0BF3-7F19-4A78-B325-5EC76732376A}"/>
                </a:ext>
              </a:extLst>
            </p:cNvPr>
            <p:cNvSpPr/>
            <p:nvPr/>
          </p:nvSpPr>
          <p:spPr bwMode="auto">
            <a:xfrm>
              <a:off x="8075613" y="2751138"/>
              <a:ext cx="574675" cy="1144588"/>
            </a:xfrm>
            <a:custGeom>
              <a:avLst/>
              <a:gdLst>
                <a:gd name="T0" fmla="*/ 74 w 174"/>
                <a:gd name="T1" fmla="*/ 31 h 347"/>
                <a:gd name="T2" fmla="*/ 0 w 174"/>
                <a:gd name="T3" fmla="*/ 315 h 347"/>
                <a:gd name="T4" fmla="*/ 156 w 174"/>
                <a:gd name="T5" fmla="*/ 321 h 347"/>
                <a:gd name="T6" fmla="*/ 129 w 174"/>
                <a:gd name="T7" fmla="*/ 12 h 347"/>
                <a:gd name="T8" fmla="*/ 74 w 174"/>
                <a:gd name="T9" fmla="*/ 3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47">
                  <a:moveTo>
                    <a:pt x="74" y="31"/>
                  </a:moveTo>
                  <a:cubicBezTo>
                    <a:pt x="47" y="56"/>
                    <a:pt x="0" y="279"/>
                    <a:pt x="0" y="315"/>
                  </a:cubicBezTo>
                  <a:cubicBezTo>
                    <a:pt x="95" y="347"/>
                    <a:pt x="156" y="321"/>
                    <a:pt x="156" y="321"/>
                  </a:cubicBezTo>
                  <a:cubicBezTo>
                    <a:pt x="174" y="204"/>
                    <a:pt x="129" y="12"/>
                    <a:pt x="129" y="12"/>
                  </a:cubicBezTo>
                  <a:cubicBezTo>
                    <a:pt x="122" y="0"/>
                    <a:pt x="74" y="31"/>
                    <a:pt x="74" y="3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ṡ1îďé">
              <a:extLst>
                <a:ext uri="{FF2B5EF4-FFF2-40B4-BE49-F238E27FC236}">
                  <a16:creationId xmlns:a16="http://schemas.microsoft.com/office/drawing/2014/main" id="{D037AF63-D9C6-4BD6-A1E8-D3EC7126B9BD}"/>
                </a:ext>
              </a:extLst>
            </p:cNvPr>
            <p:cNvSpPr/>
            <p:nvPr/>
          </p:nvSpPr>
          <p:spPr bwMode="auto">
            <a:xfrm>
              <a:off x="7827963" y="1912938"/>
              <a:ext cx="954088" cy="1003300"/>
            </a:xfrm>
            <a:custGeom>
              <a:avLst/>
              <a:gdLst>
                <a:gd name="T0" fmla="*/ 282 w 289"/>
                <a:gd name="T1" fmla="*/ 105 h 304"/>
                <a:gd name="T2" fmla="*/ 144 w 289"/>
                <a:gd name="T3" fmla="*/ 7 h 304"/>
                <a:gd name="T4" fmla="*/ 41 w 289"/>
                <a:gd name="T5" fmla="*/ 146 h 304"/>
                <a:gd name="T6" fmla="*/ 44 w 289"/>
                <a:gd name="T7" fmla="*/ 179 h 304"/>
                <a:gd name="T8" fmla="*/ 282 w 289"/>
                <a:gd name="T9" fmla="*/ 10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304">
                  <a:moveTo>
                    <a:pt x="282" y="105"/>
                  </a:moveTo>
                  <a:cubicBezTo>
                    <a:pt x="260" y="0"/>
                    <a:pt x="212" y="1"/>
                    <a:pt x="144" y="7"/>
                  </a:cubicBezTo>
                  <a:cubicBezTo>
                    <a:pt x="76" y="13"/>
                    <a:pt x="34" y="63"/>
                    <a:pt x="41" y="146"/>
                  </a:cubicBezTo>
                  <a:cubicBezTo>
                    <a:pt x="0" y="145"/>
                    <a:pt x="31" y="172"/>
                    <a:pt x="44" y="179"/>
                  </a:cubicBezTo>
                  <a:cubicBezTo>
                    <a:pt x="48" y="266"/>
                    <a:pt x="289" y="304"/>
                    <a:pt x="282" y="105"/>
                  </a:cubicBez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ṩļídê">
              <a:extLst>
                <a:ext uri="{FF2B5EF4-FFF2-40B4-BE49-F238E27FC236}">
                  <a16:creationId xmlns:a16="http://schemas.microsoft.com/office/drawing/2014/main" id="{F6B8ED8F-DA1E-4514-BAC0-E89708AE03F6}"/>
                </a:ext>
              </a:extLst>
            </p:cNvPr>
            <p:cNvSpPr/>
            <p:nvPr/>
          </p:nvSpPr>
          <p:spPr bwMode="auto">
            <a:xfrm>
              <a:off x="7778750" y="1630363"/>
              <a:ext cx="1131888" cy="1087438"/>
            </a:xfrm>
            <a:custGeom>
              <a:avLst/>
              <a:gdLst>
                <a:gd name="T0" fmla="*/ 268 w 343"/>
                <a:gd name="T1" fmla="*/ 92 h 330"/>
                <a:gd name="T2" fmla="*/ 108 w 343"/>
                <a:gd name="T3" fmla="*/ 47 h 330"/>
                <a:gd name="T4" fmla="*/ 121 w 343"/>
                <a:gd name="T5" fmla="*/ 107 h 330"/>
                <a:gd name="T6" fmla="*/ 253 w 343"/>
                <a:gd name="T7" fmla="*/ 138 h 330"/>
                <a:gd name="T8" fmla="*/ 228 w 343"/>
                <a:gd name="T9" fmla="*/ 180 h 330"/>
                <a:gd name="T10" fmla="*/ 237 w 343"/>
                <a:gd name="T11" fmla="*/ 204 h 330"/>
                <a:gd name="T12" fmla="*/ 242 w 343"/>
                <a:gd name="T13" fmla="*/ 256 h 330"/>
                <a:gd name="T14" fmla="*/ 302 w 343"/>
                <a:gd name="T15" fmla="*/ 268 h 330"/>
                <a:gd name="T16" fmla="*/ 290 w 343"/>
                <a:gd name="T17" fmla="*/ 109 h 330"/>
                <a:gd name="T18" fmla="*/ 283 w 343"/>
                <a:gd name="T19" fmla="*/ 94 h 330"/>
                <a:gd name="T20" fmla="*/ 268 w 343"/>
                <a:gd name="T21" fmla="*/ 9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330">
                  <a:moveTo>
                    <a:pt x="268" y="92"/>
                  </a:moveTo>
                  <a:cubicBezTo>
                    <a:pt x="245" y="24"/>
                    <a:pt x="62" y="0"/>
                    <a:pt x="108" y="47"/>
                  </a:cubicBezTo>
                  <a:cubicBezTo>
                    <a:pt x="0" y="36"/>
                    <a:pt x="10" y="113"/>
                    <a:pt x="121" y="107"/>
                  </a:cubicBezTo>
                  <a:cubicBezTo>
                    <a:pt x="148" y="133"/>
                    <a:pt x="217" y="146"/>
                    <a:pt x="253" y="138"/>
                  </a:cubicBezTo>
                  <a:cubicBezTo>
                    <a:pt x="212" y="163"/>
                    <a:pt x="216" y="182"/>
                    <a:pt x="228" y="180"/>
                  </a:cubicBezTo>
                  <a:cubicBezTo>
                    <a:pt x="194" y="226"/>
                    <a:pt x="218" y="227"/>
                    <a:pt x="237" y="204"/>
                  </a:cubicBezTo>
                  <a:cubicBezTo>
                    <a:pt x="286" y="183"/>
                    <a:pt x="293" y="250"/>
                    <a:pt x="242" y="256"/>
                  </a:cubicBezTo>
                  <a:cubicBezTo>
                    <a:pt x="219" y="290"/>
                    <a:pt x="262" y="330"/>
                    <a:pt x="302" y="268"/>
                  </a:cubicBezTo>
                  <a:cubicBezTo>
                    <a:pt x="342" y="206"/>
                    <a:pt x="343" y="127"/>
                    <a:pt x="290" y="109"/>
                  </a:cubicBezTo>
                  <a:cubicBezTo>
                    <a:pt x="337" y="89"/>
                    <a:pt x="323" y="55"/>
                    <a:pt x="283" y="94"/>
                  </a:cubicBezTo>
                  <a:cubicBezTo>
                    <a:pt x="286" y="56"/>
                    <a:pt x="267" y="59"/>
                    <a:pt x="268" y="92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ṣľíḋé">
              <a:extLst>
                <a:ext uri="{FF2B5EF4-FFF2-40B4-BE49-F238E27FC236}">
                  <a16:creationId xmlns:a16="http://schemas.microsoft.com/office/drawing/2014/main" id="{5761B80A-FA34-46B2-A6B3-247E15D244AD}"/>
                </a:ext>
              </a:extLst>
            </p:cNvPr>
            <p:cNvSpPr/>
            <p:nvPr/>
          </p:nvSpPr>
          <p:spPr bwMode="auto">
            <a:xfrm>
              <a:off x="8032750" y="2227263"/>
              <a:ext cx="152400" cy="141288"/>
            </a:xfrm>
            <a:custGeom>
              <a:avLst/>
              <a:gdLst>
                <a:gd name="T0" fmla="*/ 19 w 46"/>
                <a:gd name="T1" fmla="*/ 6 h 43"/>
                <a:gd name="T2" fmla="*/ 22 w 46"/>
                <a:gd name="T3" fmla="*/ 43 h 43"/>
                <a:gd name="T4" fmla="*/ 19 w 46"/>
                <a:gd name="T5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3">
                  <a:moveTo>
                    <a:pt x="19" y="6"/>
                  </a:moveTo>
                  <a:cubicBezTo>
                    <a:pt x="0" y="11"/>
                    <a:pt x="6" y="43"/>
                    <a:pt x="22" y="43"/>
                  </a:cubicBezTo>
                  <a:cubicBezTo>
                    <a:pt x="46" y="43"/>
                    <a:pt x="37" y="0"/>
                    <a:pt x="19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S1iďê">
              <a:extLst>
                <a:ext uri="{FF2B5EF4-FFF2-40B4-BE49-F238E27FC236}">
                  <a16:creationId xmlns:a16="http://schemas.microsoft.com/office/drawing/2014/main" id="{5CA82E59-F677-4E84-B8CF-B778C22D7BDA}"/>
                </a:ext>
              </a:extLst>
            </p:cNvPr>
            <p:cNvSpPr/>
            <p:nvPr/>
          </p:nvSpPr>
          <p:spPr bwMode="auto">
            <a:xfrm>
              <a:off x="8085138" y="1976438"/>
              <a:ext cx="179388" cy="171450"/>
            </a:xfrm>
            <a:custGeom>
              <a:avLst/>
              <a:gdLst>
                <a:gd name="T0" fmla="*/ 0 w 54"/>
                <a:gd name="T1" fmla="*/ 35 h 52"/>
                <a:gd name="T2" fmla="*/ 43 w 54"/>
                <a:gd name="T3" fmla="*/ 52 h 52"/>
                <a:gd name="T4" fmla="*/ 0 w 54"/>
                <a:gd name="T5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2">
                  <a:moveTo>
                    <a:pt x="0" y="35"/>
                  </a:moveTo>
                  <a:cubicBezTo>
                    <a:pt x="25" y="34"/>
                    <a:pt x="36" y="45"/>
                    <a:pt x="43" y="52"/>
                  </a:cubicBezTo>
                  <a:cubicBezTo>
                    <a:pt x="54" y="44"/>
                    <a:pt x="31" y="0"/>
                    <a:pt x="0" y="35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slïdè">
              <a:extLst>
                <a:ext uri="{FF2B5EF4-FFF2-40B4-BE49-F238E27FC236}">
                  <a16:creationId xmlns:a16="http://schemas.microsoft.com/office/drawing/2014/main" id="{BBF13855-6F35-409E-9731-6DD6B3F02138}"/>
                </a:ext>
              </a:extLst>
            </p:cNvPr>
            <p:cNvSpPr/>
            <p:nvPr/>
          </p:nvSpPr>
          <p:spPr bwMode="auto">
            <a:xfrm>
              <a:off x="7983538" y="2520951"/>
              <a:ext cx="131763" cy="77788"/>
            </a:xfrm>
            <a:custGeom>
              <a:avLst/>
              <a:gdLst>
                <a:gd name="T0" fmla="*/ 39 w 40"/>
                <a:gd name="T1" fmla="*/ 1 h 24"/>
                <a:gd name="T2" fmla="*/ 37 w 40"/>
                <a:gd name="T3" fmla="*/ 8 h 24"/>
                <a:gd name="T4" fmla="*/ 24 w 40"/>
                <a:gd name="T5" fmla="*/ 22 h 24"/>
                <a:gd name="T6" fmla="*/ 12 w 40"/>
                <a:gd name="T7" fmla="*/ 24 h 24"/>
                <a:gd name="T8" fmla="*/ 7 w 40"/>
                <a:gd name="T9" fmla="*/ 22 h 24"/>
                <a:gd name="T10" fmla="*/ 4 w 40"/>
                <a:gd name="T11" fmla="*/ 19 h 24"/>
                <a:gd name="T12" fmla="*/ 2 w 40"/>
                <a:gd name="T13" fmla="*/ 16 h 24"/>
                <a:gd name="T14" fmla="*/ 1 w 40"/>
                <a:gd name="T15" fmla="*/ 14 h 24"/>
                <a:gd name="T16" fmla="*/ 0 w 40"/>
                <a:gd name="T17" fmla="*/ 12 h 24"/>
                <a:gd name="T18" fmla="*/ 2 w 40"/>
                <a:gd name="T19" fmla="*/ 13 h 24"/>
                <a:gd name="T20" fmla="*/ 4 w 40"/>
                <a:gd name="T21" fmla="*/ 14 h 24"/>
                <a:gd name="T22" fmla="*/ 6 w 40"/>
                <a:gd name="T23" fmla="*/ 16 h 24"/>
                <a:gd name="T24" fmla="*/ 21 w 40"/>
                <a:gd name="T25" fmla="*/ 17 h 24"/>
                <a:gd name="T26" fmla="*/ 34 w 40"/>
                <a:gd name="T27" fmla="*/ 6 h 24"/>
                <a:gd name="T28" fmla="*/ 39 w 40"/>
                <a:gd name="T2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4">
                  <a:moveTo>
                    <a:pt x="39" y="1"/>
                  </a:moveTo>
                  <a:cubicBezTo>
                    <a:pt x="40" y="1"/>
                    <a:pt x="39" y="4"/>
                    <a:pt x="37" y="8"/>
                  </a:cubicBezTo>
                  <a:cubicBezTo>
                    <a:pt x="35" y="13"/>
                    <a:pt x="31" y="19"/>
                    <a:pt x="24" y="22"/>
                  </a:cubicBezTo>
                  <a:cubicBezTo>
                    <a:pt x="20" y="24"/>
                    <a:pt x="16" y="24"/>
                    <a:pt x="12" y="24"/>
                  </a:cubicBezTo>
                  <a:cubicBezTo>
                    <a:pt x="10" y="23"/>
                    <a:pt x="9" y="22"/>
                    <a:pt x="7" y="22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2"/>
                    <a:pt x="2" y="13"/>
                  </a:cubicBezTo>
                  <a:cubicBezTo>
                    <a:pt x="3" y="13"/>
                    <a:pt x="4" y="14"/>
                    <a:pt x="4" y="14"/>
                  </a:cubicBezTo>
                  <a:cubicBezTo>
                    <a:pt x="5" y="15"/>
                    <a:pt x="6" y="15"/>
                    <a:pt x="6" y="16"/>
                  </a:cubicBezTo>
                  <a:cubicBezTo>
                    <a:pt x="10" y="19"/>
                    <a:pt x="15" y="20"/>
                    <a:pt x="21" y="17"/>
                  </a:cubicBezTo>
                  <a:cubicBezTo>
                    <a:pt x="27" y="15"/>
                    <a:pt x="31" y="10"/>
                    <a:pt x="34" y="6"/>
                  </a:cubicBezTo>
                  <a:cubicBezTo>
                    <a:pt x="37" y="3"/>
                    <a:pt x="38" y="0"/>
                    <a:pt x="39" y="1"/>
                  </a:cubicBezTo>
                  <a:close/>
                </a:path>
              </a:pathLst>
            </a:custGeom>
            <a:solidFill>
              <a:srgbClr val="C48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ṣḻîdé">
              <a:extLst>
                <a:ext uri="{FF2B5EF4-FFF2-40B4-BE49-F238E27FC236}">
                  <a16:creationId xmlns:a16="http://schemas.microsoft.com/office/drawing/2014/main" id="{5F4418CD-0C9F-4EDC-BC1B-7572FD48649F}"/>
                </a:ext>
              </a:extLst>
            </p:cNvPr>
            <p:cNvSpPr/>
            <p:nvPr/>
          </p:nvSpPr>
          <p:spPr bwMode="auto">
            <a:xfrm>
              <a:off x="7521575" y="2873376"/>
              <a:ext cx="1055688" cy="804863"/>
            </a:xfrm>
            <a:custGeom>
              <a:avLst/>
              <a:gdLst>
                <a:gd name="T0" fmla="*/ 0 w 320"/>
                <a:gd name="T1" fmla="*/ 130 h 244"/>
                <a:gd name="T2" fmla="*/ 4 w 320"/>
                <a:gd name="T3" fmla="*/ 185 h 244"/>
                <a:gd name="T4" fmla="*/ 236 w 320"/>
                <a:gd name="T5" fmla="*/ 204 h 244"/>
                <a:gd name="T6" fmla="*/ 281 w 320"/>
                <a:gd name="T7" fmla="*/ 9 h 244"/>
                <a:gd name="T8" fmla="*/ 182 w 320"/>
                <a:gd name="T9" fmla="*/ 133 h 244"/>
                <a:gd name="T10" fmla="*/ 0 w 320"/>
                <a:gd name="T11" fmla="*/ 1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244">
                  <a:moveTo>
                    <a:pt x="0" y="130"/>
                  </a:moveTo>
                  <a:cubicBezTo>
                    <a:pt x="5" y="147"/>
                    <a:pt x="4" y="185"/>
                    <a:pt x="4" y="185"/>
                  </a:cubicBezTo>
                  <a:cubicBezTo>
                    <a:pt x="66" y="233"/>
                    <a:pt x="201" y="244"/>
                    <a:pt x="236" y="204"/>
                  </a:cubicBezTo>
                  <a:cubicBezTo>
                    <a:pt x="270" y="165"/>
                    <a:pt x="320" y="18"/>
                    <a:pt x="281" y="9"/>
                  </a:cubicBezTo>
                  <a:cubicBezTo>
                    <a:pt x="242" y="0"/>
                    <a:pt x="208" y="77"/>
                    <a:pt x="182" y="133"/>
                  </a:cubicBezTo>
                  <a:cubicBezTo>
                    <a:pt x="155" y="171"/>
                    <a:pt x="51" y="122"/>
                    <a:pt x="0" y="13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śľiḓé">
              <a:extLst>
                <a:ext uri="{FF2B5EF4-FFF2-40B4-BE49-F238E27FC236}">
                  <a16:creationId xmlns:a16="http://schemas.microsoft.com/office/drawing/2014/main" id="{04BC4321-9E30-4869-B2A6-5CAF68792957}"/>
                </a:ext>
              </a:extLst>
            </p:cNvPr>
            <p:cNvSpPr/>
            <p:nvPr/>
          </p:nvSpPr>
          <p:spPr bwMode="auto">
            <a:xfrm>
              <a:off x="7845425" y="2974976"/>
              <a:ext cx="1025525" cy="1406525"/>
            </a:xfrm>
            <a:custGeom>
              <a:avLst/>
              <a:gdLst>
                <a:gd name="T0" fmla="*/ 220 w 311"/>
                <a:gd name="T1" fmla="*/ 328 h 426"/>
                <a:gd name="T2" fmla="*/ 7 w 311"/>
                <a:gd name="T3" fmla="*/ 351 h 426"/>
                <a:gd name="T4" fmla="*/ 264 w 311"/>
                <a:gd name="T5" fmla="*/ 381 h 426"/>
                <a:gd name="T6" fmla="*/ 256 w 311"/>
                <a:gd name="T7" fmla="*/ 0 h 426"/>
                <a:gd name="T8" fmla="*/ 220 w 311"/>
                <a:gd name="T9" fmla="*/ 32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426">
                  <a:moveTo>
                    <a:pt x="220" y="328"/>
                  </a:moveTo>
                  <a:cubicBezTo>
                    <a:pt x="140" y="345"/>
                    <a:pt x="12" y="311"/>
                    <a:pt x="7" y="351"/>
                  </a:cubicBezTo>
                  <a:cubicBezTo>
                    <a:pt x="0" y="408"/>
                    <a:pt x="166" y="426"/>
                    <a:pt x="264" y="381"/>
                  </a:cubicBezTo>
                  <a:cubicBezTo>
                    <a:pt x="294" y="276"/>
                    <a:pt x="311" y="0"/>
                    <a:pt x="256" y="0"/>
                  </a:cubicBezTo>
                  <a:cubicBezTo>
                    <a:pt x="202" y="0"/>
                    <a:pt x="228" y="245"/>
                    <a:pt x="220" y="328"/>
                  </a:cubicBezTo>
                  <a:close/>
                </a:path>
              </a:pathLst>
            </a:custGeom>
            <a:solidFill>
              <a:srgbClr val="FFD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sľïḓê">
              <a:extLst>
                <a:ext uri="{FF2B5EF4-FFF2-40B4-BE49-F238E27FC236}">
                  <a16:creationId xmlns:a16="http://schemas.microsoft.com/office/drawing/2014/main" id="{DF4A0867-E086-4D67-B511-38C3A2E55A0D}"/>
                </a:ext>
              </a:extLst>
            </p:cNvPr>
            <p:cNvSpPr/>
            <p:nvPr/>
          </p:nvSpPr>
          <p:spPr bwMode="auto">
            <a:xfrm>
              <a:off x="7818438" y="3605213"/>
              <a:ext cx="822325" cy="554038"/>
            </a:xfrm>
            <a:custGeom>
              <a:avLst/>
              <a:gdLst>
                <a:gd name="T0" fmla="*/ 243 w 249"/>
                <a:gd name="T1" fmla="*/ 41 h 168"/>
                <a:gd name="T2" fmla="*/ 39 w 249"/>
                <a:gd name="T3" fmla="*/ 150 h 168"/>
                <a:gd name="T4" fmla="*/ 60 w 249"/>
                <a:gd name="T5" fmla="*/ 154 h 168"/>
                <a:gd name="T6" fmla="*/ 240 w 249"/>
                <a:gd name="T7" fmla="*/ 59 h 168"/>
                <a:gd name="T8" fmla="*/ 243 w 249"/>
                <a:gd name="T9" fmla="*/ 4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68">
                  <a:moveTo>
                    <a:pt x="243" y="41"/>
                  </a:moveTo>
                  <a:cubicBezTo>
                    <a:pt x="201" y="0"/>
                    <a:pt x="0" y="20"/>
                    <a:pt x="39" y="150"/>
                  </a:cubicBezTo>
                  <a:cubicBezTo>
                    <a:pt x="45" y="168"/>
                    <a:pt x="60" y="154"/>
                    <a:pt x="60" y="154"/>
                  </a:cubicBezTo>
                  <a:cubicBezTo>
                    <a:pt x="35" y="68"/>
                    <a:pt x="139" y="20"/>
                    <a:pt x="240" y="59"/>
                  </a:cubicBezTo>
                  <a:cubicBezTo>
                    <a:pt x="244" y="60"/>
                    <a:pt x="249" y="46"/>
                    <a:pt x="243" y="4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śḻiḑe">
              <a:extLst>
                <a:ext uri="{FF2B5EF4-FFF2-40B4-BE49-F238E27FC236}">
                  <a16:creationId xmlns:a16="http://schemas.microsoft.com/office/drawing/2014/main" id="{5C2B792F-1DCF-4B49-8076-F75CC2E87AAE}"/>
                </a:ext>
              </a:extLst>
            </p:cNvPr>
            <p:cNvSpPr/>
            <p:nvPr/>
          </p:nvSpPr>
          <p:spPr bwMode="auto">
            <a:xfrm>
              <a:off x="7264400" y="5100638"/>
              <a:ext cx="415925" cy="131763"/>
            </a:xfrm>
            <a:custGeom>
              <a:avLst/>
              <a:gdLst>
                <a:gd name="T0" fmla="*/ 124 w 126"/>
                <a:gd name="T1" fmla="*/ 18 h 40"/>
                <a:gd name="T2" fmla="*/ 126 w 126"/>
                <a:gd name="T3" fmla="*/ 2 h 40"/>
                <a:gd name="T4" fmla="*/ 75 w 126"/>
                <a:gd name="T5" fmla="*/ 0 h 40"/>
                <a:gd name="T6" fmla="*/ 0 w 126"/>
                <a:gd name="T7" fmla="*/ 17 h 40"/>
                <a:gd name="T8" fmla="*/ 124 w 126"/>
                <a:gd name="T9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40">
                  <a:moveTo>
                    <a:pt x="124" y="18"/>
                  </a:moveTo>
                  <a:cubicBezTo>
                    <a:pt x="124" y="13"/>
                    <a:pt x="125" y="8"/>
                    <a:pt x="126" y="2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27" y="1"/>
                    <a:pt x="0" y="17"/>
                    <a:pt x="0" y="17"/>
                  </a:cubicBezTo>
                  <a:cubicBezTo>
                    <a:pt x="0" y="17"/>
                    <a:pt x="62" y="40"/>
                    <a:pt x="124" y="18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śľidé">
              <a:extLst>
                <a:ext uri="{FF2B5EF4-FFF2-40B4-BE49-F238E27FC236}">
                  <a16:creationId xmlns:a16="http://schemas.microsoft.com/office/drawing/2014/main" id="{F090DADA-A882-4DB6-AFEC-16F6E3BC1B1F}"/>
                </a:ext>
              </a:extLst>
            </p:cNvPr>
            <p:cNvSpPr/>
            <p:nvPr/>
          </p:nvSpPr>
          <p:spPr bwMode="auto">
            <a:xfrm>
              <a:off x="706913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ṩliḋè">
              <a:extLst>
                <a:ext uri="{FF2B5EF4-FFF2-40B4-BE49-F238E27FC236}">
                  <a16:creationId xmlns:a16="http://schemas.microsoft.com/office/drawing/2014/main" id="{124DC0BC-C4E4-4CD6-ACA4-5CE40E500053}"/>
                </a:ext>
              </a:extLst>
            </p:cNvPr>
            <p:cNvSpPr/>
            <p:nvPr/>
          </p:nvSpPr>
          <p:spPr bwMode="auto">
            <a:xfrm>
              <a:off x="496728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ṣļïḍê">
              <a:extLst>
                <a:ext uri="{FF2B5EF4-FFF2-40B4-BE49-F238E27FC236}">
                  <a16:creationId xmlns:a16="http://schemas.microsoft.com/office/drawing/2014/main" id="{2CC6DD1E-4A86-4C8F-B417-DE0160E0ABA9}"/>
                </a:ext>
              </a:extLst>
            </p:cNvPr>
            <p:cNvSpPr/>
            <p:nvPr/>
          </p:nvSpPr>
          <p:spPr bwMode="auto">
            <a:xfrm>
              <a:off x="4600575" y="3794126"/>
              <a:ext cx="3000375" cy="1317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ŝlîḓê">
              <a:extLst>
                <a:ext uri="{FF2B5EF4-FFF2-40B4-BE49-F238E27FC236}">
                  <a16:creationId xmlns:a16="http://schemas.microsoft.com/office/drawing/2014/main" id="{761AE367-16C6-4C2D-8315-92E7CBA6B4EF}"/>
                </a:ext>
              </a:extLst>
            </p:cNvPr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ṩlîďê">
              <a:extLst>
                <a:ext uri="{FF2B5EF4-FFF2-40B4-BE49-F238E27FC236}">
                  <a16:creationId xmlns:a16="http://schemas.microsoft.com/office/drawing/2014/main" id="{776D836E-C680-43C0-916E-3AB834B821F5}"/>
                </a:ext>
              </a:extLst>
            </p:cNvPr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ş1ïḋê">
              <a:extLst>
                <a:ext uri="{FF2B5EF4-FFF2-40B4-BE49-F238E27FC236}">
                  <a16:creationId xmlns:a16="http://schemas.microsoft.com/office/drawing/2014/main" id="{ABC54402-BC97-4950-B236-B2D48F410275}"/>
                </a:ext>
              </a:extLst>
            </p:cNvPr>
            <p:cNvSpPr/>
            <p:nvPr/>
          </p:nvSpPr>
          <p:spPr bwMode="auto">
            <a:xfrm>
              <a:off x="3394075" y="4700588"/>
              <a:ext cx="698500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6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09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5" y="41"/>
                    <a:pt x="26" y="114"/>
                  </a:cubicBezTo>
                  <a:cubicBezTo>
                    <a:pt x="7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š1îďè">
              <a:extLst>
                <a:ext uri="{FF2B5EF4-FFF2-40B4-BE49-F238E27FC236}">
                  <a16:creationId xmlns:a16="http://schemas.microsoft.com/office/drawing/2014/main" id="{15D5338C-DA01-4F99-ACF5-4C1C1D4E145A}"/>
                </a:ext>
              </a:extLst>
            </p:cNvPr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  <a:gd name="T8" fmla="*/ 0 w 35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sḻïde">
              <a:extLst>
                <a:ext uri="{FF2B5EF4-FFF2-40B4-BE49-F238E27FC236}">
                  <a16:creationId xmlns:a16="http://schemas.microsoft.com/office/drawing/2014/main" id="{C75CC45D-7BEB-40AD-98EF-2C6455C4072B}"/>
                </a:ext>
              </a:extLst>
            </p:cNvPr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Sḻiďê">
              <a:extLst>
                <a:ext uri="{FF2B5EF4-FFF2-40B4-BE49-F238E27FC236}">
                  <a16:creationId xmlns:a16="http://schemas.microsoft.com/office/drawing/2014/main" id="{10C7224E-5B63-4799-B486-8F074B3C4857}"/>
                </a:ext>
              </a:extLst>
            </p:cNvPr>
            <p:cNvSpPr/>
            <p:nvPr/>
          </p:nvSpPr>
          <p:spPr bwMode="auto">
            <a:xfrm>
              <a:off x="33766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ŝļîḍé">
              <a:extLst>
                <a:ext uri="{FF2B5EF4-FFF2-40B4-BE49-F238E27FC236}">
                  <a16:creationId xmlns:a16="http://schemas.microsoft.com/office/drawing/2014/main" id="{9CD413EB-A952-4AF6-9DF2-7AD8C25DE176}"/>
                </a:ext>
              </a:extLst>
            </p:cNvPr>
            <p:cNvSpPr/>
            <p:nvPr/>
          </p:nvSpPr>
          <p:spPr bwMode="auto">
            <a:xfrm>
              <a:off x="3697288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ṣļíḓè">
              <a:extLst>
                <a:ext uri="{FF2B5EF4-FFF2-40B4-BE49-F238E27FC236}">
                  <a16:creationId xmlns:a16="http://schemas.microsoft.com/office/drawing/2014/main" id="{9BF21C7D-F3D8-41AA-B759-8AA463C54C85}"/>
                </a:ext>
              </a:extLst>
            </p:cNvPr>
            <p:cNvSpPr/>
            <p:nvPr/>
          </p:nvSpPr>
          <p:spPr bwMode="auto">
            <a:xfrm>
              <a:off x="4000500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slïḓè">
              <a:extLst>
                <a:ext uri="{FF2B5EF4-FFF2-40B4-BE49-F238E27FC236}">
                  <a16:creationId xmlns:a16="http://schemas.microsoft.com/office/drawing/2014/main" id="{6F5B3F46-45B2-4FCD-B624-314B416EDB28}"/>
                </a:ext>
              </a:extLst>
            </p:cNvPr>
            <p:cNvSpPr/>
            <p:nvPr/>
          </p:nvSpPr>
          <p:spPr bwMode="auto">
            <a:xfrm>
              <a:off x="3321050" y="2784476"/>
              <a:ext cx="914400" cy="1560513"/>
            </a:xfrm>
            <a:custGeom>
              <a:avLst/>
              <a:gdLst>
                <a:gd name="T0" fmla="*/ 276 w 277"/>
                <a:gd name="T1" fmla="*/ 184 h 473"/>
                <a:gd name="T2" fmla="*/ 139 w 277"/>
                <a:gd name="T3" fmla="*/ 5 h 473"/>
                <a:gd name="T4" fmla="*/ 1 w 277"/>
                <a:gd name="T5" fmla="*/ 184 h 473"/>
                <a:gd name="T6" fmla="*/ 1 w 277"/>
                <a:gd name="T7" fmla="*/ 453 h 473"/>
                <a:gd name="T8" fmla="*/ 139 w 277"/>
                <a:gd name="T9" fmla="*/ 473 h 473"/>
                <a:gd name="T10" fmla="*/ 276 w 277"/>
                <a:gd name="T11" fmla="*/ 453 h 473"/>
                <a:gd name="T12" fmla="*/ 276 w 277"/>
                <a:gd name="T13" fmla="*/ 18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473">
                  <a:moveTo>
                    <a:pt x="276" y="184"/>
                  </a:moveTo>
                  <a:cubicBezTo>
                    <a:pt x="277" y="45"/>
                    <a:pt x="209" y="8"/>
                    <a:pt x="139" y="5"/>
                  </a:cubicBezTo>
                  <a:cubicBezTo>
                    <a:pt x="48" y="0"/>
                    <a:pt x="1" y="45"/>
                    <a:pt x="1" y="184"/>
                  </a:cubicBezTo>
                  <a:cubicBezTo>
                    <a:pt x="2" y="324"/>
                    <a:pt x="0" y="442"/>
                    <a:pt x="1" y="453"/>
                  </a:cubicBezTo>
                  <a:cubicBezTo>
                    <a:pt x="3" y="460"/>
                    <a:pt x="63" y="471"/>
                    <a:pt x="139" y="473"/>
                  </a:cubicBezTo>
                  <a:cubicBezTo>
                    <a:pt x="214" y="471"/>
                    <a:pt x="275" y="460"/>
                    <a:pt x="276" y="453"/>
                  </a:cubicBezTo>
                  <a:cubicBezTo>
                    <a:pt x="277" y="442"/>
                    <a:pt x="275" y="324"/>
                    <a:pt x="276" y="18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ṡḷïḍé">
              <a:extLst>
                <a:ext uri="{FF2B5EF4-FFF2-40B4-BE49-F238E27FC236}">
                  <a16:creationId xmlns:a16="http://schemas.microsoft.com/office/drawing/2014/main" id="{03AEF65B-E5C5-42E8-AC1C-5BAA60F7C049}"/>
                </a:ext>
              </a:extLst>
            </p:cNvPr>
            <p:cNvSpPr/>
            <p:nvPr/>
          </p:nvSpPr>
          <p:spPr bwMode="auto">
            <a:xfrm>
              <a:off x="3321050" y="4165601"/>
              <a:ext cx="917575" cy="63500"/>
            </a:xfrm>
            <a:custGeom>
              <a:avLst/>
              <a:gdLst>
                <a:gd name="T0" fmla="*/ 278 w 278"/>
                <a:gd name="T1" fmla="*/ 8 h 19"/>
                <a:gd name="T2" fmla="*/ 267 w 278"/>
                <a:gd name="T3" fmla="*/ 10 h 19"/>
                <a:gd name="T4" fmla="*/ 238 w 278"/>
                <a:gd name="T5" fmla="*/ 14 h 19"/>
                <a:gd name="T6" fmla="*/ 193 w 278"/>
                <a:gd name="T7" fmla="*/ 18 h 19"/>
                <a:gd name="T8" fmla="*/ 139 w 278"/>
                <a:gd name="T9" fmla="*/ 18 h 19"/>
                <a:gd name="T10" fmla="*/ 84 w 278"/>
                <a:gd name="T11" fmla="*/ 14 h 19"/>
                <a:gd name="T12" fmla="*/ 40 w 278"/>
                <a:gd name="T13" fmla="*/ 10 h 19"/>
                <a:gd name="T14" fmla="*/ 23 w 278"/>
                <a:gd name="T15" fmla="*/ 7 h 19"/>
                <a:gd name="T16" fmla="*/ 11 w 278"/>
                <a:gd name="T17" fmla="*/ 4 h 19"/>
                <a:gd name="T18" fmla="*/ 0 w 278"/>
                <a:gd name="T19" fmla="*/ 1 h 19"/>
                <a:gd name="T20" fmla="*/ 11 w 278"/>
                <a:gd name="T21" fmla="*/ 2 h 19"/>
                <a:gd name="T22" fmla="*/ 24 w 278"/>
                <a:gd name="T23" fmla="*/ 4 h 19"/>
                <a:gd name="T24" fmla="*/ 40 w 278"/>
                <a:gd name="T25" fmla="*/ 7 h 19"/>
                <a:gd name="T26" fmla="*/ 85 w 278"/>
                <a:gd name="T27" fmla="*/ 10 h 19"/>
                <a:gd name="T28" fmla="*/ 139 w 278"/>
                <a:gd name="T29" fmla="*/ 13 h 19"/>
                <a:gd name="T30" fmla="*/ 193 w 278"/>
                <a:gd name="T31" fmla="*/ 13 h 19"/>
                <a:gd name="T32" fmla="*/ 237 w 278"/>
                <a:gd name="T33" fmla="*/ 10 h 19"/>
                <a:gd name="T34" fmla="*/ 267 w 278"/>
                <a:gd name="T35" fmla="*/ 8 h 19"/>
                <a:gd name="T36" fmla="*/ 278 w 278"/>
                <a:gd name="T37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" h="19">
                  <a:moveTo>
                    <a:pt x="278" y="8"/>
                  </a:moveTo>
                  <a:cubicBezTo>
                    <a:pt x="278" y="8"/>
                    <a:pt x="274" y="9"/>
                    <a:pt x="267" y="10"/>
                  </a:cubicBezTo>
                  <a:cubicBezTo>
                    <a:pt x="260" y="11"/>
                    <a:pt x="250" y="12"/>
                    <a:pt x="238" y="14"/>
                  </a:cubicBezTo>
                  <a:cubicBezTo>
                    <a:pt x="225" y="16"/>
                    <a:pt x="210" y="17"/>
                    <a:pt x="193" y="18"/>
                  </a:cubicBezTo>
                  <a:cubicBezTo>
                    <a:pt x="176" y="19"/>
                    <a:pt x="158" y="19"/>
                    <a:pt x="139" y="18"/>
                  </a:cubicBezTo>
                  <a:cubicBezTo>
                    <a:pt x="119" y="17"/>
                    <a:pt x="101" y="16"/>
                    <a:pt x="84" y="14"/>
                  </a:cubicBezTo>
                  <a:cubicBezTo>
                    <a:pt x="68" y="13"/>
                    <a:pt x="53" y="12"/>
                    <a:pt x="40" y="10"/>
                  </a:cubicBezTo>
                  <a:cubicBezTo>
                    <a:pt x="34" y="10"/>
                    <a:pt x="28" y="9"/>
                    <a:pt x="23" y="7"/>
                  </a:cubicBezTo>
                  <a:cubicBezTo>
                    <a:pt x="18" y="6"/>
                    <a:pt x="14" y="5"/>
                    <a:pt x="11" y="4"/>
                  </a:cubicBezTo>
                  <a:cubicBezTo>
                    <a:pt x="4" y="2"/>
                    <a:pt x="0" y="1"/>
                    <a:pt x="0" y="1"/>
                  </a:cubicBezTo>
                  <a:cubicBezTo>
                    <a:pt x="0" y="1"/>
                    <a:pt x="4" y="0"/>
                    <a:pt x="11" y="2"/>
                  </a:cubicBezTo>
                  <a:cubicBezTo>
                    <a:pt x="15" y="2"/>
                    <a:pt x="19" y="4"/>
                    <a:pt x="24" y="4"/>
                  </a:cubicBezTo>
                  <a:cubicBezTo>
                    <a:pt x="28" y="5"/>
                    <a:pt x="34" y="6"/>
                    <a:pt x="40" y="7"/>
                  </a:cubicBezTo>
                  <a:cubicBezTo>
                    <a:pt x="53" y="8"/>
                    <a:pt x="68" y="8"/>
                    <a:pt x="85" y="10"/>
                  </a:cubicBezTo>
                  <a:cubicBezTo>
                    <a:pt x="101" y="11"/>
                    <a:pt x="120" y="12"/>
                    <a:pt x="139" y="13"/>
                  </a:cubicBezTo>
                  <a:cubicBezTo>
                    <a:pt x="158" y="14"/>
                    <a:pt x="176" y="14"/>
                    <a:pt x="193" y="13"/>
                  </a:cubicBezTo>
                  <a:cubicBezTo>
                    <a:pt x="210" y="13"/>
                    <a:pt x="225" y="11"/>
                    <a:pt x="237" y="10"/>
                  </a:cubicBezTo>
                  <a:cubicBezTo>
                    <a:pt x="250" y="9"/>
                    <a:pt x="260" y="8"/>
                    <a:pt x="267" y="8"/>
                  </a:cubicBezTo>
                  <a:cubicBezTo>
                    <a:pt x="274" y="7"/>
                    <a:pt x="278" y="7"/>
                    <a:pt x="278" y="8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ŝľiḋê">
              <a:extLst>
                <a:ext uri="{FF2B5EF4-FFF2-40B4-BE49-F238E27FC236}">
                  <a16:creationId xmlns:a16="http://schemas.microsoft.com/office/drawing/2014/main" id="{00DDD895-6ACE-4261-A713-21E70CB74C5B}"/>
                </a:ext>
              </a:extLst>
            </p:cNvPr>
            <p:cNvSpPr/>
            <p:nvPr/>
          </p:nvSpPr>
          <p:spPr bwMode="auto">
            <a:xfrm>
              <a:off x="3538538" y="3182938"/>
              <a:ext cx="46038" cy="1009650"/>
            </a:xfrm>
            <a:custGeom>
              <a:avLst/>
              <a:gdLst>
                <a:gd name="T0" fmla="*/ 2 w 14"/>
                <a:gd name="T1" fmla="*/ 306 h 306"/>
                <a:gd name="T2" fmla="*/ 1 w 14"/>
                <a:gd name="T3" fmla="*/ 294 h 306"/>
                <a:gd name="T4" fmla="*/ 0 w 14"/>
                <a:gd name="T5" fmla="*/ 261 h 306"/>
                <a:gd name="T6" fmla="*/ 0 w 14"/>
                <a:gd name="T7" fmla="*/ 212 h 306"/>
                <a:gd name="T8" fmla="*/ 1 w 14"/>
                <a:gd name="T9" fmla="*/ 153 h 306"/>
                <a:gd name="T10" fmla="*/ 1 w 14"/>
                <a:gd name="T11" fmla="*/ 93 h 306"/>
                <a:gd name="T12" fmla="*/ 5 w 14"/>
                <a:gd name="T13" fmla="*/ 44 h 306"/>
                <a:gd name="T14" fmla="*/ 10 w 14"/>
                <a:gd name="T15" fmla="*/ 12 h 306"/>
                <a:gd name="T16" fmla="*/ 13 w 14"/>
                <a:gd name="T17" fmla="*/ 0 h 306"/>
                <a:gd name="T18" fmla="*/ 12 w 14"/>
                <a:gd name="T19" fmla="*/ 12 h 306"/>
                <a:gd name="T20" fmla="*/ 8 w 14"/>
                <a:gd name="T21" fmla="*/ 45 h 306"/>
                <a:gd name="T22" fmla="*/ 6 w 14"/>
                <a:gd name="T23" fmla="*/ 93 h 306"/>
                <a:gd name="T24" fmla="*/ 6 w 14"/>
                <a:gd name="T25" fmla="*/ 153 h 306"/>
                <a:gd name="T26" fmla="*/ 4 w 14"/>
                <a:gd name="T27" fmla="*/ 261 h 306"/>
                <a:gd name="T28" fmla="*/ 3 w 14"/>
                <a:gd name="T29" fmla="*/ 294 h 306"/>
                <a:gd name="T30" fmla="*/ 2 w 14"/>
                <a:gd name="T3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06">
                  <a:moveTo>
                    <a:pt x="2" y="306"/>
                  </a:moveTo>
                  <a:cubicBezTo>
                    <a:pt x="2" y="306"/>
                    <a:pt x="1" y="301"/>
                    <a:pt x="1" y="294"/>
                  </a:cubicBezTo>
                  <a:cubicBezTo>
                    <a:pt x="1" y="286"/>
                    <a:pt x="1" y="275"/>
                    <a:pt x="0" y="261"/>
                  </a:cubicBezTo>
                  <a:cubicBezTo>
                    <a:pt x="0" y="247"/>
                    <a:pt x="0" y="230"/>
                    <a:pt x="0" y="212"/>
                  </a:cubicBezTo>
                  <a:cubicBezTo>
                    <a:pt x="0" y="194"/>
                    <a:pt x="1" y="174"/>
                    <a:pt x="1" y="153"/>
                  </a:cubicBezTo>
                  <a:cubicBezTo>
                    <a:pt x="1" y="132"/>
                    <a:pt x="1" y="111"/>
                    <a:pt x="1" y="93"/>
                  </a:cubicBezTo>
                  <a:cubicBezTo>
                    <a:pt x="2" y="75"/>
                    <a:pt x="3" y="58"/>
                    <a:pt x="5" y="44"/>
                  </a:cubicBezTo>
                  <a:cubicBezTo>
                    <a:pt x="6" y="31"/>
                    <a:pt x="8" y="20"/>
                    <a:pt x="10" y="12"/>
                  </a:cubicBezTo>
                  <a:cubicBezTo>
                    <a:pt x="12" y="4"/>
                    <a:pt x="13" y="0"/>
                    <a:pt x="13" y="0"/>
                  </a:cubicBezTo>
                  <a:cubicBezTo>
                    <a:pt x="14" y="0"/>
                    <a:pt x="13" y="5"/>
                    <a:pt x="12" y="12"/>
                  </a:cubicBezTo>
                  <a:cubicBezTo>
                    <a:pt x="11" y="20"/>
                    <a:pt x="10" y="31"/>
                    <a:pt x="8" y="45"/>
                  </a:cubicBezTo>
                  <a:cubicBezTo>
                    <a:pt x="7" y="59"/>
                    <a:pt x="7" y="75"/>
                    <a:pt x="6" y="93"/>
                  </a:cubicBezTo>
                  <a:cubicBezTo>
                    <a:pt x="6" y="111"/>
                    <a:pt x="6" y="132"/>
                    <a:pt x="6" y="153"/>
                  </a:cubicBezTo>
                  <a:cubicBezTo>
                    <a:pt x="5" y="195"/>
                    <a:pt x="5" y="233"/>
                    <a:pt x="4" y="261"/>
                  </a:cubicBezTo>
                  <a:cubicBezTo>
                    <a:pt x="4" y="275"/>
                    <a:pt x="3" y="286"/>
                    <a:pt x="3" y="294"/>
                  </a:cubicBezTo>
                  <a:cubicBezTo>
                    <a:pt x="3" y="301"/>
                    <a:pt x="2" y="306"/>
                    <a:pt x="2" y="306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ṡ1íḓé">
              <a:extLst>
                <a:ext uri="{FF2B5EF4-FFF2-40B4-BE49-F238E27FC236}">
                  <a16:creationId xmlns:a16="http://schemas.microsoft.com/office/drawing/2014/main" id="{6E32B311-B5E3-4240-ABD9-FC0304088BEB}"/>
                </a:ext>
              </a:extLst>
            </p:cNvPr>
            <p:cNvSpPr/>
            <p:nvPr/>
          </p:nvSpPr>
          <p:spPr bwMode="auto">
            <a:xfrm>
              <a:off x="3667125" y="2678113"/>
              <a:ext cx="188913" cy="171450"/>
            </a:xfrm>
            <a:custGeom>
              <a:avLst/>
              <a:gdLst>
                <a:gd name="T0" fmla="*/ 7 w 57"/>
                <a:gd name="T1" fmla="*/ 0 h 52"/>
                <a:gd name="T2" fmla="*/ 0 w 57"/>
                <a:gd name="T3" fmla="*/ 38 h 52"/>
                <a:gd name="T4" fmla="*/ 54 w 57"/>
                <a:gd name="T5" fmla="*/ 45 h 52"/>
                <a:gd name="T6" fmla="*/ 57 w 57"/>
                <a:gd name="T7" fmla="*/ 5 h 52"/>
                <a:gd name="T8" fmla="*/ 7 w 57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2">
                  <a:moveTo>
                    <a:pt x="7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1" y="52"/>
                    <a:pt x="54" y="45"/>
                  </a:cubicBezTo>
                  <a:cubicBezTo>
                    <a:pt x="56" y="14"/>
                    <a:pt x="57" y="5"/>
                    <a:pt x="57" y="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ṣľíḋe">
              <a:extLst>
                <a:ext uri="{FF2B5EF4-FFF2-40B4-BE49-F238E27FC236}">
                  <a16:creationId xmlns:a16="http://schemas.microsoft.com/office/drawing/2014/main" id="{FA42782B-8C92-4CBE-9A3E-BB6AC5BCC1FB}"/>
                </a:ext>
              </a:extLst>
            </p:cNvPr>
            <p:cNvSpPr/>
            <p:nvPr/>
          </p:nvSpPr>
          <p:spPr bwMode="auto">
            <a:xfrm>
              <a:off x="3476625" y="1768476"/>
              <a:ext cx="141288" cy="165100"/>
            </a:xfrm>
            <a:custGeom>
              <a:avLst/>
              <a:gdLst>
                <a:gd name="T0" fmla="*/ 68 w 89"/>
                <a:gd name="T1" fmla="*/ 104 h 104"/>
                <a:gd name="T2" fmla="*/ 0 w 89"/>
                <a:gd name="T3" fmla="*/ 0 h 104"/>
                <a:gd name="T4" fmla="*/ 12 w 89"/>
                <a:gd name="T5" fmla="*/ 0 h 104"/>
                <a:gd name="T6" fmla="*/ 89 w 89"/>
                <a:gd name="T7" fmla="*/ 83 h 104"/>
                <a:gd name="T8" fmla="*/ 68 w 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4">
                  <a:moveTo>
                    <a:pt x="68" y="10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9" y="83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ŝľîḑê">
              <a:extLst>
                <a:ext uri="{FF2B5EF4-FFF2-40B4-BE49-F238E27FC236}">
                  <a16:creationId xmlns:a16="http://schemas.microsoft.com/office/drawing/2014/main" id="{5A8FF8B9-809F-4372-976D-6A9DBAF148EC}"/>
                </a:ext>
              </a:extLst>
            </p:cNvPr>
            <p:cNvSpPr/>
            <p:nvPr/>
          </p:nvSpPr>
          <p:spPr bwMode="auto">
            <a:xfrm>
              <a:off x="3327400" y="1597026"/>
              <a:ext cx="280988" cy="269875"/>
            </a:xfrm>
            <a:custGeom>
              <a:avLst/>
              <a:gdLst>
                <a:gd name="T0" fmla="*/ 27 w 85"/>
                <a:gd name="T1" fmla="*/ 23 h 82"/>
                <a:gd name="T2" fmla="*/ 58 w 85"/>
                <a:gd name="T3" fmla="*/ 63 h 82"/>
                <a:gd name="T4" fmla="*/ 27 w 85"/>
                <a:gd name="T5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82">
                  <a:moveTo>
                    <a:pt x="27" y="23"/>
                  </a:moveTo>
                  <a:cubicBezTo>
                    <a:pt x="0" y="42"/>
                    <a:pt x="29" y="82"/>
                    <a:pt x="58" y="63"/>
                  </a:cubicBezTo>
                  <a:cubicBezTo>
                    <a:pt x="85" y="45"/>
                    <a:pt x="58" y="0"/>
                    <a:pt x="27" y="23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ṩlíḍé">
              <a:extLst>
                <a:ext uri="{FF2B5EF4-FFF2-40B4-BE49-F238E27FC236}">
                  <a16:creationId xmlns:a16="http://schemas.microsoft.com/office/drawing/2014/main" id="{2A3A0A06-700B-4B7A-B66B-21D3878B2D29}"/>
                </a:ext>
              </a:extLst>
            </p:cNvPr>
            <p:cNvSpPr/>
            <p:nvPr/>
          </p:nvSpPr>
          <p:spPr bwMode="auto">
            <a:xfrm>
              <a:off x="3333750" y="1787526"/>
              <a:ext cx="1006475" cy="1119188"/>
            </a:xfrm>
            <a:custGeom>
              <a:avLst/>
              <a:gdLst>
                <a:gd name="T0" fmla="*/ 297 w 305"/>
                <a:gd name="T1" fmla="*/ 168 h 339"/>
                <a:gd name="T2" fmla="*/ 119 w 305"/>
                <a:gd name="T3" fmla="*/ 19 h 339"/>
                <a:gd name="T4" fmla="*/ 47 w 305"/>
                <a:gd name="T5" fmla="*/ 241 h 339"/>
                <a:gd name="T6" fmla="*/ 297 w 305"/>
                <a:gd name="T7" fmla="*/ 168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5" h="339">
                  <a:moveTo>
                    <a:pt x="297" y="168"/>
                  </a:moveTo>
                  <a:cubicBezTo>
                    <a:pt x="292" y="63"/>
                    <a:pt x="226" y="0"/>
                    <a:pt x="119" y="19"/>
                  </a:cubicBezTo>
                  <a:cubicBezTo>
                    <a:pt x="12" y="39"/>
                    <a:pt x="0" y="161"/>
                    <a:pt x="47" y="241"/>
                  </a:cubicBezTo>
                  <a:cubicBezTo>
                    <a:pt x="93" y="321"/>
                    <a:pt x="305" y="339"/>
                    <a:pt x="297" y="16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Sľiḑé">
              <a:extLst>
                <a:ext uri="{FF2B5EF4-FFF2-40B4-BE49-F238E27FC236}">
                  <a16:creationId xmlns:a16="http://schemas.microsoft.com/office/drawing/2014/main" id="{B1C9B2C8-0707-4C07-8313-5F759930278A}"/>
                </a:ext>
              </a:extLst>
            </p:cNvPr>
            <p:cNvSpPr/>
            <p:nvPr/>
          </p:nvSpPr>
          <p:spPr bwMode="auto">
            <a:xfrm>
              <a:off x="4575175" y="3308351"/>
              <a:ext cx="404813" cy="396875"/>
            </a:xfrm>
            <a:custGeom>
              <a:avLst/>
              <a:gdLst>
                <a:gd name="T0" fmla="*/ 9 w 123"/>
                <a:gd name="T1" fmla="*/ 0 h 120"/>
                <a:gd name="T2" fmla="*/ 118 w 123"/>
                <a:gd name="T3" fmla="*/ 98 h 120"/>
                <a:gd name="T4" fmla="*/ 92 w 123"/>
                <a:gd name="T5" fmla="*/ 72 h 120"/>
                <a:gd name="T6" fmla="*/ 44 w 123"/>
                <a:gd name="T7" fmla="*/ 59 h 120"/>
                <a:gd name="T8" fmla="*/ 0 w 123"/>
                <a:gd name="T9" fmla="*/ 39 h 120"/>
                <a:gd name="T10" fmla="*/ 9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9" y="0"/>
                  </a:moveTo>
                  <a:cubicBezTo>
                    <a:pt x="52" y="4"/>
                    <a:pt x="123" y="28"/>
                    <a:pt x="118" y="98"/>
                  </a:cubicBezTo>
                  <a:cubicBezTo>
                    <a:pt x="116" y="120"/>
                    <a:pt x="94" y="97"/>
                    <a:pt x="92" y="72"/>
                  </a:cubicBezTo>
                  <a:cubicBezTo>
                    <a:pt x="72" y="94"/>
                    <a:pt x="53" y="90"/>
                    <a:pt x="44" y="59"/>
                  </a:cubicBezTo>
                  <a:cubicBezTo>
                    <a:pt x="35" y="41"/>
                    <a:pt x="0" y="39"/>
                    <a:pt x="0" y="39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ṡľîḍè">
              <a:extLst>
                <a:ext uri="{FF2B5EF4-FFF2-40B4-BE49-F238E27FC236}">
                  <a16:creationId xmlns:a16="http://schemas.microsoft.com/office/drawing/2014/main" id="{FEE520D4-5CC4-44D7-881F-F926E6DC33B8}"/>
                </a:ext>
              </a:extLst>
            </p:cNvPr>
            <p:cNvSpPr/>
            <p:nvPr/>
          </p:nvSpPr>
          <p:spPr bwMode="auto">
            <a:xfrm>
              <a:off x="3990975" y="2227263"/>
              <a:ext cx="150813" cy="144463"/>
            </a:xfrm>
            <a:custGeom>
              <a:avLst/>
              <a:gdLst>
                <a:gd name="T0" fmla="*/ 27 w 46"/>
                <a:gd name="T1" fmla="*/ 6 h 44"/>
                <a:gd name="T2" fmla="*/ 24 w 46"/>
                <a:gd name="T3" fmla="*/ 43 h 44"/>
                <a:gd name="T4" fmla="*/ 27 w 46"/>
                <a:gd name="T5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4">
                  <a:moveTo>
                    <a:pt x="27" y="6"/>
                  </a:moveTo>
                  <a:cubicBezTo>
                    <a:pt x="46" y="11"/>
                    <a:pt x="36" y="44"/>
                    <a:pt x="24" y="43"/>
                  </a:cubicBezTo>
                  <a:cubicBezTo>
                    <a:pt x="0" y="40"/>
                    <a:pt x="9" y="0"/>
                    <a:pt x="2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Slïḑe">
              <a:extLst>
                <a:ext uri="{FF2B5EF4-FFF2-40B4-BE49-F238E27FC236}">
                  <a16:creationId xmlns:a16="http://schemas.microsoft.com/office/drawing/2014/main" id="{FDECEA46-8F05-4E1C-9645-CA2E19D54929}"/>
                </a:ext>
              </a:extLst>
            </p:cNvPr>
            <p:cNvSpPr/>
            <p:nvPr/>
          </p:nvSpPr>
          <p:spPr bwMode="auto">
            <a:xfrm>
              <a:off x="3455988" y="1985963"/>
              <a:ext cx="396875" cy="649288"/>
            </a:xfrm>
            <a:custGeom>
              <a:avLst/>
              <a:gdLst>
                <a:gd name="T0" fmla="*/ 42 w 120"/>
                <a:gd name="T1" fmla="*/ 194 h 197"/>
                <a:gd name="T2" fmla="*/ 55 w 120"/>
                <a:gd name="T3" fmla="*/ 194 h 197"/>
                <a:gd name="T4" fmla="*/ 84 w 120"/>
                <a:gd name="T5" fmla="*/ 176 h 197"/>
                <a:gd name="T6" fmla="*/ 113 w 120"/>
                <a:gd name="T7" fmla="*/ 65 h 197"/>
                <a:gd name="T8" fmla="*/ 104 w 120"/>
                <a:gd name="T9" fmla="*/ 34 h 197"/>
                <a:gd name="T10" fmla="*/ 82 w 120"/>
                <a:gd name="T11" fmla="*/ 14 h 197"/>
                <a:gd name="T12" fmla="*/ 32 w 120"/>
                <a:gd name="T13" fmla="*/ 12 h 197"/>
                <a:gd name="T14" fmla="*/ 6 w 120"/>
                <a:gd name="T15" fmla="*/ 33 h 197"/>
                <a:gd name="T16" fmla="*/ 0 w 120"/>
                <a:gd name="T17" fmla="*/ 45 h 197"/>
                <a:gd name="T18" fmla="*/ 0 w 120"/>
                <a:gd name="T19" fmla="*/ 42 h 197"/>
                <a:gd name="T20" fmla="*/ 2 w 120"/>
                <a:gd name="T21" fmla="*/ 38 h 197"/>
                <a:gd name="T22" fmla="*/ 4 w 120"/>
                <a:gd name="T23" fmla="*/ 32 h 197"/>
                <a:gd name="T24" fmla="*/ 31 w 120"/>
                <a:gd name="T25" fmla="*/ 8 h 197"/>
                <a:gd name="T26" fmla="*/ 84 w 120"/>
                <a:gd name="T27" fmla="*/ 9 h 197"/>
                <a:gd name="T28" fmla="*/ 109 w 120"/>
                <a:gd name="T29" fmla="*/ 31 h 197"/>
                <a:gd name="T30" fmla="*/ 118 w 120"/>
                <a:gd name="T31" fmla="*/ 64 h 197"/>
                <a:gd name="T32" fmla="*/ 87 w 120"/>
                <a:gd name="T33" fmla="*/ 178 h 197"/>
                <a:gd name="T34" fmla="*/ 71 w 120"/>
                <a:gd name="T35" fmla="*/ 191 h 197"/>
                <a:gd name="T36" fmla="*/ 55 w 120"/>
                <a:gd name="T37" fmla="*/ 196 h 197"/>
                <a:gd name="T38" fmla="*/ 45 w 120"/>
                <a:gd name="T39" fmla="*/ 196 h 197"/>
                <a:gd name="T40" fmla="*/ 42 w 120"/>
                <a:gd name="T41" fmla="*/ 19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97">
                  <a:moveTo>
                    <a:pt x="42" y="194"/>
                  </a:moveTo>
                  <a:cubicBezTo>
                    <a:pt x="42" y="194"/>
                    <a:pt x="47" y="195"/>
                    <a:pt x="55" y="194"/>
                  </a:cubicBezTo>
                  <a:cubicBezTo>
                    <a:pt x="63" y="193"/>
                    <a:pt x="75" y="187"/>
                    <a:pt x="84" y="176"/>
                  </a:cubicBezTo>
                  <a:cubicBezTo>
                    <a:pt x="103" y="152"/>
                    <a:pt x="115" y="110"/>
                    <a:pt x="113" y="65"/>
                  </a:cubicBezTo>
                  <a:cubicBezTo>
                    <a:pt x="113" y="53"/>
                    <a:pt x="110" y="42"/>
                    <a:pt x="104" y="34"/>
                  </a:cubicBezTo>
                  <a:cubicBezTo>
                    <a:pt x="99" y="25"/>
                    <a:pt x="91" y="18"/>
                    <a:pt x="82" y="14"/>
                  </a:cubicBezTo>
                  <a:cubicBezTo>
                    <a:pt x="65" y="5"/>
                    <a:pt x="46" y="6"/>
                    <a:pt x="32" y="12"/>
                  </a:cubicBezTo>
                  <a:cubicBezTo>
                    <a:pt x="18" y="17"/>
                    <a:pt x="10" y="26"/>
                    <a:pt x="6" y="33"/>
                  </a:cubicBezTo>
                  <a:cubicBezTo>
                    <a:pt x="2" y="40"/>
                    <a:pt x="1" y="45"/>
                    <a:pt x="0" y="45"/>
                  </a:cubicBezTo>
                  <a:cubicBezTo>
                    <a:pt x="0" y="45"/>
                    <a:pt x="0" y="44"/>
                    <a:pt x="0" y="42"/>
                  </a:cubicBezTo>
                  <a:cubicBezTo>
                    <a:pt x="1" y="40"/>
                    <a:pt x="1" y="39"/>
                    <a:pt x="2" y="38"/>
                  </a:cubicBezTo>
                  <a:cubicBezTo>
                    <a:pt x="2" y="36"/>
                    <a:pt x="3" y="34"/>
                    <a:pt x="4" y="32"/>
                  </a:cubicBezTo>
                  <a:cubicBezTo>
                    <a:pt x="8" y="25"/>
                    <a:pt x="16" y="14"/>
                    <a:pt x="31" y="8"/>
                  </a:cubicBezTo>
                  <a:cubicBezTo>
                    <a:pt x="45" y="2"/>
                    <a:pt x="65" y="0"/>
                    <a:pt x="84" y="9"/>
                  </a:cubicBezTo>
                  <a:cubicBezTo>
                    <a:pt x="94" y="14"/>
                    <a:pt x="103" y="21"/>
                    <a:pt x="109" y="31"/>
                  </a:cubicBezTo>
                  <a:cubicBezTo>
                    <a:pt x="115" y="41"/>
                    <a:pt x="118" y="52"/>
                    <a:pt x="118" y="64"/>
                  </a:cubicBezTo>
                  <a:cubicBezTo>
                    <a:pt x="120" y="111"/>
                    <a:pt x="107" y="154"/>
                    <a:pt x="87" y="178"/>
                  </a:cubicBezTo>
                  <a:cubicBezTo>
                    <a:pt x="82" y="184"/>
                    <a:pt x="76" y="188"/>
                    <a:pt x="71" y="191"/>
                  </a:cubicBezTo>
                  <a:cubicBezTo>
                    <a:pt x="65" y="194"/>
                    <a:pt x="60" y="196"/>
                    <a:pt x="55" y="196"/>
                  </a:cubicBezTo>
                  <a:cubicBezTo>
                    <a:pt x="51" y="197"/>
                    <a:pt x="48" y="196"/>
                    <a:pt x="45" y="196"/>
                  </a:cubicBezTo>
                  <a:cubicBezTo>
                    <a:pt x="43" y="195"/>
                    <a:pt x="42" y="195"/>
                    <a:pt x="42" y="194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$1îdé">
              <a:extLst>
                <a:ext uri="{FF2B5EF4-FFF2-40B4-BE49-F238E27FC236}">
                  <a16:creationId xmlns:a16="http://schemas.microsoft.com/office/drawing/2014/main" id="{19FD50F8-BDFB-4A5D-85BA-9C8A31780382}"/>
                </a:ext>
              </a:extLst>
            </p:cNvPr>
            <p:cNvSpPr/>
            <p:nvPr/>
          </p:nvSpPr>
          <p:spPr bwMode="auto">
            <a:xfrm>
              <a:off x="4049713" y="2420938"/>
              <a:ext cx="250825" cy="211138"/>
            </a:xfrm>
            <a:custGeom>
              <a:avLst/>
              <a:gdLst>
                <a:gd name="T0" fmla="*/ 16 w 76"/>
                <a:gd name="T1" fmla="*/ 9 h 64"/>
                <a:gd name="T2" fmla="*/ 72 w 76"/>
                <a:gd name="T3" fmla="*/ 38 h 64"/>
                <a:gd name="T4" fmla="*/ 76 w 76"/>
                <a:gd name="T5" fmla="*/ 24 h 64"/>
                <a:gd name="T6" fmla="*/ 16 w 76"/>
                <a:gd name="T7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64">
                  <a:moveTo>
                    <a:pt x="16" y="9"/>
                  </a:moveTo>
                  <a:cubicBezTo>
                    <a:pt x="0" y="22"/>
                    <a:pt x="43" y="64"/>
                    <a:pt x="72" y="38"/>
                  </a:cubicBezTo>
                  <a:cubicBezTo>
                    <a:pt x="73" y="33"/>
                    <a:pt x="75" y="28"/>
                    <a:pt x="76" y="24"/>
                  </a:cubicBezTo>
                  <a:cubicBezTo>
                    <a:pt x="28" y="52"/>
                    <a:pt x="29" y="0"/>
                    <a:pt x="16" y="9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ṩlíḋê">
              <a:extLst>
                <a:ext uri="{FF2B5EF4-FFF2-40B4-BE49-F238E27FC236}">
                  <a16:creationId xmlns:a16="http://schemas.microsoft.com/office/drawing/2014/main" id="{05739F32-AF23-4996-8BA2-4C54CBDD5C73}"/>
                </a:ext>
              </a:extLst>
            </p:cNvPr>
            <p:cNvSpPr/>
            <p:nvPr/>
          </p:nvSpPr>
          <p:spPr bwMode="auto">
            <a:xfrm>
              <a:off x="3684588" y="3063876"/>
              <a:ext cx="422275" cy="519113"/>
            </a:xfrm>
            <a:custGeom>
              <a:avLst/>
              <a:gdLst>
                <a:gd name="T0" fmla="*/ 0 w 266"/>
                <a:gd name="T1" fmla="*/ 111 h 327"/>
                <a:gd name="T2" fmla="*/ 172 w 266"/>
                <a:gd name="T3" fmla="*/ 327 h 327"/>
                <a:gd name="T4" fmla="*/ 266 w 266"/>
                <a:gd name="T5" fmla="*/ 192 h 327"/>
                <a:gd name="T6" fmla="*/ 116 w 266"/>
                <a:gd name="T7" fmla="*/ 0 h 327"/>
                <a:gd name="T8" fmla="*/ 0 w 266"/>
                <a:gd name="T9" fmla="*/ 11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27">
                  <a:moveTo>
                    <a:pt x="0" y="111"/>
                  </a:moveTo>
                  <a:lnTo>
                    <a:pt x="172" y="327"/>
                  </a:lnTo>
                  <a:lnTo>
                    <a:pt x="266" y="192"/>
                  </a:lnTo>
                  <a:lnTo>
                    <a:pt x="116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ṥḻíḋê">
              <a:extLst>
                <a:ext uri="{FF2B5EF4-FFF2-40B4-BE49-F238E27FC236}">
                  <a16:creationId xmlns:a16="http://schemas.microsoft.com/office/drawing/2014/main" id="{29AC4FCE-A2DD-4E11-9009-9298AC56E674}"/>
                </a:ext>
              </a:extLst>
            </p:cNvPr>
            <p:cNvSpPr/>
            <p:nvPr/>
          </p:nvSpPr>
          <p:spPr bwMode="auto">
            <a:xfrm>
              <a:off x="3265488" y="2625726"/>
              <a:ext cx="673100" cy="646113"/>
            </a:xfrm>
            <a:custGeom>
              <a:avLst/>
              <a:gdLst>
                <a:gd name="T0" fmla="*/ 118 w 204"/>
                <a:gd name="T1" fmla="*/ 196 h 196"/>
                <a:gd name="T2" fmla="*/ 204 w 204"/>
                <a:gd name="T3" fmla="*/ 136 h 196"/>
                <a:gd name="T4" fmla="*/ 118 w 204"/>
                <a:gd name="T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" h="196">
                  <a:moveTo>
                    <a:pt x="118" y="196"/>
                  </a:moveTo>
                  <a:cubicBezTo>
                    <a:pt x="204" y="136"/>
                    <a:pt x="204" y="136"/>
                    <a:pt x="204" y="136"/>
                  </a:cubicBezTo>
                  <a:cubicBezTo>
                    <a:pt x="166" y="0"/>
                    <a:pt x="0" y="120"/>
                    <a:pt x="118" y="1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s1ïdê">
              <a:extLst>
                <a:ext uri="{FF2B5EF4-FFF2-40B4-BE49-F238E27FC236}">
                  <a16:creationId xmlns:a16="http://schemas.microsoft.com/office/drawing/2014/main" id="{2985BAA5-E6C0-4FAB-9379-A7EEE9492395}"/>
                </a:ext>
              </a:extLst>
            </p:cNvPr>
            <p:cNvSpPr/>
            <p:nvPr/>
          </p:nvSpPr>
          <p:spPr bwMode="auto">
            <a:xfrm>
              <a:off x="4125913" y="3282951"/>
              <a:ext cx="538163" cy="352425"/>
            </a:xfrm>
            <a:custGeom>
              <a:avLst/>
              <a:gdLst>
                <a:gd name="T0" fmla="*/ 17 w 339"/>
                <a:gd name="T1" fmla="*/ 79 h 222"/>
                <a:gd name="T2" fmla="*/ 301 w 339"/>
                <a:gd name="T3" fmla="*/ 0 h 222"/>
                <a:gd name="T4" fmla="*/ 339 w 339"/>
                <a:gd name="T5" fmla="*/ 120 h 222"/>
                <a:gd name="T6" fmla="*/ 0 w 339"/>
                <a:gd name="T7" fmla="*/ 222 h 222"/>
                <a:gd name="T8" fmla="*/ 17 w 339"/>
                <a:gd name="T9" fmla="*/ 7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222">
                  <a:moveTo>
                    <a:pt x="17" y="79"/>
                  </a:moveTo>
                  <a:lnTo>
                    <a:pt x="301" y="0"/>
                  </a:lnTo>
                  <a:lnTo>
                    <a:pt x="339" y="120"/>
                  </a:lnTo>
                  <a:lnTo>
                    <a:pt x="0" y="222"/>
                  </a:lnTo>
                  <a:lnTo>
                    <a:pt x="17" y="79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$liḋè">
              <a:extLst>
                <a:ext uri="{FF2B5EF4-FFF2-40B4-BE49-F238E27FC236}">
                  <a16:creationId xmlns:a16="http://schemas.microsoft.com/office/drawing/2014/main" id="{AED8399C-D3DB-46B3-8C70-36487FCD1502}"/>
                </a:ext>
              </a:extLst>
            </p:cNvPr>
            <p:cNvSpPr/>
            <p:nvPr/>
          </p:nvSpPr>
          <p:spPr bwMode="auto">
            <a:xfrm>
              <a:off x="3848100" y="3305176"/>
              <a:ext cx="400050" cy="388938"/>
            </a:xfrm>
            <a:custGeom>
              <a:avLst/>
              <a:gdLst>
                <a:gd name="T0" fmla="*/ 117 w 121"/>
                <a:gd name="T1" fmla="*/ 55 h 118"/>
                <a:gd name="T2" fmla="*/ 38 w 121"/>
                <a:gd name="T3" fmla="*/ 28 h 118"/>
                <a:gd name="T4" fmla="*/ 69 w 121"/>
                <a:gd name="T5" fmla="*/ 117 h 118"/>
                <a:gd name="T6" fmla="*/ 117 w 121"/>
                <a:gd name="T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18">
                  <a:moveTo>
                    <a:pt x="117" y="55"/>
                  </a:moveTo>
                  <a:cubicBezTo>
                    <a:pt x="110" y="16"/>
                    <a:pt x="75" y="0"/>
                    <a:pt x="38" y="28"/>
                  </a:cubicBezTo>
                  <a:cubicBezTo>
                    <a:pt x="0" y="56"/>
                    <a:pt x="20" y="118"/>
                    <a:pt x="69" y="117"/>
                  </a:cubicBezTo>
                  <a:cubicBezTo>
                    <a:pt x="119" y="116"/>
                    <a:pt x="121" y="74"/>
                    <a:pt x="117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sḻiḑe">
              <a:extLst>
                <a:ext uri="{FF2B5EF4-FFF2-40B4-BE49-F238E27FC236}">
                  <a16:creationId xmlns:a16="http://schemas.microsoft.com/office/drawing/2014/main" id="{452A8D59-D678-4619-AF79-4D9EF23BC45A}"/>
                </a:ext>
              </a:extLst>
            </p:cNvPr>
            <p:cNvSpPr/>
            <p:nvPr/>
          </p:nvSpPr>
          <p:spPr bwMode="auto">
            <a:xfrm>
              <a:off x="4462463" y="3209926"/>
              <a:ext cx="339725" cy="300038"/>
            </a:xfrm>
            <a:custGeom>
              <a:avLst/>
              <a:gdLst>
                <a:gd name="T0" fmla="*/ 100 w 103"/>
                <a:gd name="T1" fmla="*/ 40 h 91"/>
                <a:gd name="T2" fmla="*/ 31 w 103"/>
                <a:gd name="T3" fmla="*/ 18 h 91"/>
                <a:gd name="T4" fmla="*/ 62 w 103"/>
                <a:gd name="T5" fmla="*/ 90 h 91"/>
                <a:gd name="T6" fmla="*/ 100 w 103"/>
                <a:gd name="T7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91">
                  <a:moveTo>
                    <a:pt x="100" y="40"/>
                  </a:moveTo>
                  <a:cubicBezTo>
                    <a:pt x="95" y="9"/>
                    <a:pt x="56" y="0"/>
                    <a:pt x="31" y="18"/>
                  </a:cubicBezTo>
                  <a:cubicBezTo>
                    <a:pt x="0" y="39"/>
                    <a:pt x="21" y="91"/>
                    <a:pt x="62" y="90"/>
                  </a:cubicBezTo>
                  <a:cubicBezTo>
                    <a:pt x="102" y="90"/>
                    <a:pt x="103" y="56"/>
                    <a:pt x="100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ṡḻîďe">
              <a:extLst>
                <a:ext uri="{FF2B5EF4-FFF2-40B4-BE49-F238E27FC236}">
                  <a16:creationId xmlns:a16="http://schemas.microsoft.com/office/drawing/2014/main" id="{6818BD65-C28D-4169-85D7-0F6F988E561F}"/>
                </a:ext>
              </a:extLst>
            </p:cNvPr>
            <p:cNvSpPr/>
            <p:nvPr/>
          </p:nvSpPr>
          <p:spPr bwMode="auto">
            <a:xfrm>
              <a:off x="3813175" y="1998663"/>
              <a:ext cx="398463" cy="95250"/>
            </a:xfrm>
            <a:custGeom>
              <a:avLst/>
              <a:gdLst>
                <a:gd name="T0" fmla="*/ 121 w 121"/>
                <a:gd name="T1" fmla="*/ 7 h 29"/>
                <a:gd name="T2" fmla="*/ 103 w 121"/>
                <a:gd name="T3" fmla="*/ 5 h 29"/>
                <a:gd name="T4" fmla="*/ 59 w 121"/>
                <a:gd name="T5" fmla="*/ 10 h 29"/>
                <a:gd name="T6" fmla="*/ 17 w 121"/>
                <a:gd name="T7" fmla="*/ 21 h 29"/>
                <a:gd name="T8" fmla="*/ 1 w 121"/>
                <a:gd name="T9" fmla="*/ 28 h 29"/>
                <a:gd name="T10" fmla="*/ 16 w 121"/>
                <a:gd name="T11" fmla="*/ 17 h 29"/>
                <a:gd name="T12" fmla="*/ 59 w 121"/>
                <a:gd name="T13" fmla="*/ 5 h 29"/>
                <a:gd name="T14" fmla="*/ 103 w 121"/>
                <a:gd name="T15" fmla="*/ 2 h 29"/>
                <a:gd name="T16" fmla="*/ 121 w 121"/>
                <a:gd name="T17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29">
                  <a:moveTo>
                    <a:pt x="121" y="7"/>
                  </a:moveTo>
                  <a:cubicBezTo>
                    <a:pt x="121" y="8"/>
                    <a:pt x="114" y="6"/>
                    <a:pt x="103" y="5"/>
                  </a:cubicBezTo>
                  <a:cubicBezTo>
                    <a:pt x="92" y="5"/>
                    <a:pt x="76" y="7"/>
                    <a:pt x="59" y="10"/>
                  </a:cubicBezTo>
                  <a:cubicBezTo>
                    <a:pt x="42" y="12"/>
                    <a:pt x="28" y="16"/>
                    <a:pt x="17" y="21"/>
                  </a:cubicBezTo>
                  <a:cubicBezTo>
                    <a:pt x="7" y="25"/>
                    <a:pt x="1" y="29"/>
                    <a:pt x="1" y="28"/>
                  </a:cubicBezTo>
                  <a:cubicBezTo>
                    <a:pt x="0" y="28"/>
                    <a:pt x="5" y="23"/>
                    <a:pt x="16" y="17"/>
                  </a:cubicBezTo>
                  <a:cubicBezTo>
                    <a:pt x="26" y="12"/>
                    <a:pt x="41" y="7"/>
                    <a:pt x="59" y="5"/>
                  </a:cubicBezTo>
                  <a:cubicBezTo>
                    <a:pt x="76" y="2"/>
                    <a:pt x="92" y="0"/>
                    <a:pt x="103" y="2"/>
                  </a:cubicBezTo>
                  <a:cubicBezTo>
                    <a:pt x="115" y="3"/>
                    <a:pt x="121" y="6"/>
                    <a:pt x="121" y="7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š1íďê">
              <a:extLst>
                <a:ext uri="{FF2B5EF4-FFF2-40B4-BE49-F238E27FC236}">
                  <a16:creationId xmlns:a16="http://schemas.microsoft.com/office/drawing/2014/main" id="{FF0CC276-D370-4450-A9A4-6962D0FCCF64}"/>
                </a:ext>
              </a:extLst>
            </p:cNvPr>
            <p:cNvSpPr/>
            <p:nvPr/>
          </p:nvSpPr>
          <p:spPr bwMode="auto">
            <a:xfrm>
              <a:off x="3978275" y="2138363"/>
              <a:ext cx="77788" cy="65088"/>
            </a:xfrm>
            <a:custGeom>
              <a:avLst/>
              <a:gdLst>
                <a:gd name="T0" fmla="*/ 24 w 24"/>
                <a:gd name="T1" fmla="*/ 1 h 20"/>
                <a:gd name="T2" fmla="*/ 20 w 24"/>
                <a:gd name="T3" fmla="*/ 4 h 20"/>
                <a:gd name="T4" fmla="*/ 11 w 24"/>
                <a:gd name="T5" fmla="*/ 9 h 20"/>
                <a:gd name="T6" fmla="*/ 1 w 24"/>
                <a:gd name="T7" fmla="*/ 20 h 20"/>
                <a:gd name="T8" fmla="*/ 1 w 24"/>
                <a:gd name="T9" fmla="*/ 15 h 20"/>
                <a:gd name="T10" fmla="*/ 8 w 24"/>
                <a:gd name="T11" fmla="*/ 5 h 20"/>
                <a:gd name="T12" fmla="*/ 19 w 24"/>
                <a:gd name="T13" fmla="*/ 0 h 20"/>
                <a:gd name="T14" fmla="*/ 24 w 24"/>
                <a:gd name="T1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0">
                  <a:moveTo>
                    <a:pt x="24" y="1"/>
                  </a:moveTo>
                  <a:cubicBezTo>
                    <a:pt x="24" y="2"/>
                    <a:pt x="22" y="3"/>
                    <a:pt x="20" y="4"/>
                  </a:cubicBezTo>
                  <a:cubicBezTo>
                    <a:pt x="17" y="5"/>
                    <a:pt x="14" y="6"/>
                    <a:pt x="11" y="9"/>
                  </a:cubicBezTo>
                  <a:cubicBezTo>
                    <a:pt x="5" y="14"/>
                    <a:pt x="2" y="20"/>
                    <a:pt x="1" y="20"/>
                  </a:cubicBezTo>
                  <a:cubicBezTo>
                    <a:pt x="0" y="20"/>
                    <a:pt x="0" y="18"/>
                    <a:pt x="1" y="15"/>
                  </a:cubicBezTo>
                  <a:cubicBezTo>
                    <a:pt x="2" y="12"/>
                    <a:pt x="4" y="8"/>
                    <a:pt x="8" y="5"/>
                  </a:cubicBezTo>
                  <a:cubicBezTo>
                    <a:pt x="11" y="2"/>
                    <a:pt x="15" y="0"/>
                    <a:pt x="19" y="0"/>
                  </a:cubicBezTo>
                  <a:cubicBezTo>
                    <a:pt x="22" y="0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ṧḷíḑè">
              <a:extLst>
                <a:ext uri="{FF2B5EF4-FFF2-40B4-BE49-F238E27FC236}">
                  <a16:creationId xmlns:a16="http://schemas.microsoft.com/office/drawing/2014/main" id="{BE66FA2D-D8BC-4763-B7EF-18FC8BDB0BDC}"/>
                </a:ext>
              </a:extLst>
            </p:cNvPr>
            <p:cNvSpPr/>
            <p:nvPr/>
          </p:nvSpPr>
          <p:spPr bwMode="auto">
            <a:xfrm>
              <a:off x="3559175" y="1616076"/>
              <a:ext cx="398463" cy="709613"/>
            </a:xfrm>
            <a:custGeom>
              <a:avLst/>
              <a:gdLst>
                <a:gd name="T0" fmla="*/ 13 w 121"/>
                <a:gd name="T1" fmla="*/ 210 h 215"/>
                <a:gd name="T2" fmla="*/ 121 w 121"/>
                <a:gd name="T3" fmla="*/ 71 h 215"/>
                <a:gd name="T4" fmla="*/ 106 w 121"/>
                <a:gd name="T5" fmla="*/ 69 h 215"/>
                <a:gd name="T6" fmla="*/ 22 w 121"/>
                <a:gd name="T7" fmla="*/ 215 h 215"/>
                <a:gd name="T8" fmla="*/ 13 w 121"/>
                <a:gd name="T9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15">
                  <a:moveTo>
                    <a:pt x="13" y="210"/>
                  </a:moveTo>
                  <a:cubicBezTo>
                    <a:pt x="0" y="105"/>
                    <a:pt x="73" y="0"/>
                    <a:pt x="121" y="71"/>
                  </a:cubicBezTo>
                  <a:cubicBezTo>
                    <a:pt x="115" y="70"/>
                    <a:pt x="106" y="69"/>
                    <a:pt x="106" y="69"/>
                  </a:cubicBezTo>
                  <a:cubicBezTo>
                    <a:pt x="79" y="40"/>
                    <a:pt x="31" y="87"/>
                    <a:pt x="22" y="215"/>
                  </a:cubicBezTo>
                  <a:cubicBezTo>
                    <a:pt x="20" y="215"/>
                    <a:pt x="13" y="210"/>
                    <a:pt x="13" y="21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$1iḓê">
              <a:extLst>
                <a:ext uri="{FF2B5EF4-FFF2-40B4-BE49-F238E27FC236}">
                  <a16:creationId xmlns:a16="http://schemas.microsoft.com/office/drawing/2014/main" id="{1F4A8C4E-525E-4444-BC1D-7A33EB045685}"/>
                </a:ext>
              </a:extLst>
            </p:cNvPr>
            <p:cNvSpPr/>
            <p:nvPr/>
          </p:nvSpPr>
          <p:spPr bwMode="auto">
            <a:xfrm>
              <a:off x="3651250" y="2447926"/>
              <a:ext cx="425450" cy="230188"/>
            </a:xfrm>
            <a:custGeom>
              <a:avLst/>
              <a:gdLst>
                <a:gd name="T0" fmla="*/ 10 w 129"/>
                <a:gd name="T1" fmla="*/ 0 h 70"/>
                <a:gd name="T2" fmla="*/ 127 w 129"/>
                <a:gd name="T3" fmla="*/ 44 h 70"/>
                <a:gd name="T4" fmla="*/ 129 w 129"/>
                <a:gd name="T5" fmla="*/ 51 h 70"/>
                <a:gd name="T6" fmla="*/ 5 w 129"/>
                <a:gd name="T7" fmla="*/ 10 h 70"/>
                <a:gd name="T8" fmla="*/ 10 w 129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70">
                  <a:moveTo>
                    <a:pt x="10" y="0"/>
                  </a:moveTo>
                  <a:cubicBezTo>
                    <a:pt x="39" y="37"/>
                    <a:pt x="91" y="56"/>
                    <a:pt x="127" y="44"/>
                  </a:cubicBezTo>
                  <a:cubicBezTo>
                    <a:pt x="128" y="47"/>
                    <a:pt x="129" y="51"/>
                    <a:pt x="129" y="51"/>
                  </a:cubicBezTo>
                  <a:cubicBezTo>
                    <a:pt x="86" y="70"/>
                    <a:pt x="25" y="44"/>
                    <a:pt x="5" y="10"/>
                  </a:cubicBezTo>
                  <a:cubicBezTo>
                    <a:pt x="0" y="2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S1îḓe">
              <a:extLst>
                <a:ext uri="{FF2B5EF4-FFF2-40B4-BE49-F238E27FC236}">
                  <a16:creationId xmlns:a16="http://schemas.microsoft.com/office/drawing/2014/main" id="{46316512-8D0F-4AD6-8E77-EA8983B8F08E}"/>
                </a:ext>
              </a:extLst>
            </p:cNvPr>
            <p:cNvSpPr/>
            <p:nvPr/>
          </p:nvSpPr>
          <p:spPr bwMode="auto">
            <a:xfrm>
              <a:off x="4049713" y="2543176"/>
              <a:ext cx="100013" cy="88900"/>
            </a:xfrm>
            <a:custGeom>
              <a:avLst/>
              <a:gdLst>
                <a:gd name="T0" fmla="*/ 4 w 30"/>
                <a:gd name="T1" fmla="*/ 20 h 27"/>
                <a:gd name="T2" fmla="*/ 26 w 30"/>
                <a:gd name="T3" fmla="*/ 12 h 27"/>
                <a:gd name="T4" fmla="*/ 4 w 30"/>
                <a:gd name="T5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7">
                  <a:moveTo>
                    <a:pt x="4" y="20"/>
                  </a:moveTo>
                  <a:cubicBezTo>
                    <a:pt x="0" y="5"/>
                    <a:pt x="22" y="0"/>
                    <a:pt x="26" y="12"/>
                  </a:cubicBezTo>
                  <a:cubicBezTo>
                    <a:pt x="30" y="24"/>
                    <a:pt x="10" y="27"/>
                    <a:pt x="4" y="2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ṣḻïďê">
              <a:extLst>
                <a:ext uri="{FF2B5EF4-FFF2-40B4-BE49-F238E27FC236}">
                  <a16:creationId xmlns:a16="http://schemas.microsoft.com/office/drawing/2014/main" id="{3A00B440-AFAA-4972-B37B-B2AAB146B6C1}"/>
                </a:ext>
              </a:extLst>
            </p:cNvPr>
            <p:cNvSpPr/>
            <p:nvPr/>
          </p:nvSpPr>
          <p:spPr bwMode="auto">
            <a:xfrm>
              <a:off x="3449638" y="2266951"/>
              <a:ext cx="366713" cy="303213"/>
            </a:xfrm>
            <a:custGeom>
              <a:avLst/>
              <a:gdLst>
                <a:gd name="T0" fmla="*/ 46 w 111"/>
                <a:gd name="T1" fmla="*/ 6 h 92"/>
                <a:gd name="T2" fmla="*/ 55 w 111"/>
                <a:gd name="T3" fmla="*/ 85 h 92"/>
                <a:gd name="T4" fmla="*/ 46 w 111"/>
                <a:gd name="T5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92">
                  <a:moveTo>
                    <a:pt x="46" y="6"/>
                  </a:moveTo>
                  <a:cubicBezTo>
                    <a:pt x="0" y="12"/>
                    <a:pt x="1" y="92"/>
                    <a:pt x="55" y="85"/>
                  </a:cubicBezTo>
                  <a:cubicBezTo>
                    <a:pt x="111" y="77"/>
                    <a:pt x="105" y="0"/>
                    <a:pt x="46" y="6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5" name="对话气泡: 圆角矩形 94">
            <a:extLst>
              <a:ext uri="{FF2B5EF4-FFF2-40B4-BE49-F238E27FC236}">
                <a16:creationId xmlns:a16="http://schemas.microsoft.com/office/drawing/2014/main" id="{D2EFB147-98EB-4636-AE24-A51E21F44CCC}"/>
              </a:ext>
            </a:extLst>
          </p:cNvPr>
          <p:cNvSpPr/>
          <p:nvPr/>
        </p:nvSpPr>
        <p:spPr>
          <a:xfrm>
            <a:off x="726798" y="1685364"/>
            <a:ext cx="3104196" cy="1485407"/>
          </a:xfrm>
          <a:prstGeom prst="wedgeRoundRectCallout">
            <a:avLst>
              <a:gd name="adj1" fmla="val 47588"/>
              <a:gd name="adj2" fmla="val 80830"/>
              <a:gd name="adj3" fmla="val 16667"/>
            </a:avLst>
          </a:prstGeom>
          <a:noFill/>
          <a:ln w="28575">
            <a:solidFill>
              <a:srgbClr val="003F8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A9911317-8516-477E-96A4-38EA69E9B84B}"/>
              </a:ext>
            </a:extLst>
          </p:cNvPr>
          <p:cNvSpPr/>
          <p:nvPr/>
        </p:nvSpPr>
        <p:spPr>
          <a:xfrm>
            <a:off x="881841" y="2022382"/>
            <a:ext cx="279411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Wait…</a:t>
            </a:r>
          </a:p>
          <a:p>
            <a:r>
              <a:rPr lang="en-US" altLang="zh-CN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What!!!!</a:t>
            </a:r>
            <a:endParaRPr lang="zh-CN" alt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615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65BB932-B1E9-4594-91E3-2644BB66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9813379-10D3-4329-BAEC-D990D762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B6ED31-82A2-4D13-9220-F2FFF41058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Big Data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45F6A5-ABBE-4795-B788-47087DFC1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574" y="2031125"/>
            <a:ext cx="7182852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60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4CF54C8-82C5-496A-9A78-33FE1E812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44E55FA-89F1-4BB9-8B6E-C6EB36AC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A93912-3750-43F7-BD67-D6D5CDE3EF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Big Data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F1DD9C-C6F1-4DF5-871F-325377D35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88" y="1708705"/>
            <a:ext cx="8945223" cy="40201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1490E1-E7CF-4236-8B89-EB8492EA0BEF}"/>
              </a:ext>
            </a:extLst>
          </p:cNvPr>
          <p:cNvSpPr/>
          <p:nvPr/>
        </p:nvSpPr>
        <p:spPr>
          <a:xfrm>
            <a:off x="1667435" y="1810871"/>
            <a:ext cx="1604683" cy="601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729C59-BC9B-44CB-BD7F-9C6FA5C714D3}"/>
              </a:ext>
            </a:extLst>
          </p:cNvPr>
          <p:cNvSpPr/>
          <p:nvPr/>
        </p:nvSpPr>
        <p:spPr>
          <a:xfrm>
            <a:off x="5611906" y="2522441"/>
            <a:ext cx="708212" cy="247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E1A746-0A94-41AB-A7BD-002B15339E93}"/>
              </a:ext>
            </a:extLst>
          </p:cNvPr>
          <p:cNvSpPr/>
          <p:nvPr/>
        </p:nvSpPr>
        <p:spPr>
          <a:xfrm>
            <a:off x="3234679" y="5265640"/>
            <a:ext cx="1400074" cy="274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6C729C3-768F-4C1D-BCFC-D497C1072D32}"/>
              </a:ext>
            </a:extLst>
          </p:cNvPr>
          <p:cNvSpPr/>
          <p:nvPr/>
        </p:nvSpPr>
        <p:spPr>
          <a:xfrm>
            <a:off x="7427258" y="5265639"/>
            <a:ext cx="1400074" cy="274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BDB3AC0-0299-4D5A-B95B-2663A2350245}"/>
              </a:ext>
            </a:extLst>
          </p:cNvPr>
          <p:cNvSpPr/>
          <p:nvPr/>
        </p:nvSpPr>
        <p:spPr>
          <a:xfrm>
            <a:off x="2259418" y="5830982"/>
            <a:ext cx="33505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Distributed File System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72364FF-E1C3-4381-A9E6-1E6232DA2495}"/>
              </a:ext>
            </a:extLst>
          </p:cNvPr>
          <p:cNvSpPr/>
          <p:nvPr/>
        </p:nvSpPr>
        <p:spPr>
          <a:xfrm>
            <a:off x="6493677" y="5830982"/>
            <a:ext cx="326724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Distributed Processing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168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BA6B34F-1095-4AA9-9FA3-32FB5DBA4A2F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6" name="Freeform 105">
              <a:extLst>
                <a:ext uri="{FF2B5EF4-FFF2-40B4-BE49-F238E27FC236}">
                  <a16:creationId xmlns:a16="http://schemas.microsoft.com/office/drawing/2014/main" id="{AEACAFD7-8CD2-4851-9DF5-532299C34E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106">
              <a:extLst>
                <a:ext uri="{FF2B5EF4-FFF2-40B4-BE49-F238E27FC236}">
                  <a16:creationId xmlns:a16="http://schemas.microsoft.com/office/drawing/2014/main" id="{E777FC6C-7E1A-44CF-BBAE-D121B27117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7">
              <a:extLst>
                <a:ext uri="{FF2B5EF4-FFF2-40B4-BE49-F238E27FC236}">
                  <a16:creationId xmlns:a16="http://schemas.microsoft.com/office/drawing/2014/main" id="{36F8082A-3F76-40F4-9F47-83E7758541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8">
              <a:extLst>
                <a:ext uri="{FF2B5EF4-FFF2-40B4-BE49-F238E27FC236}">
                  <a16:creationId xmlns:a16="http://schemas.microsoft.com/office/drawing/2014/main" id="{DF6771ED-587C-4E52-8B5A-9D7BA5AB3A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9">
              <a:extLst>
                <a:ext uri="{FF2B5EF4-FFF2-40B4-BE49-F238E27FC236}">
                  <a16:creationId xmlns:a16="http://schemas.microsoft.com/office/drawing/2014/main" id="{AEF9C0F6-A509-41A8-97B5-E2D473CAA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10">
              <a:extLst>
                <a:ext uri="{FF2B5EF4-FFF2-40B4-BE49-F238E27FC236}">
                  <a16:creationId xmlns:a16="http://schemas.microsoft.com/office/drawing/2014/main" id="{E7BDE460-8171-489C-89C6-BFBBEA2DD3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1">
              <a:extLst>
                <a:ext uri="{FF2B5EF4-FFF2-40B4-BE49-F238E27FC236}">
                  <a16:creationId xmlns:a16="http://schemas.microsoft.com/office/drawing/2014/main" id="{AE19B8C3-1874-4D0B-82BA-DC387529B5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2">
              <a:extLst>
                <a:ext uri="{FF2B5EF4-FFF2-40B4-BE49-F238E27FC236}">
                  <a16:creationId xmlns:a16="http://schemas.microsoft.com/office/drawing/2014/main" id="{6A9C200D-F2D8-405E-B055-920E9C346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3">
              <a:extLst>
                <a:ext uri="{FF2B5EF4-FFF2-40B4-BE49-F238E27FC236}">
                  <a16:creationId xmlns:a16="http://schemas.microsoft.com/office/drawing/2014/main" id="{79D64961-723F-4942-9007-A0B9C11912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4">
              <a:extLst>
                <a:ext uri="{FF2B5EF4-FFF2-40B4-BE49-F238E27FC236}">
                  <a16:creationId xmlns:a16="http://schemas.microsoft.com/office/drawing/2014/main" id="{BEA6281E-7FA3-4350-9E1A-ACF8DD23B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5">
              <a:extLst>
                <a:ext uri="{FF2B5EF4-FFF2-40B4-BE49-F238E27FC236}">
                  <a16:creationId xmlns:a16="http://schemas.microsoft.com/office/drawing/2014/main" id="{43977110-BEEA-484B-A0D5-55486378E0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6">
              <a:extLst>
                <a:ext uri="{FF2B5EF4-FFF2-40B4-BE49-F238E27FC236}">
                  <a16:creationId xmlns:a16="http://schemas.microsoft.com/office/drawing/2014/main" id="{D264DB9A-110E-4683-80FE-E8DF2D7474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7">
              <a:extLst>
                <a:ext uri="{FF2B5EF4-FFF2-40B4-BE49-F238E27FC236}">
                  <a16:creationId xmlns:a16="http://schemas.microsoft.com/office/drawing/2014/main" id="{9876357A-8FD7-445C-A0FA-5DDD25A2B7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8">
              <a:extLst>
                <a:ext uri="{FF2B5EF4-FFF2-40B4-BE49-F238E27FC236}">
                  <a16:creationId xmlns:a16="http://schemas.microsoft.com/office/drawing/2014/main" id="{748C6219-3197-4865-B169-37EAD3DC93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9">
              <a:extLst>
                <a:ext uri="{FF2B5EF4-FFF2-40B4-BE49-F238E27FC236}">
                  <a16:creationId xmlns:a16="http://schemas.microsoft.com/office/drawing/2014/main" id="{2EA6F19F-39FB-46E1-9A7E-3BABC16B58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20">
              <a:extLst>
                <a:ext uri="{FF2B5EF4-FFF2-40B4-BE49-F238E27FC236}">
                  <a16:creationId xmlns:a16="http://schemas.microsoft.com/office/drawing/2014/main" id="{8B70E9D2-031D-4C9E-940D-7A8D0A8516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1">
              <a:extLst>
                <a:ext uri="{FF2B5EF4-FFF2-40B4-BE49-F238E27FC236}">
                  <a16:creationId xmlns:a16="http://schemas.microsoft.com/office/drawing/2014/main" id="{84E7033C-B306-4560-9427-FC568753EA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2">
              <a:extLst>
                <a:ext uri="{FF2B5EF4-FFF2-40B4-BE49-F238E27FC236}">
                  <a16:creationId xmlns:a16="http://schemas.microsoft.com/office/drawing/2014/main" id="{755FBA37-8EF9-4CDA-96C8-7FBE96823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3">
              <a:extLst>
                <a:ext uri="{FF2B5EF4-FFF2-40B4-BE49-F238E27FC236}">
                  <a16:creationId xmlns:a16="http://schemas.microsoft.com/office/drawing/2014/main" id="{3525CD63-6824-4A58-964F-DE8FA0D6CF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4">
              <a:extLst>
                <a:ext uri="{FF2B5EF4-FFF2-40B4-BE49-F238E27FC236}">
                  <a16:creationId xmlns:a16="http://schemas.microsoft.com/office/drawing/2014/main" id="{7266553E-D5E7-44E7-82C8-0621B7DDE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5">
              <a:extLst>
                <a:ext uri="{FF2B5EF4-FFF2-40B4-BE49-F238E27FC236}">
                  <a16:creationId xmlns:a16="http://schemas.microsoft.com/office/drawing/2014/main" id="{07574F3E-5B61-4AFC-B65E-3F2A8454C3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6">
              <a:extLst>
                <a:ext uri="{FF2B5EF4-FFF2-40B4-BE49-F238E27FC236}">
                  <a16:creationId xmlns:a16="http://schemas.microsoft.com/office/drawing/2014/main" id="{4ED7559A-AF7D-4118-B1C6-071565F9F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7">
              <a:extLst>
                <a:ext uri="{FF2B5EF4-FFF2-40B4-BE49-F238E27FC236}">
                  <a16:creationId xmlns:a16="http://schemas.microsoft.com/office/drawing/2014/main" id="{6924A453-9ECB-4FEE-A843-659E0147A0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8">
              <a:extLst>
                <a:ext uri="{FF2B5EF4-FFF2-40B4-BE49-F238E27FC236}">
                  <a16:creationId xmlns:a16="http://schemas.microsoft.com/office/drawing/2014/main" id="{3F838B94-31AA-44D3-BB5E-EE4C87B421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9">
              <a:extLst>
                <a:ext uri="{FF2B5EF4-FFF2-40B4-BE49-F238E27FC236}">
                  <a16:creationId xmlns:a16="http://schemas.microsoft.com/office/drawing/2014/main" id="{9FE025CD-22FD-42F8-8D43-883C01BD1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30">
              <a:extLst>
                <a:ext uri="{FF2B5EF4-FFF2-40B4-BE49-F238E27FC236}">
                  <a16:creationId xmlns:a16="http://schemas.microsoft.com/office/drawing/2014/main" id="{AF98113F-7D78-49D7-B49C-74EC229CE5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1">
              <a:extLst>
                <a:ext uri="{FF2B5EF4-FFF2-40B4-BE49-F238E27FC236}">
                  <a16:creationId xmlns:a16="http://schemas.microsoft.com/office/drawing/2014/main" id="{987E95DB-C783-4500-A69A-C470060BEA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2">
              <a:extLst>
                <a:ext uri="{FF2B5EF4-FFF2-40B4-BE49-F238E27FC236}">
                  <a16:creationId xmlns:a16="http://schemas.microsoft.com/office/drawing/2014/main" id="{F71CF6BC-FD6C-4633-99AE-3DFBBA535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3">
              <a:extLst>
                <a:ext uri="{FF2B5EF4-FFF2-40B4-BE49-F238E27FC236}">
                  <a16:creationId xmlns:a16="http://schemas.microsoft.com/office/drawing/2014/main" id="{6486144C-6B15-4CE8-B940-5B399C572D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4">
              <a:extLst>
                <a:ext uri="{FF2B5EF4-FFF2-40B4-BE49-F238E27FC236}">
                  <a16:creationId xmlns:a16="http://schemas.microsoft.com/office/drawing/2014/main" id="{66431074-2E63-4CB7-88F5-99157460E0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5">
              <a:extLst>
                <a:ext uri="{FF2B5EF4-FFF2-40B4-BE49-F238E27FC236}">
                  <a16:creationId xmlns:a16="http://schemas.microsoft.com/office/drawing/2014/main" id="{7FD50E61-7E60-4EB5-B925-49879EF52C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6">
              <a:extLst>
                <a:ext uri="{FF2B5EF4-FFF2-40B4-BE49-F238E27FC236}">
                  <a16:creationId xmlns:a16="http://schemas.microsoft.com/office/drawing/2014/main" id="{1E3786E1-A3C6-418E-861D-ABB4A61CF0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7">
              <a:extLst>
                <a:ext uri="{FF2B5EF4-FFF2-40B4-BE49-F238E27FC236}">
                  <a16:creationId xmlns:a16="http://schemas.microsoft.com/office/drawing/2014/main" id="{A6ADCDE7-AA77-48D7-A55E-1065D262FF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8">
              <a:extLst>
                <a:ext uri="{FF2B5EF4-FFF2-40B4-BE49-F238E27FC236}">
                  <a16:creationId xmlns:a16="http://schemas.microsoft.com/office/drawing/2014/main" id="{F13B4672-4A57-474E-8F0D-8E01F420E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9">
              <a:extLst>
                <a:ext uri="{FF2B5EF4-FFF2-40B4-BE49-F238E27FC236}">
                  <a16:creationId xmlns:a16="http://schemas.microsoft.com/office/drawing/2014/main" id="{D677DFD2-E5D0-40EA-B50D-255F927C72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40">
              <a:extLst>
                <a:ext uri="{FF2B5EF4-FFF2-40B4-BE49-F238E27FC236}">
                  <a16:creationId xmlns:a16="http://schemas.microsoft.com/office/drawing/2014/main" id="{57C85EF3-3373-4EDA-A058-E3958147C5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1">
              <a:extLst>
                <a:ext uri="{FF2B5EF4-FFF2-40B4-BE49-F238E27FC236}">
                  <a16:creationId xmlns:a16="http://schemas.microsoft.com/office/drawing/2014/main" id="{01E879A9-CF4F-4714-9C22-91EC7EE01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pic>
        <p:nvPicPr>
          <p:cNvPr id="215" name="图片 214">
            <a:extLst>
              <a:ext uri="{FF2B5EF4-FFF2-40B4-BE49-F238E27FC236}">
                <a16:creationId xmlns:a16="http://schemas.microsoft.com/office/drawing/2014/main" id="{259B8D75-F3A8-422C-B35A-CB74AB4B39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44" y="3739909"/>
            <a:ext cx="6960072" cy="2773464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84283D-E128-4185-B014-75A0E1E0F4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Apache Hadoop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8FB78C-4843-41FB-A6B2-6AADB394F2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Group 22</a:t>
            </a:r>
            <a:endParaRPr lang="zh-CN" altLang="en-US" dirty="0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AFBAE54A-5128-44B2-B7C4-B74DB83C04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52F9B30E-2181-4EA8-9DAF-F4284FE537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0840" y="3377545"/>
            <a:ext cx="5210175" cy="995326"/>
          </a:xfrm>
        </p:spPr>
        <p:txBody>
          <a:bodyPr/>
          <a:lstStyle/>
          <a:p>
            <a:r>
              <a:rPr lang="en-US" altLang="zh-CN" dirty="0"/>
              <a:t>Open source distributed computing platform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868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4">
            <a:extLst>
              <a:ext uri="{FF2B5EF4-FFF2-40B4-BE49-F238E27FC236}">
                <a16:creationId xmlns:a16="http://schemas.microsoft.com/office/drawing/2014/main" id="{F2B5749A-0990-427A-AB9A-EC29571F4C88}"/>
              </a:ext>
            </a:extLst>
          </p:cNvPr>
          <p:cNvSpPr/>
          <p:nvPr/>
        </p:nvSpPr>
        <p:spPr>
          <a:xfrm>
            <a:off x="444425" y="2385032"/>
            <a:ext cx="6494656" cy="2530109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Apache Hadoop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73B491-8C37-4D52-A8EB-849A735DC2A0}"/>
              </a:ext>
            </a:extLst>
          </p:cNvPr>
          <p:cNvSpPr txBox="1"/>
          <p:nvPr/>
        </p:nvSpPr>
        <p:spPr>
          <a:xfrm>
            <a:off x="1366066" y="2662874"/>
            <a:ext cx="4859244" cy="197442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Open source distributed computing platform</a:t>
            </a:r>
          </a:p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Java, cross-platform</a:t>
            </a:r>
          </a:p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Core: </a:t>
            </a:r>
            <a:r>
              <a:rPr lang="en-US" altLang="zh-CN" dirty="0">
                <a:solidFill>
                  <a:srgbClr val="FF0000"/>
                </a:solidFill>
              </a:rPr>
              <a:t>HDFS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FF0000"/>
                </a:solidFill>
              </a:rPr>
              <a:t>MapReduce</a:t>
            </a:r>
          </a:p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F3F3F"/>
                </a:solidFill>
              </a:rPr>
              <a:t>Google, Microsoft, Alibaba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B41664-97C6-4493-B3EB-8EE77B6ED257}"/>
              </a:ext>
            </a:extLst>
          </p:cNvPr>
          <p:cNvSpPr/>
          <p:nvPr/>
        </p:nvSpPr>
        <p:spPr>
          <a:xfrm>
            <a:off x="352999" y="2106411"/>
            <a:ext cx="5814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7" name="矩形 14">
            <a:extLst>
              <a:ext uri="{FF2B5EF4-FFF2-40B4-BE49-F238E27FC236}">
                <a16:creationId xmlns:a16="http://schemas.microsoft.com/office/drawing/2014/main" id="{8AB6BEEA-BCA1-4F95-B6D7-F39A2784E269}"/>
              </a:ext>
            </a:extLst>
          </p:cNvPr>
          <p:cNvSpPr/>
          <p:nvPr/>
        </p:nvSpPr>
        <p:spPr>
          <a:xfrm>
            <a:off x="298652" y="2428995"/>
            <a:ext cx="6731855" cy="2688241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https://ss2.bdstatic.com/70cFvnSh_Q1YnxGkpoWK1HF6hhy/it/u=4182288676,3058151408&amp;fm=26&amp;gp=0.jpg">
            <a:extLst>
              <a:ext uri="{FF2B5EF4-FFF2-40B4-BE49-F238E27FC236}">
                <a16:creationId xmlns:a16="http://schemas.microsoft.com/office/drawing/2014/main" id="{5A7253C5-8A94-4DEA-99BE-C759851CE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344" y="209408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678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65AEA-02A6-4E5B-BB58-DFDEFADB2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HDFS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485ED04-7DA4-4FA2-9481-A4B396B8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2050" name="Picture 2" descr="http://5b0988e595225.cdn.sohucs.com/images/20180321/ddba8848e02e472b9d12eb50f61a38f3.jpeg">
            <a:extLst>
              <a:ext uri="{FF2B5EF4-FFF2-40B4-BE49-F238E27FC236}">
                <a16:creationId xmlns:a16="http://schemas.microsoft.com/office/drawing/2014/main" id="{D45DEF51-C8FC-40B5-8587-804879A37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17" y="1517690"/>
            <a:ext cx="7216392" cy="400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54525076-3afb-410a-a612-7968869f039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AB6FC47-63EC-415E-8D9F-95CB279022B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878414" y="2400556"/>
            <a:ext cx="2739845" cy="2056887"/>
            <a:chOff x="3382963" y="1631950"/>
            <a:chExt cx="5426076" cy="4073524"/>
          </a:xfrm>
        </p:grpSpPr>
        <p:sp>
          <p:nvSpPr>
            <p:cNvPr id="7" name="îs1ïḍê">
              <a:extLst>
                <a:ext uri="{FF2B5EF4-FFF2-40B4-BE49-F238E27FC236}">
                  <a16:creationId xmlns:a16="http://schemas.microsoft.com/office/drawing/2014/main" id="{42E7D7E3-EF8E-40B4-96DD-8D6B28B449CE}"/>
                </a:ext>
              </a:extLst>
            </p:cNvPr>
            <p:cNvSpPr/>
            <p:nvPr/>
          </p:nvSpPr>
          <p:spPr bwMode="auto">
            <a:xfrm>
              <a:off x="4797426" y="2738437"/>
              <a:ext cx="2559050" cy="2184399"/>
            </a:xfrm>
            <a:custGeom>
              <a:avLst/>
              <a:gdLst>
                <a:gd name="T0" fmla="*/ 7 w 474"/>
                <a:gd name="T1" fmla="*/ 196 h 404"/>
                <a:gd name="T2" fmla="*/ 0 w 474"/>
                <a:gd name="T3" fmla="*/ 189 h 404"/>
                <a:gd name="T4" fmla="*/ 7 w 474"/>
                <a:gd name="T5" fmla="*/ 181 h 404"/>
                <a:gd name="T6" fmla="*/ 262 w 474"/>
                <a:gd name="T7" fmla="*/ 181 h 404"/>
                <a:gd name="T8" fmla="*/ 269 w 474"/>
                <a:gd name="T9" fmla="*/ 189 h 404"/>
                <a:gd name="T10" fmla="*/ 269 w 474"/>
                <a:gd name="T11" fmla="*/ 240 h 404"/>
                <a:gd name="T12" fmla="*/ 358 w 474"/>
                <a:gd name="T13" fmla="*/ 240 h 404"/>
                <a:gd name="T14" fmla="*/ 358 w 474"/>
                <a:gd name="T15" fmla="*/ 7 h 404"/>
                <a:gd name="T16" fmla="*/ 366 w 474"/>
                <a:gd name="T17" fmla="*/ 0 h 404"/>
                <a:gd name="T18" fmla="*/ 373 w 474"/>
                <a:gd name="T19" fmla="*/ 7 h 404"/>
                <a:gd name="T20" fmla="*/ 373 w 474"/>
                <a:gd name="T21" fmla="*/ 248 h 404"/>
                <a:gd name="T22" fmla="*/ 366 w 474"/>
                <a:gd name="T23" fmla="*/ 255 h 404"/>
                <a:gd name="T24" fmla="*/ 269 w 474"/>
                <a:gd name="T25" fmla="*/ 255 h 404"/>
                <a:gd name="T26" fmla="*/ 269 w 474"/>
                <a:gd name="T27" fmla="*/ 389 h 404"/>
                <a:gd name="T28" fmla="*/ 466 w 474"/>
                <a:gd name="T29" fmla="*/ 389 h 404"/>
                <a:gd name="T30" fmla="*/ 474 w 474"/>
                <a:gd name="T31" fmla="*/ 397 h 404"/>
                <a:gd name="T32" fmla="*/ 466 w 474"/>
                <a:gd name="T33" fmla="*/ 404 h 404"/>
                <a:gd name="T34" fmla="*/ 262 w 474"/>
                <a:gd name="T35" fmla="*/ 404 h 404"/>
                <a:gd name="T36" fmla="*/ 255 w 474"/>
                <a:gd name="T37" fmla="*/ 397 h 404"/>
                <a:gd name="T38" fmla="*/ 255 w 474"/>
                <a:gd name="T39" fmla="*/ 248 h 404"/>
                <a:gd name="T40" fmla="*/ 255 w 474"/>
                <a:gd name="T41" fmla="*/ 196 h 404"/>
                <a:gd name="T42" fmla="*/ 7 w 474"/>
                <a:gd name="T43" fmla="*/ 196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4" h="404">
                  <a:moveTo>
                    <a:pt x="7" y="196"/>
                  </a:moveTo>
                  <a:cubicBezTo>
                    <a:pt x="3" y="196"/>
                    <a:pt x="0" y="193"/>
                    <a:pt x="0" y="189"/>
                  </a:cubicBezTo>
                  <a:cubicBezTo>
                    <a:pt x="0" y="184"/>
                    <a:pt x="3" y="181"/>
                    <a:pt x="7" y="181"/>
                  </a:cubicBezTo>
                  <a:cubicBezTo>
                    <a:pt x="262" y="181"/>
                    <a:pt x="262" y="181"/>
                    <a:pt x="262" y="181"/>
                  </a:cubicBezTo>
                  <a:cubicBezTo>
                    <a:pt x="266" y="181"/>
                    <a:pt x="269" y="184"/>
                    <a:pt x="269" y="189"/>
                  </a:cubicBezTo>
                  <a:cubicBezTo>
                    <a:pt x="269" y="240"/>
                    <a:pt x="269" y="240"/>
                    <a:pt x="269" y="240"/>
                  </a:cubicBezTo>
                  <a:cubicBezTo>
                    <a:pt x="358" y="240"/>
                    <a:pt x="358" y="240"/>
                    <a:pt x="358" y="240"/>
                  </a:cubicBezTo>
                  <a:cubicBezTo>
                    <a:pt x="358" y="7"/>
                    <a:pt x="358" y="7"/>
                    <a:pt x="358" y="7"/>
                  </a:cubicBezTo>
                  <a:cubicBezTo>
                    <a:pt x="358" y="3"/>
                    <a:pt x="362" y="0"/>
                    <a:pt x="366" y="0"/>
                  </a:cubicBezTo>
                  <a:cubicBezTo>
                    <a:pt x="370" y="0"/>
                    <a:pt x="373" y="3"/>
                    <a:pt x="373" y="7"/>
                  </a:cubicBezTo>
                  <a:cubicBezTo>
                    <a:pt x="373" y="248"/>
                    <a:pt x="373" y="248"/>
                    <a:pt x="373" y="248"/>
                  </a:cubicBezTo>
                  <a:cubicBezTo>
                    <a:pt x="373" y="252"/>
                    <a:pt x="370" y="255"/>
                    <a:pt x="366" y="255"/>
                  </a:cubicBezTo>
                  <a:cubicBezTo>
                    <a:pt x="269" y="255"/>
                    <a:pt x="269" y="255"/>
                    <a:pt x="269" y="255"/>
                  </a:cubicBezTo>
                  <a:cubicBezTo>
                    <a:pt x="269" y="389"/>
                    <a:pt x="269" y="389"/>
                    <a:pt x="269" y="389"/>
                  </a:cubicBezTo>
                  <a:cubicBezTo>
                    <a:pt x="466" y="389"/>
                    <a:pt x="466" y="389"/>
                    <a:pt x="466" y="389"/>
                  </a:cubicBezTo>
                  <a:cubicBezTo>
                    <a:pt x="470" y="389"/>
                    <a:pt x="474" y="392"/>
                    <a:pt x="474" y="397"/>
                  </a:cubicBezTo>
                  <a:cubicBezTo>
                    <a:pt x="474" y="401"/>
                    <a:pt x="470" y="404"/>
                    <a:pt x="466" y="404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58" y="404"/>
                    <a:pt x="255" y="401"/>
                    <a:pt x="255" y="397"/>
                  </a:cubicBezTo>
                  <a:cubicBezTo>
                    <a:pt x="255" y="248"/>
                    <a:pt x="255" y="248"/>
                    <a:pt x="255" y="248"/>
                  </a:cubicBezTo>
                  <a:cubicBezTo>
                    <a:pt x="255" y="196"/>
                    <a:pt x="255" y="196"/>
                    <a:pt x="255" y="196"/>
                  </a:cubicBezTo>
                  <a:lnTo>
                    <a:pt x="7" y="196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ṡļïdè">
              <a:extLst>
                <a:ext uri="{FF2B5EF4-FFF2-40B4-BE49-F238E27FC236}">
                  <a16:creationId xmlns:a16="http://schemas.microsoft.com/office/drawing/2014/main" id="{DCFCC340-C76D-4AE5-AFA0-306D453D6F5B}"/>
                </a:ext>
              </a:extLst>
            </p:cNvPr>
            <p:cNvSpPr/>
            <p:nvPr/>
          </p:nvSpPr>
          <p:spPr bwMode="auto">
            <a:xfrm>
              <a:off x="3416301" y="3192462"/>
              <a:ext cx="1192213" cy="869950"/>
            </a:xfrm>
            <a:custGeom>
              <a:avLst/>
              <a:gdLst>
                <a:gd name="T0" fmla="*/ 112 w 221"/>
                <a:gd name="T1" fmla="*/ 17 h 161"/>
                <a:gd name="T2" fmla="*/ 112 w 221"/>
                <a:gd name="T3" fmla="*/ 0 h 161"/>
                <a:gd name="T4" fmla="*/ 35 w 221"/>
                <a:gd name="T5" fmla="*/ 0 h 161"/>
                <a:gd name="T6" fmla="*/ 35 w 221"/>
                <a:gd name="T7" fmla="*/ 17 h 161"/>
                <a:gd name="T8" fmla="*/ 12 w 221"/>
                <a:gd name="T9" fmla="*/ 17 h 161"/>
                <a:gd name="T10" fmla="*/ 0 w 221"/>
                <a:gd name="T11" fmla="*/ 29 h 161"/>
                <a:gd name="T12" fmla="*/ 0 w 221"/>
                <a:gd name="T13" fmla="*/ 149 h 161"/>
                <a:gd name="T14" fmla="*/ 12 w 221"/>
                <a:gd name="T15" fmla="*/ 161 h 161"/>
                <a:gd name="T16" fmla="*/ 209 w 221"/>
                <a:gd name="T17" fmla="*/ 161 h 161"/>
                <a:gd name="T18" fmla="*/ 221 w 221"/>
                <a:gd name="T19" fmla="*/ 149 h 161"/>
                <a:gd name="T20" fmla="*/ 221 w 221"/>
                <a:gd name="T21" fmla="*/ 29 h 161"/>
                <a:gd name="T22" fmla="*/ 209 w 221"/>
                <a:gd name="T23" fmla="*/ 17 h 161"/>
                <a:gd name="T24" fmla="*/ 112 w 221"/>
                <a:gd name="T25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" h="161">
                  <a:moveTo>
                    <a:pt x="112" y="17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6" y="17"/>
                    <a:pt x="0" y="22"/>
                    <a:pt x="0" y="2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5"/>
                    <a:pt x="6" y="161"/>
                    <a:pt x="12" y="161"/>
                  </a:cubicBezTo>
                  <a:cubicBezTo>
                    <a:pt x="209" y="161"/>
                    <a:pt x="209" y="161"/>
                    <a:pt x="209" y="161"/>
                  </a:cubicBezTo>
                  <a:cubicBezTo>
                    <a:pt x="215" y="161"/>
                    <a:pt x="221" y="155"/>
                    <a:pt x="221" y="149"/>
                  </a:cubicBezTo>
                  <a:cubicBezTo>
                    <a:pt x="221" y="29"/>
                    <a:pt x="221" y="29"/>
                    <a:pt x="221" y="29"/>
                  </a:cubicBezTo>
                  <a:cubicBezTo>
                    <a:pt x="221" y="22"/>
                    <a:pt x="215" y="17"/>
                    <a:pt x="209" y="17"/>
                  </a:cubicBezTo>
                  <a:lnTo>
                    <a:pt x="112" y="17"/>
                  </a:lnTo>
                  <a:close/>
                </a:path>
              </a:pathLst>
            </a:custGeom>
            <a:solidFill>
              <a:srgbClr val="D4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šlïde">
              <a:extLst>
                <a:ext uri="{FF2B5EF4-FFF2-40B4-BE49-F238E27FC236}">
                  <a16:creationId xmlns:a16="http://schemas.microsoft.com/office/drawing/2014/main" id="{5A7CFF6C-BC55-4F3E-A3FD-B96FA7F7BDC4}"/>
                </a:ext>
              </a:extLst>
            </p:cNvPr>
            <p:cNvSpPr/>
            <p:nvPr/>
          </p:nvSpPr>
          <p:spPr bwMode="auto">
            <a:xfrm>
              <a:off x="3502026" y="3403600"/>
              <a:ext cx="1430338" cy="712787"/>
            </a:xfrm>
            <a:custGeom>
              <a:avLst/>
              <a:gdLst>
                <a:gd name="T0" fmla="*/ 45 w 265"/>
                <a:gd name="T1" fmla="*/ 0 h 132"/>
                <a:gd name="T2" fmla="*/ 257 w 265"/>
                <a:gd name="T3" fmla="*/ 0 h 132"/>
                <a:gd name="T4" fmla="*/ 263 w 265"/>
                <a:gd name="T5" fmla="*/ 9 h 132"/>
                <a:gd name="T6" fmla="*/ 231 w 265"/>
                <a:gd name="T7" fmla="*/ 123 h 132"/>
                <a:gd name="T8" fmla="*/ 220 w 265"/>
                <a:gd name="T9" fmla="*/ 132 h 132"/>
                <a:gd name="T10" fmla="*/ 8 w 265"/>
                <a:gd name="T11" fmla="*/ 132 h 132"/>
                <a:gd name="T12" fmla="*/ 1 w 265"/>
                <a:gd name="T13" fmla="*/ 123 h 132"/>
                <a:gd name="T14" fmla="*/ 33 w 265"/>
                <a:gd name="T15" fmla="*/ 9 h 132"/>
                <a:gd name="T16" fmla="*/ 45 w 265"/>
                <a:gd name="T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5" h="132">
                  <a:moveTo>
                    <a:pt x="45" y="0"/>
                  </a:moveTo>
                  <a:cubicBezTo>
                    <a:pt x="257" y="0"/>
                    <a:pt x="257" y="0"/>
                    <a:pt x="257" y="0"/>
                  </a:cubicBezTo>
                  <a:cubicBezTo>
                    <a:pt x="262" y="0"/>
                    <a:pt x="265" y="4"/>
                    <a:pt x="263" y="9"/>
                  </a:cubicBezTo>
                  <a:cubicBezTo>
                    <a:pt x="231" y="123"/>
                    <a:pt x="231" y="123"/>
                    <a:pt x="231" y="123"/>
                  </a:cubicBezTo>
                  <a:cubicBezTo>
                    <a:pt x="230" y="128"/>
                    <a:pt x="225" y="132"/>
                    <a:pt x="220" y="132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3" y="132"/>
                    <a:pt x="0" y="128"/>
                    <a:pt x="1" y="123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4"/>
                    <a:pt x="40" y="0"/>
                    <a:pt x="45" y="0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śļíďè">
              <a:extLst>
                <a:ext uri="{FF2B5EF4-FFF2-40B4-BE49-F238E27FC236}">
                  <a16:creationId xmlns:a16="http://schemas.microsoft.com/office/drawing/2014/main" id="{CCD7F85D-1731-401D-8657-789F9759AD4A}"/>
                </a:ext>
              </a:extLst>
            </p:cNvPr>
            <p:cNvSpPr/>
            <p:nvPr/>
          </p:nvSpPr>
          <p:spPr bwMode="auto">
            <a:xfrm>
              <a:off x="3382963" y="4235449"/>
              <a:ext cx="1404938" cy="103187"/>
            </a:xfrm>
            <a:custGeom>
              <a:avLst/>
              <a:gdLst>
                <a:gd name="T0" fmla="*/ 9 w 260"/>
                <a:gd name="T1" fmla="*/ 0 h 19"/>
                <a:gd name="T2" fmla="*/ 251 w 260"/>
                <a:gd name="T3" fmla="*/ 0 h 19"/>
                <a:gd name="T4" fmla="*/ 260 w 260"/>
                <a:gd name="T5" fmla="*/ 9 h 19"/>
                <a:gd name="T6" fmla="*/ 260 w 260"/>
                <a:gd name="T7" fmla="*/ 9 h 19"/>
                <a:gd name="T8" fmla="*/ 251 w 260"/>
                <a:gd name="T9" fmla="*/ 19 h 19"/>
                <a:gd name="T10" fmla="*/ 9 w 260"/>
                <a:gd name="T11" fmla="*/ 19 h 19"/>
                <a:gd name="T12" fmla="*/ 0 w 260"/>
                <a:gd name="T13" fmla="*/ 9 h 19"/>
                <a:gd name="T14" fmla="*/ 0 w 260"/>
                <a:gd name="T15" fmla="*/ 9 h 19"/>
                <a:gd name="T16" fmla="*/ 9 w 260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19">
                  <a:moveTo>
                    <a:pt x="9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256" y="0"/>
                    <a:pt x="260" y="4"/>
                    <a:pt x="260" y="9"/>
                  </a:cubicBezTo>
                  <a:cubicBezTo>
                    <a:pt x="260" y="9"/>
                    <a:pt x="260" y="9"/>
                    <a:pt x="260" y="9"/>
                  </a:cubicBezTo>
                  <a:cubicBezTo>
                    <a:pt x="260" y="15"/>
                    <a:pt x="256" y="19"/>
                    <a:pt x="251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29D2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ṡ1iďé">
              <a:extLst>
                <a:ext uri="{FF2B5EF4-FFF2-40B4-BE49-F238E27FC236}">
                  <a16:creationId xmlns:a16="http://schemas.microsoft.com/office/drawing/2014/main" id="{4D60CFE3-7C0B-41B9-A7F8-845BDCE1AF71}"/>
                </a:ext>
              </a:extLst>
            </p:cNvPr>
            <p:cNvSpPr/>
            <p:nvPr/>
          </p:nvSpPr>
          <p:spPr bwMode="auto">
            <a:xfrm>
              <a:off x="3382963" y="4284662"/>
              <a:ext cx="1404938" cy="53975"/>
            </a:xfrm>
            <a:custGeom>
              <a:avLst/>
              <a:gdLst>
                <a:gd name="T0" fmla="*/ 260 w 260"/>
                <a:gd name="T1" fmla="*/ 0 h 10"/>
                <a:gd name="T2" fmla="*/ 260 w 260"/>
                <a:gd name="T3" fmla="*/ 0 h 10"/>
                <a:gd name="T4" fmla="*/ 260 w 260"/>
                <a:gd name="T5" fmla="*/ 0 h 10"/>
                <a:gd name="T6" fmla="*/ 251 w 260"/>
                <a:gd name="T7" fmla="*/ 10 h 10"/>
                <a:gd name="T8" fmla="*/ 9 w 260"/>
                <a:gd name="T9" fmla="*/ 10 h 10"/>
                <a:gd name="T10" fmla="*/ 0 w 260"/>
                <a:gd name="T11" fmla="*/ 0 h 10"/>
                <a:gd name="T12" fmla="*/ 0 w 260"/>
                <a:gd name="T13" fmla="*/ 0 h 10"/>
                <a:gd name="T14" fmla="*/ 0 w 260"/>
                <a:gd name="T15" fmla="*/ 0 h 10"/>
                <a:gd name="T16" fmla="*/ 260 w 260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10">
                  <a:moveTo>
                    <a:pt x="260" y="0"/>
                  </a:move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0" y="6"/>
                    <a:pt x="256" y="10"/>
                    <a:pt x="251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4" y="10"/>
                    <a:pt x="0" y="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rgbClr val="1E9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Sļîḋè">
              <a:extLst>
                <a:ext uri="{FF2B5EF4-FFF2-40B4-BE49-F238E27FC236}">
                  <a16:creationId xmlns:a16="http://schemas.microsoft.com/office/drawing/2014/main" id="{D9F50E5B-D564-49E3-ABB1-1054FE74A60E}"/>
                </a:ext>
              </a:extLst>
            </p:cNvPr>
            <p:cNvSpPr/>
            <p:nvPr/>
          </p:nvSpPr>
          <p:spPr bwMode="auto">
            <a:xfrm>
              <a:off x="4052888" y="4116387"/>
              <a:ext cx="65088" cy="119062"/>
            </a:xfrm>
            <a:prstGeom prst="rect">
              <a:avLst/>
            </a:prstGeom>
            <a:solidFill>
              <a:srgbClr val="29D2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ş1ïḍe">
              <a:extLst>
                <a:ext uri="{FF2B5EF4-FFF2-40B4-BE49-F238E27FC236}">
                  <a16:creationId xmlns:a16="http://schemas.microsoft.com/office/drawing/2014/main" id="{BDF7784A-D4E9-416F-BA76-70F1C3B16A0D}"/>
                </a:ext>
              </a:extLst>
            </p:cNvPr>
            <p:cNvSpPr/>
            <p:nvPr/>
          </p:nvSpPr>
          <p:spPr bwMode="auto">
            <a:xfrm>
              <a:off x="5705476" y="1631950"/>
              <a:ext cx="1192213" cy="869950"/>
            </a:xfrm>
            <a:custGeom>
              <a:avLst/>
              <a:gdLst>
                <a:gd name="T0" fmla="*/ 112 w 221"/>
                <a:gd name="T1" fmla="*/ 17 h 161"/>
                <a:gd name="T2" fmla="*/ 112 w 221"/>
                <a:gd name="T3" fmla="*/ 0 h 161"/>
                <a:gd name="T4" fmla="*/ 35 w 221"/>
                <a:gd name="T5" fmla="*/ 0 h 161"/>
                <a:gd name="T6" fmla="*/ 35 w 221"/>
                <a:gd name="T7" fmla="*/ 17 h 161"/>
                <a:gd name="T8" fmla="*/ 12 w 221"/>
                <a:gd name="T9" fmla="*/ 17 h 161"/>
                <a:gd name="T10" fmla="*/ 0 w 221"/>
                <a:gd name="T11" fmla="*/ 29 h 161"/>
                <a:gd name="T12" fmla="*/ 0 w 221"/>
                <a:gd name="T13" fmla="*/ 149 h 161"/>
                <a:gd name="T14" fmla="*/ 12 w 221"/>
                <a:gd name="T15" fmla="*/ 161 h 161"/>
                <a:gd name="T16" fmla="*/ 209 w 221"/>
                <a:gd name="T17" fmla="*/ 161 h 161"/>
                <a:gd name="T18" fmla="*/ 221 w 221"/>
                <a:gd name="T19" fmla="*/ 149 h 161"/>
                <a:gd name="T20" fmla="*/ 221 w 221"/>
                <a:gd name="T21" fmla="*/ 29 h 161"/>
                <a:gd name="T22" fmla="*/ 209 w 221"/>
                <a:gd name="T23" fmla="*/ 17 h 161"/>
                <a:gd name="T24" fmla="*/ 112 w 221"/>
                <a:gd name="T25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" h="161">
                  <a:moveTo>
                    <a:pt x="112" y="17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6" y="17"/>
                    <a:pt x="0" y="22"/>
                    <a:pt x="0" y="2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5"/>
                    <a:pt x="6" y="161"/>
                    <a:pt x="12" y="161"/>
                  </a:cubicBezTo>
                  <a:cubicBezTo>
                    <a:pt x="209" y="161"/>
                    <a:pt x="209" y="161"/>
                    <a:pt x="209" y="161"/>
                  </a:cubicBezTo>
                  <a:cubicBezTo>
                    <a:pt x="215" y="161"/>
                    <a:pt x="221" y="155"/>
                    <a:pt x="221" y="149"/>
                  </a:cubicBezTo>
                  <a:cubicBezTo>
                    <a:pt x="221" y="29"/>
                    <a:pt x="221" y="29"/>
                    <a:pt x="221" y="29"/>
                  </a:cubicBezTo>
                  <a:cubicBezTo>
                    <a:pt x="221" y="22"/>
                    <a:pt x="215" y="17"/>
                    <a:pt x="209" y="17"/>
                  </a:cubicBezTo>
                  <a:lnTo>
                    <a:pt x="112" y="17"/>
                  </a:lnTo>
                  <a:close/>
                </a:path>
              </a:pathLst>
            </a:custGeom>
            <a:solidFill>
              <a:srgbClr val="D4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ṡḷîde">
              <a:extLst>
                <a:ext uri="{FF2B5EF4-FFF2-40B4-BE49-F238E27FC236}">
                  <a16:creationId xmlns:a16="http://schemas.microsoft.com/office/drawing/2014/main" id="{71070381-D64B-4FE6-931E-00F58BB94CF6}"/>
                </a:ext>
              </a:extLst>
            </p:cNvPr>
            <p:cNvSpPr/>
            <p:nvPr/>
          </p:nvSpPr>
          <p:spPr bwMode="auto">
            <a:xfrm>
              <a:off x="5791201" y="1841500"/>
              <a:ext cx="1430338" cy="714375"/>
            </a:xfrm>
            <a:custGeom>
              <a:avLst/>
              <a:gdLst>
                <a:gd name="T0" fmla="*/ 45 w 265"/>
                <a:gd name="T1" fmla="*/ 0 h 132"/>
                <a:gd name="T2" fmla="*/ 257 w 265"/>
                <a:gd name="T3" fmla="*/ 0 h 132"/>
                <a:gd name="T4" fmla="*/ 264 w 265"/>
                <a:gd name="T5" fmla="*/ 9 h 132"/>
                <a:gd name="T6" fmla="*/ 231 w 265"/>
                <a:gd name="T7" fmla="*/ 123 h 132"/>
                <a:gd name="T8" fmla="*/ 220 w 265"/>
                <a:gd name="T9" fmla="*/ 132 h 132"/>
                <a:gd name="T10" fmla="*/ 8 w 265"/>
                <a:gd name="T11" fmla="*/ 132 h 132"/>
                <a:gd name="T12" fmla="*/ 1 w 265"/>
                <a:gd name="T13" fmla="*/ 123 h 132"/>
                <a:gd name="T14" fmla="*/ 34 w 265"/>
                <a:gd name="T15" fmla="*/ 9 h 132"/>
                <a:gd name="T16" fmla="*/ 45 w 265"/>
                <a:gd name="T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5" h="132">
                  <a:moveTo>
                    <a:pt x="45" y="0"/>
                  </a:moveTo>
                  <a:cubicBezTo>
                    <a:pt x="257" y="0"/>
                    <a:pt x="257" y="0"/>
                    <a:pt x="257" y="0"/>
                  </a:cubicBezTo>
                  <a:cubicBezTo>
                    <a:pt x="262" y="0"/>
                    <a:pt x="265" y="4"/>
                    <a:pt x="264" y="9"/>
                  </a:cubicBezTo>
                  <a:cubicBezTo>
                    <a:pt x="231" y="123"/>
                    <a:pt x="231" y="123"/>
                    <a:pt x="231" y="123"/>
                  </a:cubicBezTo>
                  <a:cubicBezTo>
                    <a:pt x="230" y="128"/>
                    <a:pt x="225" y="132"/>
                    <a:pt x="220" y="132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3" y="132"/>
                    <a:pt x="0" y="128"/>
                    <a:pt x="1" y="12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4"/>
                    <a:pt x="40" y="0"/>
                    <a:pt x="45" y="0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ṡļïdê">
              <a:extLst>
                <a:ext uri="{FF2B5EF4-FFF2-40B4-BE49-F238E27FC236}">
                  <a16:creationId xmlns:a16="http://schemas.microsoft.com/office/drawing/2014/main" id="{48FFA5E5-3ED0-4DEC-BFA8-E137687EFF68}"/>
                </a:ext>
              </a:extLst>
            </p:cNvPr>
            <p:cNvSpPr/>
            <p:nvPr/>
          </p:nvSpPr>
          <p:spPr bwMode="auto">
            <a:xfrm>
              <a:off x="5672138" y="2674937"/>
              <a:ext cx="1409700" cy="101600"/>
            </a:xfrm>
            <a:custGeom>
              <a:avLst/>
              <a:gdLst>
                <a:gd name="T0" fmla="*/ 10 w 261"/>
                <a:gd name="T1" fmla="*/ 0 h 19"/>
                <a:gd name="T2" fmla="*/ 251 w 261"/>
                <a:gd name="T3" fmla="*/ 0 h 19"/>
                <a:gd name="T4" fmla="*/ 261 w 261"/>
                <a:gd name="T5" fmla="*/ 9 h 19"/>
                <a:gd name="T6" fmla="*/ 261 w 261"/>
                <a:gd name="T7" fmla="*/ 9 h 19"/>
                <a:gd name="T8" fmla="*/ 251 w 261"/>
                <a:gd name="T9" fmla="*/ 19 h 19"/>
                <a:gd name="T10" fmla="*/ 10 w 261"/>
                <a:gd name="T11" fmla="*/ 19 h 19"/>
                <a:gd name="T12" fmla="*/ 0 w 261"/>
                <a:gd name="T13" fmla="*/ 9 h 19"/>
                <a:gd name="T14" fmla="*/ 0 w 261"/>
                <a:gd name="T15" fmla="*/ 9 h 19"/>
                <a:gd name="T16" fmla="*/ 10 w 261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19">
                  <a:moveTo>
                    <a:pt x="10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256" y="0"/>
                    <a:pt x="261" y="4"/>
                    <a:pt x="261" y="9"/>
                  </a:cubicBezTo>
                  <a:cubicBezTo>
                    <a:pt x="261" y="9"/>
                    <a:pt x="261" y="9"/>
                    <a:pt x="261" y="9"/>
                  </a:cubicBezTo>
                  <a:cubicBezTo>
                    <a:pt x="261" y="15"/>
                    <a:pt x="256" y="19"/>
                    <a:pt x="25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4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29D2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$lîḍê">
              <a:extLst>
                <a:ext uri="{FF2B5EF4-FFF2-40B4-BE49-F238E27FC236}">
                  <a16:creationId xmlns:a16="http://schemas.microsoft.com/office/drawing/2014/main" id="{99ABF4AB-6BCE-49D0-A22D-12A97054F7B2}"/>
                </a:ext>
              </a:extLst>
            </p:cNvPr>
            <p:cNvSpPr/>
            <p:nvPr/>
          </p:nvSpPr>
          <p:spPr bwMode="auto">
            <a:xfrm>
              <a:off x="5672138" y="2722562"/>
              <a:ext cx="1409700" cy="53975"/>
            </a:xfrm>
            <a:custGeom>
              <a:avLst/>
              <a:gdLst>
                <a:gd name="T0" fmla="*/ 261 w 261"/>
                <a:gd name="T1" fmla="*/ 0 h 10"/>
                <a:gd name="T2" fmla="*/ 261 w 261"/>
                <a:gd name="T3" fmla="*/ 0 h 10"/>
                <a:gd name="T4" fmla="*/ 261 w 261"/>
                <a:gd name="T5" fmla="*/ 0 h 10"/>
                <a:gd name="T6" fmla="*/ 251 w 261"/>
                <a:gd name="T7" fmla="*/ 10 h 10"/>
                <a:gd name="T8" fmla="*/ 10 w 261"/>
                <a:gd name="T9" fmla="*/ 10 h 10"/>
                <a:gd name="T10" fmla="*/ 0 w 261"/>
                <a:gd name="T11" fmla="*/ 0 h 10"/>
                <a:gd name="T12" fmla="*/ 0 w 261"/>
                <a:gd name="T13" fmla="*/ 0 h 10"/>
                <a:gd name="T14" fmla="*/ 0 w 261"/>
                <a:gd name="T15" fmla="*/ 0 h 10"/>
                <a:gd name="T16" fmla="*/ 261 w 261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10">
                  <a:moveTo>
                    <a:pt x="26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1" y="6"/>
                    <a:pt x="256" y="10"/>
                    <a:pt x="25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4" y="10"/>
                    <a:pt x="0" y="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1E9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ṡļïďê">
              <a:extLst>
                <a:ext uri="{FF2B5EF4-FFF2-40B4-BE49-F238E27FC236}">
                  <a16:creationId xmlns:a16="http://schemas.microsoft.com/office/drawing/2014/main" id="{05EFC992-6316-419A-A536-27BE40220DB1}"/>
                </a:ext>
              </a:extLst>
            </p:cNvPr>
            <p:cNvSpPr/>
            <p:nvPr/>
          </p:nvSpPr>
          <p:spPr bwMode="auto">
            <a:xfrm>
              <a:off x="6342063" y="2555875"/>
              <a:ext cx="65088" cy="119062"/>
            </a:xfrm>
            <a:prstGeom prst="rect">
              <a:avLst/>
            </a:prstGeom>
            <a:solidFill>
              <a:srgbClr val="29D2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šḷiḑe">
              <a:extLst>
                <a:ext uri="{FF2B5EF4-FFF2-40B4-BE49-F238E27FC236}">
                  <a16:creationId xmlns:a16="http://schemas.microsoft.com/office/drawing/2014/main" id="{5DD814BB-1DE0-4201-935E-202959AF0165}"/>
                </a:ext>
              </a:extLst>
            </p:cNvPr>
            <p:cNvSpPr/>
            <p:nvPr/>
          </p:nvSpPr>
          <p:spPr bwMode="auto">
            <a:xfrm>
              <a:off x="7313613" y="4430712"/>
              <a:ext cx="1193800" cy="865187"/>
            </a:xfrm>
            <a:custGeom>
              <a:avLst/>
              <a:gdLst>
                <a:gd name="T0" fmla="*/ 112 w 221"/>
                <a:gd name="T1" fmla="*/ 16 h 160"/>
                <a:gd name="T2" fmla="*/ 112 w 221"/>
                <a:gd name="T3" fmla="*/ 0 h 160"/>
                <a:gd name="T4" fmla="*/ 35 w 221"/>
                <a:gd name="T5" fmla="*/ 0 h 160"/>
                <a:gd name="T6" fmla="*/ 35 w 221"/>
                <a:gd name="T7" fmla="*/ 16 h 160"/>
                <a:gd name="T8" fmla="*/ 12 w 221"/>
                <a:gd name="T9" fmla="*/ 16 h 160"/>
                <a:gd name="T10" fmla="*/ 0 w 221"/>
                <a:gd name="T11" fmla="*/ 28 h 160"/>
                <a:gd name="T12" fmla="*/ 0 w 221"/>
                <a:gd name="T13" fmla="*/ 148 h 160"/>
                <a:gd name="T14" fmla="*/ 12 w 221"/>
                <a:gd name="T15" fmla="*/ 160 h 160"/>
                <a:gd name="T16" fmla="*/ 209 w 221"/>
                <a:gd name="T17" fmla="*/ 160 h 160"/>
                <a:gd name="T18" fmla="*/ 221 w 221"/>
                <a:gd name="T19" fmla="*/ 148 h 160"/>
                <a:gd name="T20" fmla="*/ 221 w 221"/>
                <a:gd name="T21" fmla="*/ 28 h 160"/>
                <a:gd name="T22" fmla="*/ 209 w 221"/>
                <a:gd name="T23" fmla="*/ 16 h 160"/>
                <a:gd name="T24" fmla="*/ 112 w 221"/>
                <a:gd name="T25" fmla="*/ 1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" h="160">
                  <a:moveTo>
                    <a:pt x="112" y="16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6" y="16"/>
                    <a:pt x="0" y="22"/>
                    <a:pt x="0" y="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5"/>
                    <a:pt x="6" y="160"/>
                    <a:pt x="12" y="160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15" y="160"/>
                    <a:pt x="221" y="155"/>
                    <a:pt x="221" y="148"/>
                  </a:cubicBezTo>
                  <a:cubicBezTo>
                    <a:pt x="221" y="28"/>
                    <a:pt x="221" y="28"/>
                    <a:pt x="221" y="28"/>
                  </a:cubicBezTo>
                  <a:cubicBezTo>
                    <a:pt x="221" y="22"/>
                    <a:pt x="215" y="16"/>
                    <a:pt x="209" y="16"/>
                  </a:cubicBezTo>
                  <a:lnTo>
                    <a:pt x="112" y="16"/>
                  </a:lnTo>
                  <a:close/>
                </a:path>
              </a:pathLst>
            </a:custGeom>
            <a:solidFill>
              <a:srgbClr val="D4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$ḻîḍé">
              <a:extLst>
                <a:ext uri="{FF2B5EF4-FFF2-40B4-BE49-F238E27FC236}">
                  <a16:creationId xmlns:a16="http://schemas.microsoft.com/office/drawing/2014/main" id="{1389FC5D-E447-4231-8235-C3A38AEFFB82}"/>
                </a:ext>
              </a:extLst>
            </p:cNvPr>
            <p:cNvSpPr/>
            <p:nvPr/>
          </p:nvSpPr>
          <p:spPr bwMode="auto">
            <a:xfrm>
              <a:off x="7643813" y="4203699"/>
              <a:ext cx="776288" cy="966787"/>
            </a:xfrm>
            <a:custGeom>
              <a:avLst/>
              <a:gdLst>
                <a:gd name="T0" fmla="*/ 4 w 144"/>
                <a:gd name="T1" fmla="*/ 0 h 179"/>
                <a:gd name="T2" fmla="*/ 115 w 144"/>
                <a:gd name="T3" fmla="*/ 0 h 179"/>
                <a:gd name="T4" fmla="*/ 129 w 144"/>
                <a:gd name="T5" fmla="*/ 13 h 179"/>
                <a:gd name="T6" fmla="*/ 144 w 144"/>
                <a:gd name="T7" fmla="*/ 28 h 179"/>
                <a:gd name="T8" fmla="*/ 144 w 144"/>
                <a:gd name="T9" fmla="*/ 175 h 179"/>
                <a:gd name="T10" fmla="*/ 140 w 144"/>
                <a:gd name="T11" fmla="*/ 179 h 179"/>
                <a:gd name="T12" fmla="*/ 4 w 144"/>
                <a:gd name="T13" fmla="*/ 179 h 179"/>
                <a:gd name="T14" fmla="*/ 0 w 144"/>
                <a:gd name="T15" fmla="*/ 175 h 179"/>
                <a:gd name="T16" fmla="*/ 0 w 144"/>
                <a:gd name="T17" fmla="*/ 4 h 179"/>
                <a:gd name="T18" fmla="*/ 4 w 144"/>
                <a:gd name="T1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4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175"/>
                    <a:pt x="144" y="175"/>
                    <a:pt x="144" y="175"/>
                  </a:cubicBezTo>
                  <a:cubicBezTo>
                    <a:pt x="144" y="177"/>
                    <a:pt x="142" y="179"/>
                    <a:pt x="140" y="179"/>
                  </a:cubicBezTo>
                  <a:cubicBezTo>
                    <a:pt x="4" y="179"/>
                    <a:pt x="4" y="179"/>
                    <a:pt x="4" y="179"/>
                  </a:cubicBezTo>
                  <a:cubicBezTo>
                    <a:pt x="2" y="179"/>
                    <a:pt x="0" y="177"/>
                    <a:pt x="0" y="17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ṣľïḍé">
              <a:extLst>
                <a:ext uri="{FF2B5EF4-FFF2-40B4-BE49-F238E27FC236}">
                  <a16:creationId xmlns:a16="http://schemas.microsoft.com/office/drawing/2014/main" id="{01FC5F23-F1D1-44FD-BDC0-DD76D2CBD4D3}"/>
                </a:ext>
              </a:extLst>
            </p:cNvPr>
            <p:cNvSpPr/>
            <p:nvPr/>
          </p:nvSpPr>
          <p:spPr bwMode="auto">
            <a:xfrm>
              <a:off x="8264526" y="4203699"/>
              <a:ext cx="155575" cy="150812"/>
            </a:xfrm>
            <a:custGeom>
              <a:avLst/>
              <a:gdLst>
                <a:gd name="T0" fmla="*/ 29 w 29"/>
                <a:gd name="T1" fmla="*/ 28 h 28"/>
                <a:gd name="T2" fmla="*/ 4 w 29"/>
                <a:gd name="T3" fmla="*/ 28 h 28"/>
                <a:gd name="T4" fmla="*/ 0 w 29"/>
                <a:gd name="T5" fmla="*/ 24 h 28"/>
                <a:gd name="T6" fmla="*/ 0 w 29"/>
                <a:gd name="T7" fmla="*/ 0 h 28"/>
                <a:gd name="T8" fmla="*/ 15 w 29"/>
                <a:gd name="T9" fmla="*/ 14 h 28"/>
                <a:gd name="T10" fmla="*/ 29 w 29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8">
                  <a:moveTo>
                    <a:pt x="29" y="28"/>
                  </a:moveTo>
                  <a:cubicBezTo>
                    <a:pt x="4" y="28"/>
                    <a:pt x="4" y="28"/>
                    <a:pt x="4" y="28"/>
                  </a:cubicBezTo>
                  <a:cubicBezTo>
                    <a:pt x="2" y="28"/>
                    <a:pt x="0" y="26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14"/>
                    <a:pt x="15" y="14"/>
                    <a:pt x="15" y="14"/>
                  </a:cubicBezTo>
                  <a:lnTo>
                    <a:pt x="29" y="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ş1ïḋê">
              <a:extLst>
                <a:ext uri="{FF2B5EF4-FFF2-40B4-BE49-F238E27FC236}">
                  <a16:creationId xmlns:a16="http://schemas.microsoft.com/office/drawing/2014/main" id="{E738B296-5385-477D-9FFB-DFD68B14A946}"/>
                </a:ext>
              </a:extLst>
            </p:cNvPr>
            <p:cNvSpPr/>
            <p:nvPr/>
          </p:nvSpPr>
          <p:spPr bwMode="auto">
            <a:xfrm>
              <a:off x="7410451" y="4495799"/>
              <a:ext cx="1398588" cy="690562"/>
            </a:xfrm>
            <a:custGeom>
              <a:avLst/>
              <a:gdLst>
                <a:gd name="T0" fmla="*/ 45 w 259"/>
                <a:gd name="T1" fmla="*/ 0 h 128"/>
                <a:gd name="T2" fmla="*/ 251 w 259"/>
                <a:gd name="T3" fmla="*/ 0 h 128"/>
                <a:gd name="T4" fmla="*/ 257 w 259"/>
                <a:gd name="T5" fmla="*/ 9 h 128"/>
                <a:gd name="T6" fmla="*/ 226 w 259"/>
                <a:gd name="T7" fmla="*/ 120 h 128"/>
                <a:gd name="T8" fmla="*/ 214 w 259"/>
                <a:gd name="T9" fmla="*/ 128 h 128"/>
                <a:gd name="T10" fmla="*/ 8 w 259"/>
                <a:gd name="T11" fmla="*/ 128 h 128"/>
                <a:gd name="T12" fmla="*/ 2 w 259"/>
                <a:gd name="T13" fmla="*/ 120 h 128"/>
                <a:gd name="T14" fmla="*/ 33 w 259"/>
                <a:gd name="T15" fmla="*/ 9 h 128"/>
                <a:gd name="T16" fmla="*/ 45 w 259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9" h="128">
                  <a:moveTo>
                    <a:pt x="45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256" y="0"/>
                    <a:pt x="259" y="4"/>
                    <a:pt x="257" y="9"/>
                  </a:cubicBezTo>
                  <a:cubicBezTo>
                    <a:pt x="226" y="120"/>
                    <a:pt x="226" y="120"/>
                    <a:pt x="226" y="120"/>
                  </a:cubicBezTo>
                  <a:cubicBezTo>
                    <a:pt x="225" y="125"/>
                    <a:pt x="219" y="128"/>
                    <a:pt x="214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3" y="128"/>
                    <a:pt x="0" y="125"/>
                    <a:pt x="2" y="12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4"/>
                    <a:pt x="40" y="0"/>
                    <a:pt x="45" y="0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ŝľide">
              <a:extLst>
                <a:ext uri="{FF2B5EF4-FFF2-40B4-BE49-F238E27FC236}">
                  <a16:creationId xmlns:a16="http://schemas.microsoft.com/office/drawing/2014/main" id="{670465E2-630F-4F8F-8700-FE6F9CB16C2E}"/>
                </a:ext>
              </a:extLst>
            </p:cNvPr>
            <p:cNvSpPr/>
            <p:nvPr/>
          </p:nvSpPr>
          <p:spPr bwMode="auto">
            <a:xfrm>
              <a:off x="7281863" y="5467349"/>
              <a:ext cx="1408113" cy="109537"/>
            </a:xfrm>
            <a:custGeom>
              <a:avLst/>
              <a:gdLst>
                <a:gd name="T0" fmla="*/ 10 w 261"/>
                <a:gd name="T1" fmla="*/ 0 h 20"/>
                <a:gd name="T2" fmla="*/ 251 w 261"/>
                <a:gd name="T3" fmla="*/ 0 h 20"/>
                <a:gd name="T4" fmla="*/ 261 w 261"/>
                <a:gd name="T5" fmla="*/ 10 h 20"/>
                <a:gd name="T6" fmla="*/ 261 w 261"/>
                <a:gd name="T7" fmla="*/ 10 h 20"/>
                <a:gd name="T8" fmla="*/ 251 w 261"/>
                <a:gd name="T9" fmla="*/ 20 h 20"/>
                <a:gd name="T10" fmla="*/ 10 w 261"/>
                <a:gd name="T11" fmla="*/ 20 h 20"/>
                <a:gd name="T12" fmla="*/ 0 w 261"/>
                <a:gd name="T13" fmla="*/ 10 h 20"/>
                <a:gd name="T14" fmla="*/ 0 w 261"/>
                <a:gd name="T15" fmla="*/ 10 h 20"/>
                <a:gd name="T16" fmla="*/ 10 w 26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20">
                  <a:moveTo>
                    <a:pt x="10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256" y="0"/>
                    <a:pt x="261" y="5"/>
                    <a:pt x="261" y="10"/>
                  </a:cubicBezTo>
                  <a:cubicBezTo>
                    <a:pt x="261" y="10"/>
                    <a:pt x="261" y="10"/>
                    <a:pt x="261" y="10"/>
                  </a:cubicBezTo>
                  <a:cubicBezTo>
                    <a:pt x="261" y="16"/>
                    <a:pt x="256" y="20"/>
                    <a:pt x="25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29D2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Sļïďe">
              <a:extLst>
                <a:ext uri="{FF2B5EF4-FFF2-40B4-BE49-F238E27FC236}">
                  <a16:creationId xmlns:a16="http://schemas.microsoft.com/office/drawing/2014/main" id="{26E1A50D-66E6-43A9-90E7-44FDE44421A3}"/>
                </a:ext>
              </a:extLst>
            </p:cNvPr>
            <p:cNvSpPr/>
            <p:nvPr/>
          </p:nvSpPr>
          <p:spPr bwMode="auto">
            <a:xfrm>
              <a:off x="7281863" y="5522912"/>
              <a:ext cx="1408113" cy="53975"/>
            </a:xfrm>
            <a:custGeom>
              <a:avLst/>
              <a:gdLst>
                <a:gd name="T0" fmla="*/ 261 w 261"/>
                <a:gd name="T1" fmla="*/ 0 h 10"/>
                <a:gd name="T2" fmla="*/ 261 w 261"/>
                <a:gd name="T3" fmla="*/ 0 h 10"/>
                <a:gd name="T4" fmla="*/ 261 w 261"/>
                <a:gd name="T5" fmla="*/ 0 h 10"/>
                <a:gd name="T6" fmla="*/ 251 w 261"/>
                <a:gd name="T7" fmla="*/ 10 h 10"/>
                <a:gd name="T8" fmla="*/ 10 w 261"/>
                <a:gd name="T9" fmla="*/ 10 h 10"/>
                <a:gd name="T10" fmla="*/ 0 w 261"/>
                <a:gd name="T11" fmla="*/ 0 h 10"/>
                <a:gd name="T12" fmla="*/ 0 w 261"/>
                <a:gd name="T13" fmla="*/ 0 h 10"/>
                <a:gd name="T14" fmla="*/ 0 w 261"/>
                <a:gd name="T15" fmla="*/ 0 h 10"/>
                <a:gd name="T16" fmla="*/ 261 w 261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10">
                  <a:moveTo>
                    <a:pt x="26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1" y="6"/>
                    <a:pt x="256" y="10"/>
                    <a:pt x="25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4" y="10"/>
                    <a:pt x="0" y="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1E9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ṣḷîďê">
              <a:extLst>
                <a:ext uri="{FF2B5EF4-FFF2-40B4-BE49-F238E27FC236}">
                  <a16:creationId xmlns:a16="http://schemas.microsoft.com/office/drawing/2014/main" id="{333C5BD0-9EAE-43FE-95D0-87E725194981}"/>
                </a:ext>
              </a:extLst>
            </p:cNvPr>
            <p:cNvSpPr/>
            <p:nvPr/>
          </p:nvSpPr>
          <p:spPr bwMode="auto">
            <a:xfrm>
              <a:off x="7950201" y="5354637"/>
              <a:ext cx="65088" cy="112712"/>
            </a:xfrm>
            <a:prstGeom prst="rect">
              <a:avLst/>
            </a:prstGeom>
            <a:solidFill>
              <a:srgbClr val="29D2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šḷîďê">
              <a:extLst>
                <a:ext uri="{FF2B5EF4-FFF2-40B4-BE49-F238E27FC236}">
                  <a16:creationId xmlns:a16="http://schemas.microsoft.com/office/drawing/2014/main" id="{7E30538D-3FCA-41E7-94C2-679349AB44CC}"/>
                </a:ext>
              </a:extLst>
            </p:cNvPr>
            <p:cNvSpPr/>
            <p:nvPr/>
          </p:nvSpPr>
          <p:spPr bwMode="auto">
            <a:xfrm>
              <a:off x="5553076" y="3517900"/>
              <a:ext cx="1020763" cy="636587"/>
            </a:xfrm>
            <a:custGeom>
              <a:avLst/>
              <a:gdLst>
                <a:gd name="T0" fmla="*/ 116 w 189"/>
                <a:gd name="T1" fmla="*/ 0 h 118"/>
                <a:gd name="T2" fmla="*/ 150 w 189"/>
                <a:gd name="T3" fmla="*/ 34 h 118"/>
                <a:gd name="T4" fmla="*/ 150 w 189"/>
                <a:gd name="T5" fmla="*/ 41 h 118"/>
                <a:gd name="T6" fmla="*/ 189 w 189"/>
                <a:gd name="T7" fmla="*/ 80 h 118"/>
                <a:gd name="T8" fmla="*/ 161 w 189"/>
                <a:gd name="T9" fmla="*/ 118 h 118"/>
                <a:gd name="T10" fmla="*/ 21 w 189"/>
                <a:gd name="T11" fmla="*/ 118 h 118"/>
                <a:gd name="T12" fmla="*/ 0 w 189"/>
                <a:gd name="T13" fmla="*/ 87 h 118"/>
                <a:gd name="T14" fmla="*/ 41 w 189"/>
                <a:gd name="T15" fmla="*/ 51 h 118"/>
                <a:gd name="T16" fmla="*/ 71 w 189"/>
                <a:gd name="T17" fmla="*/ 22 h 118"/>
                <a:gd name="T18" fmla="*/ 84 w 189"/>
                <a:gd name="T19" fmla="*/ 25 h 118"/>
                <a:gd name="T20" fmla="*/ 116 w 189"/>
                <a:gd name="T2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9" h="118">
                  <a:moveTo>
                    <a:pt x="116" y="0"/>
                  </a:moveTo>
                  <a:cubicBezTo>
                    <a:pt x="135" y="0"/>
                    <a:pt x="150" y="15"/>
                    <a:pt x="150" y="34"/>
                  </a:cubicBezTo>
                  <a:cubicBezTo>
                    <a:pt x="150" y="37"/>
                    <a:pt x="150" y="39"/>
                    <a:pt x="150" y="41"/>
                  </a:cubicBezTo>
                  <a:cubicBezTo>
                    <a:pt x="171" y="41"/>
                    <a:pt x="189" y="59"/>
                    <a:pt x="189" y="80"/>
                  </a:cubicBezTo>
                  <a:cubicBezTo>
                    <a:pt x="189" y="98"/>
                    <a:pt x="177" y="113"/>
                    <a:pt x="161" y="118"/>
                  </a:cubicBezTo>
                  <a:cubicBezTo>
                    <a:pt x="21" y="118"/>
                    <a:pt x="21" y="118"/>
                    <a:pt x="21" y="118"/>
                  </a:cubicBezTo>
                  <a:cubicBezTo>
                    <a:pt x="8" y="111"/>
                    <a:pt x="0" y="100"/>
                    <a:pt x="0" y="87"/>
                  </a:cubicBezTo>
                  <a:cubicBezTo>
                    <a:pt x="0" y="68"/>
                    <a:pt x="18" y="53"/>
                    <a:pt x="41" y="51"/>
                  </a:cubicBezTo>
                  <a:cubicBezTo>
                    <a:pt x="42" y="35"/>
                    <a:pt x="55" y="22"/>
                    <a:pt x="71" y="22"/>
                  </a:cubicBezTo>
                  <a:cubicBezTo>
                    <a:pt x="76" y="22"/>
                    <a:pt x="80" y="23"/>
                    <a:pt x="84" y="25"/>
                  </a:cubicBezTo>
                  <a:cubicBezTo>
                    <a:pt x="88" y="10"/>
                    <a:pt x="101" y="0"/>
                    <a:pt x="11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šḻïďê">
              <a:extLst>
                <a:ext uri="{FF2B5EF4-FFF2-40B4-BE49-F238E27FC236}">
                  <a16:creationId xmlns:a16="http://schemas.microsoft.com/office/drawing/2014/main" id="{4F803BC8-CB88-47AF-BB2D-1A488A8FCA41}"/>
                </a:ext>
              </a:extLst>
            </p:cNvPr>
            <p:cNvSpPr/>
            <p:nvPr/>
          </p:nvSpPr>
          <p:spPr bwMode="auto">
            <a:xfrm>
              <a:off x="4203701" y="1993900"/>
              <a:ext cx="1096963" cy="1096962"/>
            </a:xfrm>
            <a:prstGeom prst="ellipse">
              <a:avLst/>
            </a:prstGeom>
            <a:solidFill>
              <a:srgbClr val="29D2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šḷîdê">
              <a:extLst>
                <a:ext uri="{FF2B5EF4-FFF2-40B4-BE49-F238E27FC236}">
                  <a16:creationId xmlns:a16="http://schemas.microsoft.com/office/drawing/2014/main" id="{D6986254-E8BC-4084-884A-3EA68C73DFAA}"/>
                </a:ext>
              </a:extLst>
            </p:cNvPr>
            <p:cNvSpPr/>
            <p:nvPr/>
          </p:nvSpPr>
          <p:spPr bwMode="auto">
            <a:xfrm>
              <a:off x="4754563" y="1993900"/>
              <a:ext cx="546100" cy="1096962"/>
            </a:xfrm>
            <a:custGeom>
              <a:avLst/>
              <a:gdLst>
                <a:gd name="T0" fmla="*/ 0 w 101"/>
                <a:gd name="T1" fmla="*/ 0 h 203"/>
                <a:gd name="T2" fmla="*/ 101 w 101"/>
                <a:gd name="T3" fmla="*/ 102 h 203"/>
                <a:gd name="T4" fmla="*/ 0 w 101"/>
                <a:gd name="T5" fmla="*/ 203 h 203"/>
                <a:gd name="T6" fmla="*/ 0 w 101"/>
                <a:gd name="T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203">
                  <a:moveTo>
                    <a:pt x="0" y="0"/>
                  </a:moveTo>
                  <a:cubicBezTo>
                    <a:pt x="56" y="0"/>
                    <a:pt x="101" y="46"/>
                    <a:pt x="101" y="102"/>
                  </a:cubicBezTo>
                  <a:cubicBezTo>
                    <a:pt x="101" y="158"/>
                    <a:pt x="56" y="203"/>
                    <a:pt x="0" y="2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1DB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ş1ïdè">
              <a:extLst>
                <a:ext uri="{FF2B5EF4-FFF2-40B4-BE49-F238E27FC236}">
                  <a16:creationId xmlns:a16="http://schemas.microsoft.com/office/drawing/2014/main" id="{85594951-ED44-4037-971F-7DA4C762E93A}"/>
                </a:ext>
              </a:extLst>
            </p:cNvPr>
            <p:cNvSpPr/>
            <p:nvPr/>
          </p:nvSpPr>
          <p:spPr bwMode="auto">
            <a:xfrm>
              <a:off x="4338638" y="2279650"/>
              <a:ext cx="827088" cy="523875"/>
            </a:xfrm>
            <a:custGeom>
              <a:avLst/>
              <a:gdLst>
                <a:gd name="T0" fmla="*/ 0 w 153"/>
                <a:gd name="T1" fmla="*/ 33 h 97"/>
                <a:gd name="T2" fmla="*/ 35 w 153"/>
                <a:gd name="T3" fmla="*/ 8 h 97"/>
                <a:gd name="T4" fmla="*/ 35 w 153"/>
                <a:gd name="T5" fmla="*/ 8 h 97"/>
                <a:gd name="T6" fmla="*/ 77 w 153"/>
                <a:gd name="T7" fmla="*/ 0 h 97"/>
                <a:gd name="T8" fmla="*/ 118 w 153"/>
                <a:gd name="T9" fmla="*/ 8 h 97"/>
                <a:gd name="T10" fmla="*/ 153 w 153"/>
                <a:gd name="T11" fmla="*/ 33 h 97"/>
                <a:gd name="T12" fmla="*/ 146 w 153"/>
                <a:gd name="T13" fmla="*/ 39 h 97"/>
                <a:gd name="T14" fmla="*/ 115 w 153"/>
                <a:gd name="T15" fmla="*/ 17 h 97"/>
                <a:gd name="T16" fmla="*/ 77 w 153"/>
                <a:gd name="T17" fmla="*/ 9 h 97"/>
                <a:gd name="T18" fmla="*/ 39 w 153"/>
                <a:gd name="T19" fmla="*/ 17 h 97"/>
                <a:gd name="T20" fmla="*/ 39 w 153"/>
                <a:gd name="T21" fmla="*/ 17 h 97"/>
                <a:gd name="T22" fmla="*/ 7 w 153"/>
                <a:gd name="T23" fmla="*/ 39 h 97"/>
                <a:gd name="T24" fmla="*/ 0 w 153"/>
                <a:gd name="T25" fmla="*/ 33 h 97"/>
                <a:gd name="T26" fmla="*/ 64 w 153"/>
                <a:gd name="T27" fmla="*/ 86 h 97"/>
                <a:gd name="T28" fmla="*/ 70 w 153"/>
                <a:gd name="T29" fmla="*/ 82 h 97"/>
                <a:gd name="T30" fmla="*/ 70 w 153"/>
                <a:gd name="T31" fmla="*/ 82 h 97"/>
                <a:gd name="T32" fmla="*/ 77 w 153"/>
                <a:gd name="T33" fmla="*/ 80 h 97"/>
                <a:gd name="T34" fmla="*/ 84 w 153"/>
                <a:gd name="T35" fmla="*/ 82 h 97"/>
                <a:gd name="T36" fmla="*/ 90 w 153"/>
                <a:gd name="T37" fmla="*/ 86 h 97"/>
                <a:gd name="T38" fmla="*/ 77 w 153"/>
                <a:gd name="T39" fmla="*/ 97 h 97"/>
                <a:gd name="T40" fmla="*/ 64 w 153"/>
                <a:gd name="T41" fmla="*/ 86 h 97"/>
                <a:gd name="T42" fmla="*/ 43 w 153"/>
                <a:gd name="T43" fmla="*/ 67 h 97"/>
                <a:gd name="T44" fmla="*/ 58 w 153"/>
                <a:gd name="T45" fmla="*/ 56 h 97"/>
                <a:gd name="T46" fmla="*/ 77 w 153"/>
                <a:gd name="T47" fmla="*/ 52 h 97"/>
                <a:gd name="T48" fmla="*/ 95 w 153"/>
                <a:gd name="T49" fmla="*/ 56 h 97"/>
                <a:gd name="T50" fmla="*/ 111 w 153"/>
                <a:gd name="T51" fmla="*/ 67 h 97"/>
                <a:gd name="T52" fmla="*/ 104 w 153"/>
                <a:gd name="T53" fmla="*/ 74 h 97"/>
                <a:gd name="T54" fmla="*/ 92 w 153"/>
                <a:gd name="T55" fmla="*/ 65 h 97"/>
                <a:gd name="T56" fmla="*/ 77 w 153"/>
                <a:gd name="T57" fmla="*/ 62 h 97"/>
                <a:gd name="T58" fmla="*/ 62 w 153"/>
                <a:gd name="T59" fmla="*/ 65 h 97"/>
                <a:gd name="T60" fmla="*/ 49 w 153"/>
                <a:gd name="T61" fmla="*/ 74 h 97"/>
                <a:gd name="T62" fmla="*/ 43 w 153"/>
                <a:gd name="T63" fmla="*/ 67 h 97"/>
                <a:gd name="T64" fmla="*/ 22 w 153"/>
                <a:gd name="T65" fmla="*/ 50 h 97"/>
                <a:gd name="T66" fmla="*/ 47 w 153"/>
                <a:gd name="T67" fmla="*/ 32 h 97"/>
                <a:gd name="T68" fmla="*/ 47 w 153"/>
                <a:gd name="T69" fmla="*/ 32 h 97"/>
                <a:gd name="T70" fmla="*/ 77 w 153"/>
                <a:gd name="T71" fmla="*/ 26 h 97"/>
                <a:gd name="T72" fmla="*/ 107 w 153"/>
                <a:gd name="T73" fmla="*/ 32 h 97"/>
                <a:gd name="T74" fmla="*/ 132 w 153"/>
                <a:gd name="T75" fmla="*/ 50 h 97"/>
                <a:gd name="T76" fmla="*/ 125 w 153"/>
                <a:gd name="T77" fmla="*/ 57 h 97"/>
                <a:gd name="T78" fmla="*/ 103 w 153"/>
                <a:gd name="T79" fmla="*/ 41 h 97"/>
                <a:gd name="T80" fmla="*/ 77 w 153"/>
                <a:gd name="T81" fmla="*/ 36 h 97"/>
                <a:gd name="T82" fmla="*/ 50 w 153"/>
                <a:gd name="T83" fmla="*/ 41 h 97"/>
                <a:gd name="T84" fmla="*/ 50 w 153"/>
                <a:gd name="T85" fmla="*/ 41 h 97"/>
                <a:gd name="T86" fmla="*/ 28 w 153"/>
                <a:gd name="T87" fmla="*/ 56 h 97"/>
                <a:gd name="T88" fmla="*/ 22 w 153"/>
                <a:gd name="T89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" h="97">
                  <a:moveTo>
                    <a:pt x="0" y="33"/>
                  </a:moveTo>
                  <a:cubicBezTo>
                    <a:pt x="10" y="22"/>
                    <a:pt x="22" y="14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8" y="3"/>
                    <a:pt x="62" y="0"/>
                    <a:pt x="77" y="0"/>
                  </a:cubicBezTo>
                  <a:cubicBezTo>
                    <a:pt x="91" y="0"/>
                    <a:pt x="105" y="3"/>
                    <a:pt x="118" y="8"/>
                  </a:cubicBezTo>
                  <a:cubicBezTo>
                    <a:pt x="131" y="14"/>
                    <a:pt x="143" y="22"/>
                    <a:pt x="153" y="33"/>
                  </a:cubicBezTo>
                  <a:cubicBezTo>
                    <a:pt x="146" y="39"/>
                    <a:pt x="146" y="39"/>
                    <a:pt x="146" y="39"/>
                  </a:cubicBezTo>
                  <a:cubicBezTo>
                    <a:pt x="137" y="30"/>
                    <a:pt x="126" y="22"/>
                    <a:pt x="115" y="17"/>
                  </a:cubicBezTo>
                  <a:cubicBezTo>
                    <a:pt x="103" y="12"/>
                    <a:pt x="90" y="9"/>
                    <a:pt x="77" y="9"/>
                  </a:cubicBezTo>
                  <a:cubicBezTo>
                    <a:pt x="64" y="9"/>
                    <a:pt x="51" y="12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27" y="22"/>
                    <a:pt x="16" y="30"/>
                    <a:pt x="7" y="39"/>
                  </a:cubicBezTo>
                  <a:lnTo>
                    <a:pt x="0" y="33"/>
                  </a:lnTo>
                  <a:close/>
                  <a:moveTo>
                    <a:pt x="64" y="86"/>
                  </a:moveTo>
                  <a:cubicBezTo>
                    <a:pt x="66" y="84"/>
                    <a:pt x="68" y="83"/>
                    <a:pt x="70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2" y="81"/>
                    <a:pt x="74" y="80"/>
                    <a:pt x="77" y="80"/>
                  </a:cubicBezTo>
                  <a:cubicBezTo>
                    <a:pt x="79" y="80"/>
                    <a:pt x="82" y="81"/>
                    <a:pt x="84" y="82"/>
                  </a:cubicBezTo>
                  <a:cubicBezTo>
                    <a:pt x="86" y="83"/>
                    <a:pt x="88" y="84"/>
                    <a:pt x="90" y="86"/>
                  </a:cubicBezTo>
                  <a:cubicBezTo>
                    <a:pt x="87" y="88"/>
                    <a:pt x="79" y="97"/>
                    <a:pt x="77" y="97"/>
                  </a:cubicBezTo>
                  <a:cubicBezTo>
                    <a:pt x="74" y="97"/>
                    <a:pt x="66" y="88"/>
                    <a:pt x="64" y="86"/>
                  </a:cubicBezTo>
                  <a:close/>
                  <a:moveTo>
                    <a:pt x="43" y="67"/>
                  </a:moveTo>
                  <a:cubicBezTo>
                    <a:pt x="47" y="63"/>
                    <a:pt x="52" y="59"/>
                    <a:pt x="58" y="56"/>
                  </a:cubicBezTo>
                  <a:cubicBezTo>
                    <a:pt x="64" y="54"/>
                    <a:pt x="70" y="52"/>
                    <a:pt x="77" y="52"/>
                  </a:cubicBezTo>
                  <a:cubicBezTo>
                    <a:pt x="83" y="52"/>
                    <a:pt x="90" y="54"/>
                    <a:pt x="95" y="56"/>
                  </a:cubicBezTo>
                  <a:cubicBezTo>
                    <a:pt x="101" y="59"/>
                    <a:pt x="107" y="63"/>
                    <a:pt x="111" y="67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1" y="70"/>
                    <a:pt x="96" y="67"/>
                    <a:pt x="92" y="65"/>
                  </a:cubicBezTo>
                  <a:cubicBezTo>
                    <a:pt x="87" y="63"/>
                    <a:pt x="82" y="62"/>
                    <a:pt x="77" y="62"/>
                  </a:cubicBezTo>
                  <a:cubicBezTo>
                    <a:pt x="72" y="62"/>
                    <a:pt x="66" y="63"/>
                    <a:pt x="62" y="65"/>
                  </a:cubicBezTo>
                  <a:cubicBezTo>
                    <a:pt x="57" y="67"/>
                    <a:pt x="53" y="70"/>
                    <a:pt x="49" y="74"/>
                  </a:cubicBezTo>
                  <a:lnTo>
                    <a:pt x="43" y="67"/>
                  </a:lnTo>
                  <a:close/>
                  <a:moveTo>
                    <a:pt x="22" y="50"/>
                  </a:moveTo>
                  <a:cubicBezTo>
                    <a:pt x="29" y="42"/>
                    <a:pt x="37" y="36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56" y="28"/>
                    <a:pt x="66" y="26"/>
                    <a:pt x="77" y="26"/>
                  </a:cubicBezTo>
                  <a:cubicBezTo>
                    <a:pt x="87" y="26"/>
                    <a:pt x="97" y="28"/>
                    <a:pt x="107" y="32"/>
                  </a:cubicBezTo>
                  <a:cubicBezTo>
                    <a:pt x="116" y="36"/>
                    <a:pt x="125" y="42"/>
                    <a:pt x="132" y="50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19" y="50"/>
                    <a:pt x="111" y="45"/>
                    <a:pt x="103" y="41"/>
                  </a:cubicBezTo>
                  <a:cubicBezTo>
                    <a:pt x="95" y="38"/>
                    <a:pt x="86" y="36"/>
                    <a:pt x="77" y="36"/>
                  </a:cubicBezTo>
                  <a:cubicBezTo>
                    <a:pt x="68" y="36"/>
                    <a:pt x="59" y="38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2" y="45"/>
                    <a:pt x="35" y="50"/>
                    <a:pt x="28" y="56"/>
                  </a:cubicBezTo>
                  <a:lnTo>
                    <a:pt x="22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ŝḷiḍê">
              <a:extLst>
                <a:ext uri="{FF2B5EF4-FFF2-40B4-BE49-F238E27FC236}">
                  <a16:creationId xmlns:a16="http://schemas.microsoft.com/office/drawing/2014/main" id="{D9D57E3D-173A-4EE6-A9A1-2375C7B33285}"/>
                </a:ext>
              </a:extLst>
            </p:cNvPr>
            <p:cNvSpPr/>
            <p:nvPr/>
          </p:nvSpPr>
          <p:spPr bwMode="auto">
            <a:xfrm>
              <a:off x="7092951" y="2841625"/>
              <a:ext cx="1090613" cy="1096962"/>
            </a:xfrm>
            <a:prstGeom prst="ellipse">
              <a:avLst/>
            </a:prstGeom>
            <a:solidFill>
              <a:srgbClr val="0338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ṩ1iďè">
              <a:extLst>
                <a:ext uri="{FF2B5EF4-FFF2-40B4-BE49-F238E27FC236}">
                  <a16:creationId xmlns:a16="http://schemas.microsoft.com/office/drawing/2014/main" id="{70403F1E-C5D2-4EF9-8232-F3880D7CBCA9}"/>
                </a:ext>
              </a:extLst>
            </p:cNvPr>
            <p:cNvSpPr/>
            <p:nvPr/>
          </p:nvSpPr>
          <p:spPr bwMode="auto">
            <a:xfrm>
              <a:off x="7637463" y="2841625"/>
              <a:ext cx="546100" cy="1096962"/>
            </a:xfrm>
            <a:custGeom>
              <a:avLst/>
              <a:gdLst>
                <a:gd name="T0" fmla="*/ 0 w 101"/>
                <a:gd name="T1" fmla="*/ 0 h 203"/>
                <a:gd name="T2" fmla="*/ 101 w 101"/>
                <a:gd name="T3" fmla="*/ 101 h 203"/>
                <a:gd name="T4" fmla="*/ 0 w 101"/>
                <a:gd name="T5" fmla="*/ 203 h 203"/>
                <a:gd name="T6" fmla="*/ 0 w 101"/>
                <a:gd name="T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203">
                  <a:moveTo>
                    <a:pt x="0" y="0"/>
                  </a:moveTo>
                  <a:cubicBezTo>
                    <a:pt x="56" y="0"/>
                    <a:pt x="101" y="45"/>
                    <a:pt x="101" y="101"/>
                  </a:cubicBezTo>
                  <a:cubicBezTo>
                    <a:pt x="101" y="157"/>
                    <a:pt x="56" y="203"/>
                    <a:pt x="0" y="2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35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ṡḷîḍè">
              <a:extLst>
                <a:ext uri="{FF2B5EF4-FFF2-40B4-BE49-F238E27FC236}">
                  <a16:creationId xmlns:a16="http://schemas.microsoft.com/office/drawing/2014/main" id="{D6DFE1A5-F49D-4992-8526-A2A4F8BF9587}"/>
                </a:ext>
              </a:extLst>
            </p:cNvPr>
            <p:cNvSpPr/>
            <p:nvPr/>
          </p:nvSpPr>
          <p:spPr bwMode="auto">
            <a:xfrm>
              <a:off x="7292976" y="3063875"/>
              <a:ext cx="593725" cy="647700"/>
            </a:xfrm>
            <a:custGeom>
              <a:avLst/>
              <a:gdLst>
                <a:gd name="T0" fmla="*/ 94 w 110"/>
                <a:gd name="T1" fmla="*/ 0 h 120"/>
                <a:gd name="T2" fmla="*/ 110 w 110"/>
                <a:gd name="T3" fmla="*/ 16 h 120"/>
                <a:gd name="T4" fmla="*/ 94 w 110"/>
                <a:gd name="T5" fmla="*/ 31 h 120"/>
                <a:gd name="T6" fmla="*/ 84 w 110"/>
                <a:gd name="T7" fmla="*/ 27 h 120"/>
                <a:gd name="T8" fmla="*/ 31 w 110"/>
                <a:gd name="T9" fmla="*/ 57 h 120"/>
                <a:gd name="T10" fmla="*/ 31 w 110"/>
                <a:gd name="T11" fmla="*/ 60 h 120"/>
                <a:gd name="T12" fmla="*/ 31 w 110"/>
                <a:gd name="T13" fmla="*/ 63 h 120"/>
                <a:gd name="T14" fmla="*/ 84 w 110"/>
                <a:gd name="T15" fmla="*/ 93 h 120"/>
                <a:gd name="T16" fmla="*/ 94 w 110"/>
                <a:gd name="T17" fmla="*/ 89 h 120"/>
                <a:gd name="T18" fmla="*/ 110 w 110"/>
                <a:gd name="T19" fmla="*/ 105 h 120"/>
                <a:gd name="T20" fmla="*/ 94 w 110"/>
                <a:gd name="T21" fmla="*/ 120 h 120"/>
                <a:gd name="T22" fmla="*/ 78 w 110"/>
                <a:gd name="T23" fmla="*/ 105 h 120"/>
                <a:gd name="T24" fmla="*/ 79 w 110"/>
                <a:gd name="T25" fmla="*/ 102 h 120"/>
                <a:gd name="T26" fmla="*/ 26 w 110"/>
                <a:gd name="T27" fmla="*/ 72 h 120"/>
                <a:gd name="T28" fmla="*/ 16 w 110"/>
                <a:gd name="T29" fmla="*/ 76 h 120"/>
                <a:gd name="T30" fmla="*/ 0 w 110"/>
                <a:gd name="T31" fmla="*/ 60 h 120"/>
                <a:gd name="T32" fmla="*/ 16 w 110"/>
                <a:gd name="T33" fmla="*/ 45 h 120"/>
                <a:gd name="T34" fmla="*/ 26 w 110"/>
                <a:gd name="T35" fmla="*/ 49 h 120"/>
                <a:gd name="T36" fmla="*/ 79 w 110"/>
                <a:gd name="T37" fmla="*/ 19 h 120"/>
                <a:gd name="T38" fmla="*/ 78 w 110"/>
                <a:gd name="T39" fmla="*/ 16 h 120"/>
                <a:gd name="T40" fmla="*/ 94 w 110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120">
                  <a:moveTo>
                    <a:pt x="94" y="0"/>
                  </a:moveTo>
                  <a:cubicBezTo>
                    <a:pt x="103" y="0"/>
                    <a:pt x="110" y="7"/>
                    <a:pt x="110" y="16"/>
                  </a:cubicBezTo>
                  <a:cubicBezTo>
                    <a:pt x="110" y="24"/>
                    <a:pt x="103" y="31"/>
                    <a:pt x="94" y="31"/>
                  </a:cubicBezTo>
                  <a:cubicBezTo>
                    <a:pt x="90" y="31"/>
                    <a:pt x="86" y="30"/>
                    <a:pt x="84" y="27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8"/>
                    <a:pt x="31" y="59"/>
                    <a:pt x="31" y="60"/>
                  </a:cubicBezTo>
                  <a:cubicBezTo>
                    <a:pt x="31" y="61"/>
                    <a:pt x="31" y="62"/>
                    <a:pt x="31" y="6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6" y="91"/>
                    <a:pt x="90" y="89"/>
                    <a:pt x="94" y="89"/>
                  </a:cubicBezTo>
                  <a:cubicBezTo>
                    <a:pt x="103" y="89"/>
                    <a:pt x="110" y="96"/>
                    <a:pt x="110" y="105"/>
                  </a:cubicBezTo>
                  <a:cubicBezTo>
                    <a:pt x="110" y="113"/>
                    <a:pt x="103" y="120"/>
                    <a:pt x="94" y="120"/>
                  </a:cubicBezTo>
                  <a:cubicBezTo>
                    <a:pt x="85" y="120"/>
                    <a:pt x="78" y="113"/>
                    <a:pt x="78" y="105"/>
                  </a:cubicBezTo>
                  <a:cubicBezTo>
                    <a:pt x="78" y="104"/>
                    <a:pt x="78" y="103"/>
                    <a:pt x="79" y="10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3" y="74"/>
                    <a:pt x="20" y="76"/>
                    <a:pt x="16" y="76"/>
                  </a:cubicBezTo>
                  <a:cubicBezTo>
                    <a:pt x="7" y="76"/>
                    <a:pt x="0" y="69"/>
                    <a:pt x="0" y="60"/>
                  </a:cubicBezTo>
                  <a:cubicBezTo>
                    <a:pt x="0" y="52"/>
                    <a:pt x="7" y="45"/>
                    <a:pt x="16" y="45"/>
                  </a:cubicBezTo>
                  <a:cubicBezTo>
                    <a:pt x="20" y="45"/>
                    <a:pt x="23" y="46"/>
                    <a:pt x="26" y="4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8" y="18"/>
                    <a:pt x="78" y="17"/>
                    <a:pt x="78" y="16"/>
                  </a:cubicBezTo>
                  <a:cubicBezTo>
                    <a:pt x="78" y="7"/>
                    <a:pt x="85" y="0"/>
                    <a:pt x="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ṥlîďe">
              <a:extLst>
                <a:ext uri="{FF2B5EF4-FFF2-40B4-BE49-F238E27FC236}">
                  <a16:creationId xmlns:a16="http://schemas.microsoft.com/office/drawing/2014/main" id="{51D5690D-CC07-4D37-B9FC-64BC19A8DECB}"/>
                </a:ext>
              </a:extLst>
            </p:cNvPr>
            <p:cNvSpPr/>
            <p:nvPr/>
          </p:nvSpPr>
          <p:spPr bwMode="auto">
            <a:xfrm>
              <a:off x="4835526" y="4608512"/>
              <a:ext cx="1096963" cy="1096962"/>
            </a:xfrm>
            <a:prstGeom prst="ellipse">
              <a:avLst/>
            </a:prstGeom>
            <a:solidFill>
              <a:srgbClr val="CE47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šļïďê">
              <a:extLst>
                <a:ext uri="{FF2B5EF4-FFF2-40B4-BE49-F238E27FC236}">
                  <a16:creationId xmlns:a16="http://schemas.microsoft.com/office/drawing/2014/main" id="{C0F5709B-23F8-4755-A268-D6E5A1245B0C}"/>
                </a:ext>
              </a:extLst>
            </p:cNvPr>
            <p:cNvSpPr/>
            <p:nvPr/>
          </p:nvSpPr>
          <p:spPr bwMode="auto">
            <a:xfrm>
              <a:off x="5386388" y="4608512"/>
              <a:ext cx="546100" cy="1096962"/>
            </a:xfrm>
            <a:custGeom>
              <a:avLst/>
              <a:gdLst>
                <a:gd name="T0" fmla="*/ 0 w 101"/>
                <a:gd name="T1" fmla="*/ 0 h 203"/>
                <a:gd name="T2" fmla="*/ 101 w 101"/>
                <a:gd name="T3" fmla="*/ 102 h 203"/>
                <a:gd name="T4" fmla="*/ 0 w 101"/>
                <a:gd name="T5" fmla="*/ 203 h 203"/>
                <a:gd name="T6" fmla="*/ 0 w 101"/>
                <a:gd name="T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203">
                  <a:moveTo>
                    <a:pt x="0" y="0"/>
                  </a:moveTo>
                  <a:cubicBezTo>
                    <a:pt x="56" y="0"/>
                    <a:pt x="101" y="46"/>
                    <a:pt x="101" y="102"/>
                  </a:cubicBezTo>
                  <a:cubicBezTo>
                    <a:pt x="101" y="157"/>
                    <a:pt x="56" y="203"/>
                    <a:pt x="0" y="2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6A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Sḷíḑe">
              <a:extLst>
                <a:ext uri="{FF2B5EF4-FFF2-40B4-BE49-F238E27FC236}">
                  <a16:creationId xmlns:a16="http://schemas.microsoft.com/office/drawing/2014/main" id="{70C77C34-1C3E-4D19-9438-73E13E8BAEC5}"/>
                </a:ext>
              </a:extLst>
            </p:cNvPr>
            <p:cNvSpPr/>
            <p:nvPr/>
          </p:nvSpPr>
          <p:spPr bwMode="auto">
            <a:xfrm>
              <a:off x="5154613" y="4760912"/>
              <a:ext cx="463550" cy="798512"/>
            </a:xfrm>
            <a:custGeom>
              <a:avLst/>
              <a:gdLst>
                <a:gd name="T0" fmla="*/ 37 w 292"/>
                <a:gd name="T1" fmla="*/ 347 h 503"/>
                <a:gd name="T2" fmla="*/ 129 w 292"/>
                <a:gd name="T3" fmla="*/ 347 h 503"/>
                <a:gd name="T4" fmla="*/ 129 w 292"/>
                <a:gd name="T5" fmla="*/ 146 h 503"/>
                <a:gd name="T6" fmla="*/ 166 w 292"/>
                <a:gd name="T7" fmla="*/ 146 h 503"/>
                <a:gd name="T8" fmla="*/ 126 w 292"/>
                <a:gd name="T9" fmla="*/ 74 h 503"/>
                <a:gd name="T10" fmla="*/ 81 w 292"/>
                <a:gd name="T11" fmla="*/ 0 h 503"/>
                <a:gd name="T12" fmla="*/ 41 w 292"/>
                <a:gd name="T13" fmla="*/ 74 h 503"/>
                <a:gd name="T14" fmla="*/ 0 w 292"/>
                <a:gd name="T15" fmla="*/ 146 h 503"/>
                <a:gd name="T16" fmla="*/ 37 w 292"/>
                <a:gd name="T17" fmla="*/ 146 h 503"/>
                <a:gd name="T18" fmla="*/ 37 w 292"/>
                <a:gd name="T19" fmla="*/ 347 h 503"/>
                <a:gd name="T20" fmla="*/ 173 w 292"/>
                <a:gd name="T21" fmla="*/ 190 h 503"/>
                <a:gd name="T22" fmla="*/ 258 w 292"/>
                <a:gd name="T23" fmla="*/ 190 h 503"/>
                <a:gd name="T24" fmla="*/ 258 w 292"/>
                <a:gd name="T25" fmla="*/ 371 h 503"/>
                <a:gd name="T26" fmla="*/ 292 w 292"/>
                <a:gd name="T27" fmla="*/ 371 h 503"/>
                <a:gd name="T28" fmla="*/ 255 w 292"/>
                <a:gd name="T29" fmla="*/ 439 h 503"/>
                <a:gd name="T30" fmla="*/ 214 w 292"/>
                <a:gd name="T31" fmla="*/ 503 h 503"/>
                <a:gd name="T32" fmla="*/ 177 w 292"/>
                <a:gd name="T33" fmla="*/ 439 h 503"/>
                <a:gd name="T34" fmla="*/ 139 w 292"/>
                <a:gd name="T35" fmla="*/ 371 h 503"/>
                <a:gd name="T36" fmla="*/ 173 w 292"/>
                <a:gd name="T37" fmla="*/ 371 h 503"/>
                <a:gd name="T38" fmla="*/ 173 w 292"/>
                <a:gd name="T39" fmla="*/ 19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2" h="503">
                  <a:moveTo>
                    <a:pt x="37" y="347"/>
                  </a:moveTo>
                  <a:lnTo>
                    <a:pt x="129" y="347"/>
                  </a:lnTo>
                  <a:lnTo>
                    <a:pt x="129" y="146"/>
                  </a:lnTo>
                  <a:lnTo>
                    <a:pt x="166" y="146"/>
                  </a:lnTo>
                  <a:lnTo>
                    <a:pt x="126" y="74"/>
                  </a:lnTo>
                  <a:lnTo>
                    <a:pt x="81" y="0"/>
                  </a:lnTo>
                  <a:lnTo>
                    <a:pt x="41" y="74"/>
                  </a:lnTo>
                  <a:lnTo>
                    <a:pt x="0" y="146"/>
                  </a:lnTo>
                  <a:lnTo>
                    <a:pt x="37" y="146"/>
                  </a:lnTo>
                  <a:lnTo>
                    <a:pt x="37" y="347"/>
                  </a:lnTo>
                  <a:close/>
                  <a:moveTo>
                    <a:pt x="173" y="190"/>
                  </a:moveTo>
                  <a:lnTo>
                    <a:pt x="258" y="190"/>
                  </a:lnTo>
                  <a:lnTo>
                    <a:pt x="258" y="371"/>
                  </a:lnTo>
                  <a:lnTo>
                    <a:pt x="292" y="371"/>
                  </a:lnTo>
                  <a:lnTo>
                    <a:pt x="255" y="439"/>
                  </a:lnTo>
                  <a:lnTo>
                    <a:pt x="214" y="503"/>
                  </a:lnTo>
                  <a:lnTo>
                    <a:pt x="177" y="439"/>
                  </a:lnTo>
                  <a:lnTo>
                    <a:pt x="139" y="371"/>
                  </a:lnTo>
                  <a:lnTo>
                    <a:pt x="173" y="371"/>
                  </a:lnTo>
                  <a:lnTo>
                    <a:pt x="173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88674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87DAD2-2795-469D-9D80-45E06248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 Hadoop Ecosystem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D12F64-4296-4723-A4B6-1418325D7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3A3EF0-463E-4524-AF8F-DADA87B6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661" y="1465852"/>
            <a:ext cx="6744678" cy="436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03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BA6B34F-1095-4AA9-9FA3-32FB5DBA4A2F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6" name="Freeform 105">
              <a:extLst>
                <a:ext uri="{FF2B5EF4-FFF2-40B4-BE49-F238E27FC236}">
                  <a16:creationId xmlns:a16="http://schemas.microsoft.com/office/drawing/2014/main" id="{AEACAFD7-8CD2-4851-9DF5-532299C34E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106">
              <a:extLst>
                <a:ext uri="{FF2B5EF4-FFF2-40B4-BE49-F238E27FC236}">
                  <a16:creationId xmlns:a16="http://schemas.microsoft.com/office/drawing/2014/main" id="{E777FC6C-7E1A-44CF-BBAE-D121B27117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7">
              <a:extLst>
                <a:ext uri="{FF2B5EF4-FFF2-40B4-BE49-F238E27FC236}">
                  <a16:creationId xmlns:a16="http://schemas.microsoft.com/office/drawing/2014/main" id="{36F8082A-3F76-40F4-9F47-83E7758541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8">
              <a:extLst>
                <a:ext uri="{FF2B5EF4-FFF2-40B4-BE49-F238E27FC236}">
                  <a16:creationId xmlns:a16="http://schemas.microsoft.com/office/drawing/2014/main" id="{DF6771ED-587C-4E52-8B5A-9D7BA5AB3A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9">
              <a:extLst>
                <a:ext uri="{FF2B5EF4-FFF2-40B4-BE49-F238E27FC236}">
                  <a16:creationId xmlns:a16="http://schemas.microsoft.com/office/drawing/2014/main" id="{AEF9C0F6-A509-41A8-97B5-E2D473CAA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10">
              <a:extLst>
                <a:ext uri="{FF2B5EF4-FFF2-40B4-BE49-F238E27FC236}">
                  <a16:creationId xmlns:a16="http://schemas.microsoft.com/office/drawing/2014/main" id="{E7BDE460-8171-489C-89C6-BFBBEA2DD3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1">
              <a:extLst>
                <a:ext uri="{FF2B5EF4-FFF2-40B4-BE49-F238E27FC236}">
                  <a16:creationId xmlns:a16="http://schemas.microsoft.com/office/drawing/2014/main" id="{AE19B8C3-1874-4D0B-82BA-DC387529B5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2">
              <a:extLst>
                <a:ext uri="{FF2B5EF4-FFF2-40B4-BE49-F238E27FC236}">
                  <a16:creationId xmlns:a16="http://schemas.microsoft.com/office/drawing/2014/main" id="{6A9C200D-F2D8-405E-B055-920E9C346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3">
              <a:extLst>
                <a:ext uri="{FF2B5EF4-FFF2-40B4-BE49-F238E27FC236}">
                  <a16:creationId xmlns:a16="http://schemas.microsoft.com/office/drawing/2014/main" id="{79D64961-723F-4942-9007-A0B9C11912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4">
              <a:extLst>
                <a:ext uri="{FF2B5EF4-FFF2-40B4-BE49-F238E27FC236}">
                  <a16:creationId xmlns:a16="http://schemas.microsoft.com/office/drawing/2014/main" id="{BEA6281E-7FA3-4350-9E1A-ACF8DD23B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5">
              <a:extLst>
                <a:ext uri="{FF2B5EF4-FFF2-40B4-BE49-F238E27FC236}">
                  <a16:creationId xmlns:a16="http://schemas.microsoft.com/office/drawing/2014/main" id="{43977110-BEEA-484B-A0D5-55486378E0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6">
              <a:extLst>
                <a:ext uri="{FF2B5EF4-FFF2-40B4-BE49-F238E27FC236}">
                  <a16:creationId xmlns:a16="http://schemas.microsoft.com/office/drawing/2014/main" id="{D264DB9A-110E-4683-80FE-E8DF2D7474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7">
              <a:extLst>
                <a:ext uri="{FF2B5EF4-FFF2-40B4-BE49-F238E27FC236}">
                  <a16:creationId xmlns:a16="http://schemas.microsoft.com/office/drawing/2014/main" id="{9876357A-8FD7-445C-A0FA-5DDD25A2B7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8">
              <a:extLst>
                <a:ext uri="{FF2B5EF4-FFF2-40B4-BE49-F238E27FC236}">
                  <a16:creationId xmlns:a16="http://schemas.microsoft.com/office/drawing/2014/main" id="{748C6219-3197-4865-B169-37EAD3DC93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9">
              <a:extLst>
                <a:ext uri="{FF2B5EF4-FFF2-40B4-BE49-F238E27FC236}">
                  <a16:creationId xmlns:a16="http://schemas.microsoft.com/office/drawing/2014/main" id="{2EA6F19F-39FB-46E1-9A7E-3BABC16B58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20">
              <a:extLst>
                <a:ext uri="{FF2B5EF4-FFF2-40B4-BE49-F238E27FC236}">
                  <a16:creationId xmlns:a16="http://schemas.microsoft.com/office/drawing/2014/main" id="{8B70E9D2-031D-4C9E-940D-7A8D0A8516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1">
              <a:extLst>
                <a:ext uri="{FF2B5EF4-FFF2-40B4-BE49-F238E27FC236}">
                  <a16:creationId xmlns:a16="http://schemas.microsoft.com/office/drawing/2014/main" id="{84E7033C-B306-4560-9427-FC568753EA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2">
              <a:extLst>
                <a:ext uri="{FF2B5EF4-FFF2-40B4-BE49-F238E27FC236}">
                  <a16:creationId xmlns:a16="http://schemas.microsoft.com/office/drawing/2014/main" id="{755FBA37-8EF9-4CDA-96C8-7FBE96823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3">
              <a:extLst>
                <a:ext uri="{FF2B5EF4-FFF2-40B4-BE49-F238E27FC236}">
                  <a16:creationId xmlns:a16="http://schemas.microsoft.com/office/drawing/2014/main" id="{3525CD63-6824-4A58-964F-DE8FA0D6CF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4">
              <a:extLst>
                <a:ext uri="{FF2B5EF4-FFF2-40B4-BE49-F238E27FC236}">
                  <a16:creationId xmlns:a16="http://schemas.microsoft.com/office/drawing/2014/main" id="{7266553E-D5E7-44E7-82C8-0621B7DDE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5">
              <a:extLst>
                <a:ext uri="{FF2B5EF4-FFF2-40B4-BE49-F238E27FC236}">
                  <a16:creationId xmlns:a16="http://schemas.microsoft.com/office/drawing/2014/main" id="{07574F3E-5B61-4AFC-B65E-3F2A8454C3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6">
              <a:extLst>
                <a:ext uri="{FF2B5EF4-FFF2-40B4-BE49-F238E27FC236}">
                  <a16:creationId xmlns:a16="http://schemas.microsoft.com/office/drawing/2014/main" id="{4ED7559A-AF7D-4118-B1C6-071565F9F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7">
              <a:extLst>
                <a:ext uri="{FF2B5EF4-FFF2-40B4-BE49-F238E27FC236}">
                  <a16:creationId xmlns:a16="http://schemas.microsoft.com/office/drawing/2014/main" id="{6924A453-9ECB-4FEE-A843-659E0147A0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8">
              <a:extLst>
                <a:ext uri="{FF2B5EF4-FFF2-40B4-BE49-F238E27FC236}">
                  <a16:creationId xmlns:a16="http://schemas.microsoft.com/office/drawing/2014/main" id="{3F838B94-31AA-44D3-BB5E-EE4C87B421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9">
              <a:extLst>
                <a:ext uri="{FF2B5EF4-FFF2-40B4-BE49-F238E27FC236}">
                  <a16:creationId xmlns:a16="http://schemas.microsoft.com/office/drawing/2014/main" id="{9FE025CD-22FD-42F8-8D43-883C01BD1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30">
              <a:extLst>
                <a:ext uri="{FF2B5EF4-FFF2-40B4-BE49-F238E27FC236}">
                  <a16:creationId xmlns:a16="http://schemas.microsoft.com/office/drawing/2014/main" id="{AF98113F-7D78-49D7-B49C-74EC229CE5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1">
              <a:extLst>
                <a:ext uri="{FF2B5EF4-FFF2-40B4-BE49-F238E27FC236}">
                  <a16:creationId xmlns:a16="http://schemas.microsoft.com/office/drawing/2014/main" id="{987E95DB-C783-4500-A69A-C470060BEA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2">
              <a:extLst>
                <a:ext uri="{FF2B5EF4-FFF2-40B4-BE49-F238E27FC236}">
                  <a16:creationId xmlns:a16="http://schemas.microsoft.com/office/drawing/2014/main" id="{F71CF6BC-FD6C-4633-99AE-3DFBBA535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3">
              <a:extLst>
                <a:ext uri="{FF2B5EF4-FFF2-40B4-BE49-F238E27FC236}">
                  <a16:creationId xmlns:a16="http://schemas.microsoft.com/office/drawing/2014/main" id="{6486144C-6B15-4CE8-B940-5B399C572D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4">
              <a:extLst>
                <a:ext uri="{FF2B5EF4-FFF2-40B4-BE49-F238E27FC236}">
                  <a16:creationId xmlns:a16="http://schemas.microsoft.com/office/drawing/2014/main" id="{66431074-2E63-4CB7-88F5-99157460E0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5">
              <a:extLst>
                <a:ext uri="{FF2B5EF4-FFF2-40B4-BE49-F238E27FC236}">
                  <a16:creationId xmlns:a16="http://schemas.microsoft.com/office/drawing/2014/main" id="{7FD50E61-7E60-4EB5-B925-49879EF52C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6">
              <a:extLst>
                <a:ext uri="{FF2B5EF4-FFF2-40B4-BE49-F238E27FC236}">
                  <a16:creationId xmlns:a16="http://schemas.microsoft.com/office/drawing/2014/main" id="{1E3786E1-A3C6-418E-861D-ABB4A61CF0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7">
              <a:extLst>
                <a:ext uri="{FF2B5EF4-FFF2-40B4-BE49-F238E27FC236}">
                  <a16:creationId xmlns:a16="http://schemas.microsoft.com/office/drawing/2014/main" id="{A6ADCDE7-AA77-48D7-A55E-1065D262FF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8">
              <a:extLst>
                <a:ext uri="{FF2B5EF4-FFF2-40B4-BE49-F238E27FC236}">
                  <a16:creationId xmlns:a16="http://schemas.microsoft.com/office/drawing/2014/main" id="{F13B4672-4A57-474E-8F0D-8E01F420E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9">
              <a:extLst>
                <a:ext uri="{FF2B5EF4-FFF2-40B4-BE49-F238E27FC236}">
                  <a16:creationId xmlns:a16="http://schemas.microsoft.com/office/drawing/2014/main" id="{D677DFD2-E5D0-40EA-B50D-255F927C72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40">
              <a:extLst>
                <a:ext uri="{FF2B5EF4-FFF2-40B4-BE49-F238E27FC236}">
                  <a16:creationId xmlns:a16="http://schemas.microsoft.com/office/drawing/2014/main" id="{57C85EF3-3373-4EDA-A058-E3958147C5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1">
              <a:extLst>
                <a:ext uri="{FF2B5EF4-FFF2-40B4-BE49-F238E27FC236}">
                  <a16:creationId xmlns:a16="http://schemas.microsoft.com/office/drawing/2014/main" id="{01E879A9-CF4F-4714-9C22-91EC7EE01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pic>
        <p:nvPicPr>
          <p:cNvPr id="215" name="图片 214">
            <a:extLst>
              <a:ext uri="{FF2B5EF4-FFF2-40B4-BE49-F238E27FC236}">
                <a16:creationId xmlns:a16="http://schemas.microsoft.com/office/drawing/2014/main" id="{259B8D75-F3A8-422C-B35A-CB74AB4B39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44" y="3739909"/>
            <a:ext cx="6960072" cy="2773464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84283D-E128-4185-B014-75A0E1E0F4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MapReduce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8FB78C-4843-41FB-A6B2-6AADB394F2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Group 22</a:t>
            </a:r>
            <a:endParaRPr lang="zh-CN" altLang="en-US" dirty="0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AFBAE54A-5128-44B2-B7C4-B74DB83C04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52F9B30E-2181-4EA8-9DAF-F4284FE537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0840" y="3377545"/>
            <a:ext cx="5210175" cy="995326"/>
          </a:xfrm>
        </p:spPr>
        <p:txBody>
          <a:bodyPr/>
          <a:lstStyle/>
          <a:p>
            <a:r>
              <a:rPr lang="en-US" altLang="zh-CN" dirty="0"/>
              <a:t>Core of Hadoop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158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0D2E0-F373-4358-862B-23B9F849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3DBD51-8EBC-4EFF-9432-8CAFA7BF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MapReduce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209637-8F68-46ED-9510-C68B6E024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Why do we need MapReduce?</a:t>
            </a:r>
            <a:endParaRPr lang="zh-CN" altLang="en-US" dirty="0"/>
          </a:p>
        </p:txBody>
      </p:sp>
      <p:grpSp>
        <p:nvGrpSpPr>
          <p:cNvPr id="24" name="e40c39ee-0193-4447-bb70-c2b132c3749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0E3C99B-2ECB-493E-8722-29A8E17C0D63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987528" y="2956688"/>
            <a:ext cx="4216944" cy="2715636"/>
            <a:chOff x="3265488" y="1597026"/>
            <a:chExt cx="5645150" cy="3635375"/>
          </a:xfrm>
        </p:grpSpPr>
        <p:sp>
          <p:nvSpPr>
            <p:cNvPr id="27" name="ïś1ïḍe">
              <a:extLst>
                <a:ext uri="{FF2B5EF4-FFF2-40B4-BE49-F238E27FC236}">
                  <a16:creationId xmlns:a16="http://schemas.microsoft.com/office/drawing/2014/main" id="{4F09B79B-65C5-412E-978F-6C7120D1DE4D}"/>
                </a:ext>
              </a:extLst>
            </p:cNvPr>
            <p:cNvSpPr/>
            <p:nvPr/>
          </p:nvSpPr>
          <p:spPr bwMode="auto">
            <a:xfrm>
              <a:off x="6934200" y="3684588"/>
              <a:ext cx="517525" cy="42863"/>
            </a:xfrm>
            <a:custGeom>
              <a:avLst/>
              <a:gdLst>
                <a:gd name="T0" fmla="*/ 1 w 157"/>
                <a:gd name="T1" fmla="*/ 10 h 13"/>
                <a:gd name="T2" fmla="*/ 1 w 157"/>
                <a:gd name="T3" fmla="*/ 0 h 13"/>
                <a:gd name="T4" fmla="*/ 22 w 157"/>
                <a:gd name="T5" fmla="*/ 2 h 13"/>
                <a:gd name="T6" fmla="*/ 22 w 157"/>
                <a:gd name="T7" fmla="*/ 10 h 13"/>
                <a:gd name="T8" fmla="*/ 35 w 157"/>
                <a:gd name="T9" fmla="*/ 13 h 13"/>
                <a:gd name="T10" fmla="*/ 35 w 157"/>
                <a:gd name="T11" fmla="*/ 4 h 13"/>
                <a:gd name="T12" fmla="*/ 60 w 157"/>
                <a:gd name="T13" fmla="*/ 3 h 13"/>
                <a:gd name="T14" fmla="*/ 60 w 157"/>
                <a:gd name="T15" fmla="*/ 10 h 13"/>
                <a:gd name="T16" fmla="*/ 76 w 157"/>
                <a:gd name="T17" fmla="*/ 10 h 13"/>
                <a:gd name="T18" fmla="*/ 74 w 157"/>
                <a:gd name="T19" fmla="*/ 3 h 13"/>
                <a:gd name="T20" fmla="*/ 95 w 157"/>
                <a:gd name="T21" fmla="*/ 4 h 13"/>
                <a:gd name="T22" fmla="*/ 95 w 157"/>
                <a:gd name="T23" fmla="*/ 13 h 13"/>
                <a:gd name="T24" fmla="*/ 112 w 157"/>
                <a:gd name="T25" fmla="*/ 10 h 13"/>
                <a:gd name="T26" fmla="*/ 112 w 157"/>
                <a:gd name="T27" fmla="*/ 2 h 13"/>
                <a:gd name="T28" fmla="*/ 133 w 157"/>
                <a:gd name="T29" fmla="*/ 2 h 13"/>
                <a:gd name="T30" fmla="*/ 128 w 157"/>
                <a:gd name="T31" fmla="*/ 10 h 13"/>
                <a:gd name="T32" fmla="*/ 146 w 157"/>
                <a:gd name="T33" fmla="*/ 10 h 13"/>
                <a:gd name="T34" fmla="*/ 146 w 157"/>
                <a:gd name="T35" fmla="*/ 2 h 13"/>
                <a:gd name="T36" fmla="*/ 157 w 157"/>
                <a:gd name="T37" fmla="*/ 0 h 13"/>
                <a:gd name="T38" fmla="*/ 154 w 157"/>
                <a:gd name="T39" fmla="*/ 13 h 13"/>
                <a:gd name="T40" fmla="*/ 1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" y="10"/>
                  </a:moveTo>
                  <a:cubicBezTo>
                    <a:pt x="1" y="10"/>
                    <a:pt x="0" y="0"/>
                    <a:pt x="1" y="0"/>
                  </a:cubicBezTo>
                  <a:cubicBezTo>
                    <a:pt x="2" y="0"/>
                    <a:pt x="22" y="2"/>
                    <a:pt x="22" y="2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33" y="2"/>
                    <a:pt x="133" y="2"/>
                    <a:pt x="133" y="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" y="13"/>
                    <a:pt x="1" y="13"/>
                    <a:pt x="1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sļîḓê">
              <a:extLst>
                <a:ext uri="{FF2B5EF4-FFF2-40B4-BE49-F238E27FC236}">
                  <a16:creationId xmlns:a16="http://schemas.microsoft.com/office/drawing/2014/main" id="{A1F1E49D-47B8-4991-8C96-9222D6CF256D}"/>
                </a:ext>
              </a:extLst>
            </p:cNvPr>
            <p:cNvSpPr/>
            <p:nvPr/>
          </p:nvSpPr>
          <p:spPr bwMode="auto">
            <a:xfrm>
              <a:off x="6881813" y="3717926"/>
              <a:ext cx="606425" cy="88900"/>
            </a:xfrm>
            <a:custGeom>
              <a:avLst/>
              <a:gdLst>
                <a:gd name="T0" fmla="*/ 20 w 382"/>
                <a:gd name="T1" fmla="*/ 56 h 56"/>
                <a:gd name="T2" fmla="*/ 0 w 382"/>
                <a:gd name="T3" fmla="*/ 0 h 56"/>
                <a:gd name="T4" fmla="*/ 382 w 382"/>
                <a:gd name="T5" fmla="*/ 0 h 56"/>
                <a:gd name="T6" fmla="*/ 370 w 382"/>
                <a:gd name="T7" fmla="*/ 56 h 56"/>
                <a:gd name="T8" fmla="*/ 20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20" y="56"/>
                  </a:moveTo>
                  <a:lnTo>
                    <a:pt x="0" y="0"/>
                  </a:lnTo>
                  <a:lnTo>
                    <a:pt x="382" y="0"/>
                  </a:lnTo>
                  <a:lnTo>
                    <a:pt x="370" y="56"/>
                  </a:lnTo>
                  <a:lnTo>
                    <a:pt x="20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slïḍé">
              <a:extLst>
                <a:ext uri="{FF2B5EF4-FFF2-40B4-BE49-F238E27FC236}">
                  <a16:creationId xmlns:a16="http://schemas.microsoft.com/office/drawing/2014/main" id="{5405DC53-D2C0-4D30-BA9C-C3B5383A69BB}"/>
                </a:ext>
              </a:extLst>
            </p:cNvPr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  <a:gd name="T8" fmla="*/ 79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şlîḑé">
              <a:extLst>
                <a:ext uri="{FF2B5EF4-FFF2-40B4-BE49-F238E27FC236}">
                  <a16:creationId xmlns:a16="http://schemas.microsoft.com/office/drawing/2014/main" id="{0D70820F-DD48-4A06-BE21-45A24AB26788}"/>
                </a:ext>
              </a:extLst>
            </p:cNvPr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ŝ1ïḓè">
              <a:extLst>
                <a:ext uri="{FF2B5EF4-FFF2-40B4-BE49-F238E27FC236}">
                  <a16:creationId xmlns:a16="http://schemas.microsoft.com/office/drawing/2014/main" id="{50DF785E-4A35-4388-93FC-49592E6B03DD}"/>
                </a:ext>
              </a:extLst>
            </p:cNvPr>
            <p:cNvSpPr/>
            <p:nvPr/>
          </p:nvSpPr>
          <p:spPr bwMode="auto">
            <a:xfrm>
              <a:off x="6184900" y="3678238"/>
              <a:ext cx="434975" cy="128588"/>
            </a:xfrm>
            <a:custGeom>
              <a:avLst/>
              <a:gdLst>
                <a:gd name="T0" fmla="*/ 5 w 132"/>
                <a:gd name="T1" fmla="*/ 1 h 39"/>
                <a:gd name="T2" fmla="*/ 131 w 132"/>
                <a:gd name="T3" fmla="*/ 3 h 39"/>
                <a:gd name="T4" fmla="*/ 132 w 132"/>
                <a:gd name="T5" fmla="*/ 39 h 39"/>
                <a:gd name="T6" fmla="*/ 0 w 132"/>
                <a:gd name="T7" fmla="*/ 38 h 39"/>
                <a:gd name="T8" fmla="*/ 5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5" y="1"/>
                  </a:moveTo>
                  <a:cubicBezTo>
                    <a:pt x="11" y="0"/>
                    <a:pt x="131" y="3"/>
                    <a:pt x="131" y="3"/>
                  </a:cubicBezTo>
                  <a:cubicBezTo>
                    <a:pt x="132" y="39"/>
                    <a:pt x="132" y="39"/>
                    <a:pt x="132" y="39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îḍè">
              <a:extLst>
                <a:ext uri="{FF2B5EF4-FFF2-40B4-BE49-F238E27FC236}">
                  <a16:creationId xmlns:a16="http://schemas.microsoft.com/office/drawing/2014/main" id="{255F1543-BDAA-46E8-998D-203874A2BB9E}"/>
                </a:ext>
              </a:extLst>
            </p:cNvPr>
            <p:cNvSpPr/>
            <p:nvPr/>
          </p:nvSpPr>
          <p:spPr bwMode="auto">
            <a:xfrm>
              <a:off x="6178550" y="2038351"/>
              <a:ext cx="468313" cy="1401763"/>
            </a:xfrm>
            <a:custGeom>
              <a:avLst/>
              <a:gdLst>
                <a:gd name="T0" fmla="*/ 69 w 142"/>
                <a:gd name="T1" fmla="*/ 0 h 425"/>
                <a:gd name="T2" fmla="*/ 142 w 142"/>
                <a:gd name="T3" fmla="*/ 425 h 425"/>
                <a:gd name="T4" fmla="*/ 69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69" y="0"/>
                  </a:moveTo>
                  <a:cubicBezTo>
                    <a:pt x="0" y="30"/>
                    <a:pt x="13" y="378"/>
                    <a:pt x="142" y="425"/>
                  </a:cubicBezTo>
                  <a:cubicBezTo>
                    <a:pt x="90" y="200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lîḍé">
              <a:extLst>
                <a:ext uri="{FF2B5EF4-FFF2-40B4-BE49-F238E27FC236}">
                  <a16:creationId xmlns:a16="http://schemas.microsoft.com/office/drawing/2014/main" id="{D71F0515-B7D9-4FA2-B99F-B8D1E372BA73}"/>
                </a:ext>
              </a:extLst>
            </p:cNvPr>
            <p:cNvSpPr/>
            <p:nvPr/>
          </p:nvSpPr>
          <p:spPr bwMode="auto">
            <a:xfrm>
              <a:off x="6350000" y="1847851"/>
              <a:ext cx="422275" cy="1751013"/>
            </a:xfrm>
            <a:custGeom>
              <a:avLst/>
              <a:gdLst>
                <a:gd name="T0" fmla="*/ 266 w 266"/>
                <a:gd name="T1" fmla="*/ 1088 h 1103"/>
                <a:gd name="T2" fmla="*/ 173 w 266"/>
                <a:gd name="T3" fmla="*/ 1103 h 1103"/>
                <a:gd name="T4" fmla="*/ 0 w 266"/>
                <a:gd name="T5" fmla="*/ 14 h 1103"/>
                <a:gd name="T6" fmla="*/ 94 w 266"/>
                <a:gd name="T7" fmla="*/ 0 h 1103"/>
                <a:gd name="T8" fmla="*/ 266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266" y="1088"/>
                  </a:moveTo>
                  <a:lnTo>
                    <a:pt x="173" y="1103"/>
                  </a:lnTo>
                  <a:lnTo>
                    <a:pt x="0" y="14"/>
                  </a:lnTo>
                  <a:lnTo>
                    <a:pt x="94" y="0"/>
                  </a:lnTo>
                  <a:lnTo>
                    <a:pt x="266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şḻídé">
              <a:extLst>
                <a:ext uri="{FF2B5EF4-FFF2-40B4-BE49-F238E27FC236}">
                  <a16:creationId xmlns:a16="http://schemas.microsoft.com/office/drawing/2014/main" id="{D4022103-5648-4A3D-B6B3-7AD5D43F2DD7}"/>
                </a:ext>
              </a:extLst>
            </p:cNvPr>
            <p:cNvSpPr/>
            <p:nvPr/>
          </p:nvSpPr>
          <p:spPr bwMode="auto">
            <a:xfrm>
              <a:off x="4706938" y="3684588"/>
              <a:ext cx="517525" cy="42863"/>
            </a:xfrm>
            <a:custGeom>
              <a:avLst/>
              <a:gdLst>
                <a:gd name="T0" fmla="*/ 156 w 157"/>
                <a:gd name="T1" fmla="*/ 10 h 13"/>
                <a:gd name="T2" fmla="*/ 156 w 157"/>
                <a:gd name="T3" fmla="*/ 0 h 13"/>
                <a:gd name="T4" fmla="*/ 135 w 157"/>
                <a:gd name="T5" fmla="*/ 2 h 13"/>
                <a:gd name="T6" fmla="*/ 135 w 157"/>
                <a:gd name="T7" fmla="*/ 10 h 13"/>
                <a:gd name="T8" fmla="*/ 122 w 157"/>
                <a:gd name="T9" fmla="*/ 13 h 13"/>
                <a:gd name="T10" fmla="*/ 122 w 157"/>
                <a:gd name="T11" fmla="*/ 4 h 13"/>
                <a:gd name="T12" fmla="*/ 97 w 157"/>
                <a:gd name="T13" fmla="*/ 3 h 13"/>
                <a:gd name="T14" fmla="*/ 97 w 157"/>
                <a:gd name="T15" fmla="*/ 10 h 13"/>
                <a:gd name="T16" fmla="*/ 81 w 157"/>
                <a:gd name="T17" fmla="*/ 10 h 13"/>
                <a:gd name="T18" fmla="*/ 83 w 157"/>
                <a:gd name="T19" fmla="*/ 3 h 13"/>
                <a:gd name="T20" fmla="*/ 62 w 157"/>
                <a:gd name="T21" fmla="*/ 4 h 13"/>
                <a:gd name="T22" fmla="*/ 62 w 157"/>
                <a:gd name="T23" fmla="*/ 13 h 13"/>
                <a:gd name="T24" fmla="*/ 45 w 157"/>
                <a:gd name="T25" fmla="*/ 10 h 13"/>
                <a:gd name="T26" fmla="*/ 45 w 157"/>
                <a:gd name="T27" fmla="*/ 2 h 13"/>
                <a:gd name="T28" fmla="*/ 24 w 157"/>
                <a:gd name="T29" fmla="*/ 2 h 13"/>
                <a:gd name="T30" fmla="*/ 29 w 157"/>
                <a:gd name="T31" fmla="*/ 10 h 13"/>
                <a:gd name="T32" fmla="*/ 11 w 157"/>
                <a:gd name="T33" fmla="*/ 10 h 13"/>
                <a:gd name="T34" fmla="*/ 11 w 157"/>
                <a:gd name="T35" fmla="*/ 2 h 13"/>
                <a:gd name="T36" fmla="*/ 0 w 157"/>
                <a:gd name="T37" fmla="*/ 0 h 13"/>
                <a:gd name="T38" fmla="*/ 3 w 157"/>
                <a:gd name="T39" fmla="*/ 13 h 13"/>
                <a:gd name="T40" fmla="*/ 156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56" y="10"/>
                  </a:moveTo>
                  <a:cubicBezTo>
                    <a:pt x="156" y="10"/>
                    <a:pt x="157" y="0"/>
                    <a:pt x="156" y="0"/>
                  </a:cubicBezTo>
                  <a:cubicBezTo>
                    <a:pt x="155" y="0"/>
                    <a:pt x="135" y="2"/>
                    <a:pt x="135" y="2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56" y="13"/>
                    <a:pt x="156" y="13"/>
                    <a:pt x="156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$1îdé">
              <a:extLst>
                <a:ext uri="{FF2B5EF4-FFF2-40B4-BE49-F238E27FC236}">
                  <a16:creationId xmlns:a16="http://schemas.microsoft.com/office/drawing/2014/main" id="{89614E7B-9F4C-471E-8AE9-77722A295B8C}"/>
                </a:ext>
              </a:extLst>
            </p:cNvPr>
            <p:cNvSpPr/>
            <p:nvPr/>
          </p:nvSpPr>
          <p:spPr bwMode="auto">
            <a:xfrm>
              <a:off x="4670425" y="3717926"/>
              <a:ext cx="606425" cy="88900"/>
            </a:xfrm>
            <a:custGeom>
              <a:avLst/>
              <a:gdLst>
                <a:gd name="T0" fmla="*/ 362 w 382"/>
                <a:gd name="T1" fmla="*/ 56 h 56"/>
                <a:gd name="T2" fmla="*/ 382 w 382"/>
                <a:gd name="T3" fmla="*/ 0 h 56"/>
                <a:gd name="T4" fmla="*/ 0 w 382"/>
                <a:gd name="T5" fmla="*/ 0 h 56"/>
                <a:gd name="T6" fmla="*/ 12 w 382"/>
                <a:gd name="T7" fmla="*/ 56 h 56"/>
                <a:gd name="T8" fmla="*/ 362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362" y="56"/>
                  </a:moveTo>
                  <a:lnTo>
                    <a:pt x="382" y="0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362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ḷîḋê">
              <a:extLst>
                <a:ext uri="{FF2B5EF4-FFF2-40B4-BE49-F238E27FC236}">
                  <a16:creationId xmlns:a16="http://schemas.microsoft.com/office/drawing/2014/main" id="{0BCA3FFE-2002-4CF9-A685-21DC89B041F7}"/>
                </a:ext>
              </a:extLst>
            </p:cNvPr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  <a:gd name="T8" fmla="*/ 44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ŝľiḋè">
              <a:extLst>
                <a:ext uri="{FF2B5EF4-FFF2-40B4-BE49-F238E27FC236}">
                  <a16:creationId xmlns:a16="http://schemas.microsoft.com/office/drawing/2014/main" id="{64336A79-9113-41E5-A381-4D075175AA07}"/>
                </a:ext>
              </a:extLst>
            </p:cNvPr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ṧḷiḑe">
              <a:extLst>
                <a:ext uri="{FF2B5EF4-FFF2-40B4-BE49-F238E27FC236}">
                  <a16:creationId xmlns:a16="http://schemas.microsoft.com/office/drawing/2014/main" id="{0A9F6FB4-E194-4E61-904B-C02D8BD143FB}"/>
                </a:ext>
              </a:extLst>
            </p:cNvPr>
            <p:cNvSpPr/>
            <p:nvPr/>
          </p:nvSpPr>
          <p:spPr bwMode="auto">
            <a:xfrm>
              <a:off x="5538788" y="3678238"/>
              <a:ext cx="434975" cy="128588"/>
            </a:xfrm>
            <a:custGeom>
              <a:avLst/>
              <a:gdLst>
                <a:gd name="T0" fmla="*/ 127 w 132"/>
                <a:gd name="T1" fmla="*/ 1 h 39"/>
                <a:gd name="T2" fmla="*/ 1 w 132"/>
                <a:gd name="T3" fmla="*/ 3 h 39"/>
                <a:gd name="T4" fmla="*/ 0 w 132"/>
                <a:gd name="T5" fmla="*/ 39 h 39"/>
                <a:gd name="T6" fmla="*/ 132 w 132"/>
                <a:gd name="T7" fmla="*/ 38 h 39"/>
                <a:gd name="T8" fmla="*/ 127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127" y="1"/>
                  </a:moveTo>
                  <a:cubicBezTo>
                    <a:pt x="121" y="0"/>
                    <a:pt x="1" y="3"/>
                    <a:pt x="1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32" y="38"/>
                    <a:pt x="132" y="38"/>
                    <a:pt x="132" y="38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$ľîdé">
              <a:extLst>
                <a:ext uri="{FF2B5EF4-FFF2-40B4-BE49-F238E27FC236}">
                  <a16:creationId xmlns:a16="http://schemas.microsoft.com/office/drawing/2014/main" id="{CBADF0DE-4CE1-446B-9497-155FB93EBF7B}"/>
                </a:ext>
              </a:extLst>
            </p:cNvPr>
            <p:cNvSpPr/>
            <p:nvPr/>
          </p:nvSpPr>
          <p:spPr bwMode="auto">
            <a:xfrm>
              <a:off x="5511800" y="2038351"/>
              <a:ext cx="468313" cy="1401763"/>
            </a:xfrm>
            <a:custGeom>
              <a:avLst/>
              <a:gdLst>
                <a:gd name="T0" fmla="*/ 73 w 142"/>
                <a:gd name="T1" fmla="*/ 0 h 425"/>
                <a:gd name="T2" fmla="*/ 0 w 142"/>
                <a:gd name="T3" fmla="*/ 425 h 425"/>
                <a:gd name="T4" fmla="*/ 73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73" y="0"/>
                  </a:moveTo>
                  <a:cubicBezTo>
                    <a:pt x="142" y="30"/>
                    <a:pt x="129" y="378"/>
                    <a:pt x="0" y="425"/>
                  </a:cubicBezTo>
                  <a:cubicBezTo>
                    <a:pt x="52" y="200"/>
                    <a:pt x="73" y="0"/>
                    <a:pt x="7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$ļîḍè">
              <a:extLst>
                <a:ext uri="{FF2B5EF4-FFF2-40B4-BE49-F238E27FC236}">
                  <a16:creationId xmlns:a16="http://schemas.microsoft.com/office/drawing/2014/main" id="{0F9616B9-F1D7-4ED2-9F1E-5F27AE3D0C0E}"/>
                </a:ext>
              </a:extLst>
            </p:cNvPr>
            <p:cNvSpPr/>
            <p:nvPr/>
          </p:nvSpPr>
          <p:spPr bwMode="auto">
            <a:xfrm>
              <a:off x="5386388" y="1847851"/>
              <a:ext cx="422275" cy="1751013"/>
            </a:xfrm>
            <a:custGeom>
              <a:avLst/>
              <a:gdLst>
                <a:gd name="T0" fmla="*/ 0 w 266"/>
                <a:gd name="T1" fmla="*/ 1088 h 1103"/>
                <a:gd name="T2" fmla="*/ 94 w 266"/>
                <a:gd name="T3" fmla="*/ 1103 h 1103"/>
                <a:gd name="T4" fmla="*/ 266 w 266"/>
                <a:gd name="T5" fmla="*/ 14 h 1103"/>
                <a:gd name="T6" fmla="*/ 173 w 266"/>
                <a:gd name="T7" fmla="*/ 0 h 1103"/>
                <a:gd name="T8" fmla="*/ 0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0" y="1088"/>
                  </a:moveTo>
                  <a:lnTo>
                    <a:pt x="94" y="1103"/>
                  </a:lnTo>
                  <a:lnTo>
                    <a:pt x="266" y="14"/>
                  </a:lnTo>
                  <a:lnTo>
                    <a:pt x="173" y="0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š1iďè">
              <a:extLst>
                <a:ext uri="{FF2B5EF4-FFF2-40B4-BE49-F238E27FC236}">
                  <a16:creationId xmlns:a16="http://schemas.microsoft.com/office/drawing/2014/main" id="{253DE048-A4D5-4489-A8F0-2B43642CADF5}"/>
                </a:ext>
              </a:extLst>
            </p:cNvPr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ṣ1îḓê">
              <a:extLst>
                <a:ext uri="{FF2B5EF4-FFF2-40B4-BE49-F238E27FC236}">
                  <a16:creationId xmlns:a16="http://schemas.microsoft.com/office/drawing/2014/main" id="{3487CC82-A173-42BC-BFA7-EAC0D9708D68}"/>
                </a:ext>
              </a:extLst>
            </p:cNvPr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ṩḷîḋe">
              <a:extLst>
                <a:ext uri="{FF2B5EF4-FFF2-40B4-BE49-F238E27FC236}">
                  <a16:creationId xmlns:a16="http://schemas.microsoft.com/office/drawing/2014/main" id="{73368956-6E31-40BC-B1D1-B241E947A743}"/>
                </a:ext>
              </a:extLst>
            </p:cNvPr>
            <p:cNvSpPr/>
            <p:nvPr/>
          </p:nvSpPr>
          <p:spPr bwMode="auto">
            <a:xfrm>
              <a:off x="7897813" y="4700588"/>
              <a:ext cx="700088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7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10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6" y="41"/>
                    <a:pt x="27" y="114"/>
                  </a:cubicBezTo>
                  <a:cubicBezTo>
                    <a:pt x="8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ṩļïḋê">
              <a:extLst>
                <a:ext uri="{FF2B5EF4-FFF2-40B4-BE49-F238E27FC236}">
                  <a16:creationId xmlns:a16="http://schemas.microsoft.com/office/drawing/2014/main" id="{A56E7829-3A03-4F6E-B733-689B5875C15D}"/>
                </a:ext>
              </a:extLst>
            </p:cNvPr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  <a:gd name="T8" fmla="*/ 0 w 33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Sḻiďe">
              <a:extLst>
                <a:ext uri="{FF2B5EF4-FFF2-40B4-BE49-F238E27FC236}">
                  <a16:creationId xmlns:a16="http://schemas.microsoft.com/office/drawing/2014/main" id="{900DF1E9-90C4-42F7-B21B-6D60CC56ACF2}"/>
                </a:ext>
              </a:extLst>
            </p:cNvPr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śliďè">
              <a:extLst>
                <a:ext uri="{FF2B5EF4-FFF2-40B4-BE49-F238E27FC236}">
                  <a16:creationId xmlns:a16="http://schemas.microsoft.com/office/drawing/2014/main" id="{C3B09F0A-6C26-4D43-ADEB-6AEAE9DCB2FB}"/>
                </a:ext>
              </a:extLst>
            </p:cNvPr>
            <p:cNvSpPr/>
            <p:nvPr/>
          </p:nvSpPr>
          <p:spPr bwMode="auto">
            <a:xfrm>
              <a:off x="7885113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Sḻíḍe">
              <a:extLst>
                <a:ext uri="{FF2B5EF4-FFF2-40B4-BE49-F238E27FC236}">
                  <a16:creationId xmlns:a16="http://schemas.microsoft.com/office/drawing/2014/main" id="{7A4889BA-FA5A-4D9E-80A4-6A1F6857D2CD}"/>
                </a:ext>
              </a:extLst>
            </p:cNvPr>
            <p:cNvSpPr/>
            <p:nvPr/>
          </p:nvSpPr>
          <p:spPr bwMode="auto">
            <a:xfrm>
              <a:off x="8201025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ŝľîḑé">
              <a:extLst>
                <a:ext uri="{FF2B5EF4-FFF2-40B4-BE49-F238E27FC236}">
                  <a16:creationId xmlns:a16="http://schemas.microsoft.com/office/drawing/2014/main" id="{83455AFA-8EF1-4929-B7AE-84F1D0864F87}"/>
                </a:ext>
              </a:extLst>
            </p:cNvPr>
            <p:cNvSpPr/>
            <p:nvPr/>
          </p:nvSpPr>
          <p:spPr bwMode="auto">
            <a:xfrm>
              <a:off x="85074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sḻíďê">
              <a:extLst>
                <a:ext uri="{FF2B5EF4-FFF2-40B4-BE49-F238E27FC236}">
                  <a16:creationId xmlns:a16="http://schemas.microsoft.com/office/drawing/2014/main" id="{7906DF0C-EC27-432C-817A-63718B2029F8}"/>
                </a:ext>
              </a:extLst>
            </p:cNvPr>
            <p:cNvSpPr/>
            <p:nvPr/>
          </p:nvSpPr>
          <p:spPr bwMode="auto">
            <a:xfrm>
              <a:off x="7408863" y="3754438"/>
              <a:ext cx="1247775" cy="1355725"/>
            </a:xfrm>
            <a:custGeom>
              <a:avLst/>
              <a:gdLst>
                <a:gd name="T0" fmla="*/ 357 w 378"/>
                <a:gd name="T1" fmla="*/ 5 h 411"/>
                <a:gd name="T2" fmla="*/ 218 w 378"/>
                <a:gd name="T3" fmla="*/ 0 h 411"/>
                <a:gd name="T4" fmla="*/ 201 w 378"/>
                <a:gd name="T5" fmla="*/ 29 h 411"/>
                <a:gd name="T6" fmla="*/ 12 w 378"/>
                <a:gd name="T7" fmla="*/ 81 h 411"/>
                <a:gd name="T8" fmla="*/ 31 w 378"/>
                <a:gd name="T9" fmla="*/ 408 h 411"/>
                <a:gd name="T10" fmla="*/ 30 w 378"/>
                <a:gd name="T11" fmla="*/ 408 h 411"/>
                <a:gd name="T12" fmla="*/ 41 w 378"/>
                <a:gd name="T13" fmla="*/ 411 h 411"/>
                <a:gd name="T14" fmla="*/ 81 w 378"/>
                <a:gd name="T15" fmla="*/ 411 h 411"/>
                <a:gd name="T16" fmla="*/ 61 w 378"/>
                <a:gd name="T17" fmla="*/ 136 h 411"/>
                <a:gd name="T18" fmla="*/ 369 w 378"/>
                <a:gd name="T19" fmla="*/ 93 h 411"/>
                <a:gd name="T20" fmla="*/ 357 w 378"/>
                <a:gd name="T21" fmla="*/ 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11">
                  <a:moveTo>
                    <a:pt x="357" y="5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144" y="40"/>
                    <a:pt x="24" y="68"/>
                    <a:pt x="12" y="81"/>
                  </a:cubicBezTo>
                  <a:cubicBezTo>
                    <a:pt x="0" y="94"/>
                    <a:pt x="31" y="408"/>
                    <a:pt x="31" y="408"/>
                  </a:cubicBezTo>
                  <a:cubicBezTo>
                    <a:pt x="31" y="408"/>
                    <a:pt x="31" y="408"/>
                    <a:pt x="30" y="408"/>
                  </a:cubicBezTo>
                  <a:cubicBezTo>
                    <a:pt x="34" y="409"/>
                    <a:pt x="37" y="410"/>
                    <a:pt x="41" y="411"/>
                  </a:cubicBezTo>
                  <a:cubicBezTo>
                    <a:pt x="81" y="411"/>
                    <a:pt x="81" y="411"/>
                    <a:pt x="81" y="411"/>
                  </a:cubicBezTo>
                  <a:cubicBezTo>
                    <a:pt x="90" y="306"/>
                    <a:pt x="61" y="136"/>
                    <a:pt x="61" y="136"/>
                  </a:cubicBezTo>
                  <a:cubicBezTo>
                    <a:pt x="61" y="136"/>
                    <a:pt x="366" y="106"/>
                    <a:pt x="369" y="93"/>
                  </a:cubicBezTo>
                  <a:cubicBezTo>
                    <a:pt x="378" y="58"/>
                    <a:pt x="357" y="5"/>
                    <a:pt x="357" y="5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śļíďê">
              <a:extLst>
                <a:ext uri="{FF2B5EF4-FFF2-40B4-BE49-F238E27FC236}">
                  <a16:creationId xmlns:a16="http://schemas.microsoft.com/office/drawing/2014/main" id="{8020361E-1D29-4596-8877-6C6AAA7EAA7C}"/>
                </a:ext>
              </a:extLst>
            </p:cNvPr>
            <p:cNvSpPr/>
            <p:nvPr/>
          </p:nvSpPr>
          <p:spPr bwMode="auto">
            <a:xfrm>
              <a:off x="7161213" y="3308351"/>
              <a:ext cx="406400" cy="396875"/>
            </a:xfrm>
            <a:custGeom>
              <a:avLst/>
              <a:gdLst>
                <a:gd name="T0" fmla="*/ 114 w 123"/>
                <a:gd name="T1" fmla="*/ 0 h 120"/>
                <a:gd name="T2" fmla="*/ 5 w 123"/>
                <a:gd name="T3" fmla="*/ 98 h 120"/>
                <a:gd name="T4" fmla="*/ 31 w 123"/>
                <a:gd name="T5" fmla="*/ 72 h 120"/>
                <a:gd name="T6" fmla="*/ 79 w 123"/>
                <a:gd name="T7" fmla="*/ 59 h 120"/>
                <a:gd name="T8" fmla="*/ 123 w 123"/>
                <a:gd name="T9" fmla="*/ 39 h 120"/>
                <a:gd name="T10" fmla="*/ 114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114" y="0"/>
                  </a:moveTo>
                  <a:cubicBezTo>
                    <a:pt x="71" y="4"/>
                    <a:pt x="0" y="28"/>
                    <a:pt x="5" y="98"/>
                  </a:cubicBezTo>
                  <a:cubicBezTo>
                    <a:pt x="7" y="120"/>
                    <a:pt x="29" y="97"/>
                    <a:pt x="31" y="72"/>
                  </a:cubicBezTo>
                  <a:cubicBezTo>
                    <a:pt x="51" y="94"/>
                    <a:pt x="70" y="90"/>
                    <a:pt x="79" y="59"/>
                  </a:cubicBezTo>
                  <a:cubicBezTo>
                    <a:pt x="88" y="41"/>
                    <a:pt x="123" y="39"/>
                    <a:pt x="123" y="39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ṩḷïḍè">
              <a:extLst>
                <a:ext uri="{FF2B5EF4-FFF2-40B4-BE49-F238E27FC236}">
                  <a16:creationId xmlns:a16="http://schemas.microsoft.com/office/drawing/2014/main" id="{5AE752A8-F6A4-49AE-9E1C-46DC99262BD7}"/>
                </a:ext>
              </a:extLst>
            </p:cNvPr>
            <p:cNvSpPr/>
            <p:nvPr/>
          </p:nvSpPr>
          <p:spPr bwMode="auto">
            <a:xfrm>
              <a:off x="8335963" y="2655888"/>
              <a:ext cx="149225" cy="184150"/>
            </a:xfrm>
            <a:custGeom>
              <a:avLst/>
              <a:gdLst>
                <a:gd name="T0" fmla="*/ 0 w 45"/>
                <a:gd name="T1" fmla="*/ 10 h 56"/>
                <a:gd name="T2" fmla="*/ 3 w 45"/>
                <a:gd name="T3" fmla="*/ 56 h 56"/>
                <a:gd name="T4" fmla="*/ 45 w 45"/>
                <a:gd name="T5" fmla="*/ 43 h 56"/>
                <a:gd name="T6" fmla="*/ 39 w 45"/>
                <a:gd name="T7" fmla="*/ 0 h 56"/>
                <a:gd name="T8" fmla="*/ 0 w 45"/>
                <a:gd name="T9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6">
                  <a:moveTo>
                    <a:pt x="0" y="10"/>
                  </a:moveTo>
                  <a:cubicBezTo>
                    <a:pt x="1" y="34"/>
                    <a:pt x="3" y="56"/>
                    <a:pt x="3" y="56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2" y="18"/>
                    <a:pt x="39" y="0"/>
                    <a:pt x="39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sļíḋè">
              <a:extLst>
                <a:ext uri="{FF2B5EF4-FFF2-40B4-BE49-F238E27FC236}">
                  <a16:creationId xmlns:a16="http://schemas.microsoft.com/office/drawing/2014/main" id="{D6BC0BF3-7F19-4A78-B325-5EC76732376A}"/>
                </a:ext>
              </a:extLst>
            </p:cNvPr>
            <p:cNvSpPr/>
            <p:nvPr/>
          </p:nvSpPr>
          <p:spPr bwMode="auto">
            <a:xfrm>
              <a:off x="8075613" y="2751138"/>
              <a:ext cx="574675" cy="1144588"/>
            </a:xfrm>
            <a:custGeom>
              <a:avLst/>
              <a:gdLst>
                <a:gd name="T0" fmla="*/ 74 w 174"/>
                <a:gd name="T1" fmla="*/ 31 h 347"/>
                <a:gd name="T2" fmla="*/ 0 w 174"/>
                <a:gd name="T3" fmla="*/ 315 h 347"/>
                <a:gd name="T4" fmla="*/ 156 w 174"/>
                <a:gd name="T5" fmla="*/ 321 h 347"/>
                <a:gd name="T6" fmla="*/ 129 w 174"/>
                <a:gd name="T7" fmla="*/ 12 h 347"/>
                <a:gd name="T8" fmla="*/ 74 w 174"/>
                <a:gd name="T9" fmla="*/ 3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47">
                  <a:moveTo>
                    <a:pt x="74" y="31"/>
                  </a:moveTo>
                  <a:cubicBezTo>
                    <a:pt x="47" y="56"/>
                    <a:pt x="0" y="279"/>
                    <a:pt x="0" y="315"/>
                  </a:cubicBezTo>
                  <a:cubicBezTo>
                    <a:pt x="95" y="347"/>
                    <a:pt x="156" y="321"/>
                    <a:pt x="156" y="321"/>
                  </a:cubicBezTo>
                  <a:cubicBezTo>
                    <a:pt x="174" y="204"/>
                    <a:pt x="129" y="12"/>
                    <a:pt x="129" y="12"/>
                  </a:cubicBezTo>
                  <a:cubicBezTo>
                    <a:pt x="122" y="0"/>
                    <a:pt x="74" y="31"/>
                    <a:pt x="74" y="3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ṡ1îďé">
              <a:extLst>
                <a:ext uri="{FF2B5EF4-FFF2-40B4-BE49-F238E27FC236}">
                  <a16:creationId xmlns:a16="http://schemas.microsoft.com/office/drawing/2014/main" id="{D037AF63-D9C6-4BD6-A1E8-D3EC7126B9BD}"/>
                </a:ext>
              </a:extLst>
            </p:cNvPr>
            <p:cNvSpPr/>
            <p:nvPr/>
          </p:nvSpPr>
          <p:spPr bwMode="auto">
            <a:xfrm>
              <a:off x="7827963" y="1912938"/>
              <a:ext cx="954088" cy="1003300"/>
            </a:xfrm>
            <a:custGeom>
              <a:avLst/>
              <a:gdLst>
                <a:gd name="T0" fmla="*/ 282 w 289"/>
                <a:gd name="T1" fmla="*/ 105 h 304"/>
                <a:gd name="T2" fmla="*/ 144 w 289"/>
                <a:gd name="T3" fmla="*/ 7 h 304"/>
                <a:gd name="T4" fmla="*/ 41 w 289"/>
                <a:gd name="T5" fmla="*/ 146 h 304"/>
                <a:gd name="T6" fmla="*/ 44 w 289"/>
                <a:gd name="T7" fmla="*/ 179 h 304"/>
                <a:gd name="T8" fmla="*/ 282 w 289"/>
                <a:gd name="T9" fmla="*/ 10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304">
                  <a:moveTo>
                    <a:pt x="282" y="105"/>
                  </a:moveTo>
                  <a:cubicBezTo>
                    <a:pt x="260" y="0"/>
                    <a:pt x="212" y="1"/>
                    <a:pt x="144" y="7"/>
                  </a:cubicBezTo>
                  <a:cubicBezTo>
                    <a:pt x="76" y="13"/>
                    <a:pt x="34" y="63"/>
                    <a:pt x="41" y="146"/>
                  </a:cubicBezTo>
                  <a:cubicBezTo>
                    <a:pt x="0" y="145"/>
                    <a:pt x="31" y="172"/>
                    <a:pt x="44" y="179"/>
                  </a:cubicBezTo>
                  <a:cubicBezTo>
                    <a:pt x="48" y="266"/>
                    <a:pt x="289" y="304"/>
                    <a:pt x="282" y="105"/>
                  </a:cubicBez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ṩļídê">
              <a:extLst>
                <a:ext uri="{FF2B5EF4-FFF2-40B4-BE49-F238E27FC236}">
                  <a16:creationId xmlns:a16="http://schemas.microsoft.com/office/drawing/2014/main" id="{F6B8ED8F-DA1E-4514-BAC0-E89708AE03F6}"/>
                </a:ext>
              </a:extLst>
            </p:cNvPr>
            <p:cNvSpPr/>
            <p:nvPr/>
          </p:nvSpPr>
          <p:spPr bwMode="auto">
            <a:xfrm>
              <a:off x="7778750" y="1630363"/>
              <a:ext cx="1131888" cy="1087438"/>
            </a:xfrm>
            <a:custGeom>
              <a:avLst/>
              <a:gdLst>
                <a:gd name="T0" fmla="*/ 268 w 343"/>
                <a:gd name="T1" fmla="*/ 92 h 330"/>
                <a:gd name="T2" fmla="*/ 108 w 343"/>
                <a:gd name="T3" fmla="*/ 47 h 330"/>
                <a:gd name="T4" fmla="*/ 121 w 343"/>
                <a:gd name="T5" fmla="*/ 107 h 330"/>
                <a:gd name="T6" fmla="*/ 253 w 343"/>
                <a:gd name="T7" fmla="*/ 138 h 330"/>
                <a:gd name="T8" fmla="*/ 228 w 343"/>
                <a:gd name="T9" fmla="*/ 180 h 330"/>
                <a:gd name="T10" fmla="*/ 237 w 343"/>
                <a:gd name="T11" fmla="*/ 204 h 330"/>
                <a:gd name="T12" fmla="*/ 242 w 343"/>
                <a:gd name="T13" fmla="*/ 256 h 330"/>
                <a:gd name="T14" fmla="*/ 302 w 343"/>
                <a:gd name="T15" fmla="*/ 268 h 330"/>
                <a:gd name="T16" fmla="*/ 290 w 343"/>
                <a:gd name="T17" fmla="*/ 109 h 330"/>
                <a:gd name="T18" fmla="*/ 283 w 343"/>
                <a:gd name="T19" fmla="*/ 94 h 330"/>
                <a:gd name="T20" fmla="*/ 268 w 343"/>
                <a:gd name="T21" fmla="*/ 9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330">
                  <a:moveTo>
                    <a:pt x="268" y="92"/>
                  </a:moveTo>
                  <a:cubicBezTo>
                    <a:pt x="245" y="24"/>
                    <a:pt x="62" y="0"/>
                    <a:pt x="108" y="47"/>
                  </a:cubicBezTo>
                  <a:cubicBezTo>
                    <a:pt x="0" y="36"/>
                    <a:pt x="10" y="113"/>
                    <a:pt x="121" y="107"/>
                  </a:cubicBezTo>
                  <a:cubicBezTo>
                    <a:pt x="148" y="133"/>
                    <a:pt x="217" y="146"/>
                    <a:pt x="253" y="138"/>
                  </a:cubicBezTo>
                  <a:cubicBezTo>
                    <a:pt x="212" y="163"/>
                    <a:pt x="216" y="182"/>
                    <a:pt x="228" y="180"/>
                  </a:cubicBezTo>
                  <a:cubicBezTo>
                    <a:pt x="194" y="226"/>
                    <a:pt x="218" y="227"/>
                    <a:pt x="237" y="204"/>
                  </a:cubicBezTo>
                  <a:cubicBezTo>
                    <a:pt x="286" y="183"/>
                    <a:pt x="293" y="250"/>
                    <a:pt x="242" y="256"/>
                  </a:cubicBezTo>
                  <a:cubicBezTo>
                    <a:pt x="219" y="290"/>
                    <a:pt x="262" y="330"/>
                    <a:pt x="302" y="268"/>
                  </a:cubicBezTo>
                  <a:cubicBezTo>
                    <a:pt x="342" y="206"/>
                    <a:pt x="343" y="127"/>
                    <a:pt x="290" y="109"/>
                  </a:cubicBezTo>
                  <a:cubicBezTo>
                    <a:pt x="337" y="89"/>
                    <a:pt x="323" y="55"/>
                    <a:pt x="283" y="94"/>
                  </a:cubicBezTo>
                  <a:cubicBezTo>
                    <a:pt x="286" y="56"/>
                    <a:pt x="267" y="59"/>
                    <a:pt x="268" y="92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ṣľíḋé">
              <a:extLst>
                <a:ext uri="{FF2B5EF4-FFF2-40B4-BE49-F238E27FC236}">
                  <a16:creationId xmlns:a16="http://schemas.microsoft.com/office/drawing/2014/main" id="{5761B80A-FA34-46B2-A6B3-247E15D244AD}"/>
                </a:ext>
              </a:extLst>
            </p:cNvPr>
            <p:cNvSpPr/>
            <p:nvPr/>
          </p:nvSpPr>
          <p:spPr bwMode="auto">
            <a:xfrm>
              <a:off x="8032750" y="2227263"/>
              <a:ext cx="152400" cy="141288"/>
            </a:xfrm>
            <a:custGeom>
              <a:avLst/>
              <a:gdLst>
                <a:gd name="T0" fmla="*/ 19 w 46"/>
                <a:gd name="T1" fmla="*/ 6 h 43"/>
                <a:gd name="T2" fmla="*/ 22 w 46"/>
                <a:gd name="T3" fmla="*/ 43 h 43"/>
                <a:gd name="T4" fmla="*/ 19 w 46"/>
                <a:gd name="T5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3">
                  <a:moveTo>
                    <a:pt x="19" y="6"/>
                  </a:moveTo>
                  <a:cubicBezTo>
                    <a:pt x="0" y="11"/>
                    <a:pt x="6" y="43"/>
                    <a:pt x="22" y="43"/>
                  </a:cubicBezTo>
                  <a:cubicBezTo>
                    <a:pt x="46" y="43"/>
                    <a:pt x="37" y="0"/>
                    <a:pt x="19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S1iďê">
              <a:extLst>
                <a:ext uri="{FF2B5EF4-FFF2-40B4-BE49-F238E27FC236}">
                  <a16:creationId xmlns:a16="http://schemas.microsoft.com/office/drawing/2014/main" id="{5CA82E59-F677-4E84-B8CF-B778C22D7BDA}"/>
                </a:ext>
              </a:extLst>
            </p:cNvPr>
            <p:cNvSpPr/>
            <p:nvPr/>
          </p:nvSpPr>
          <p:spPr bwMode="auto">
            <a:xfrm>
              <a:off x="8085138" y="1976438"/>
              <a:ext cx="179388" cy="171450"/>
            </a:xfrm>
            <a:custGeom>
              <a:avLst/>
              <a:gdLst>
                <a:gd name="T0" fmla="*/ 0 w 54"/>
                <a:gd name="T1" fmla="*/ 35 h 52"/>
                <a:gd name="T2" fmla="*/ 43 w 54"/>
                <a:gd name="T3" fmla="*/ 52 h 52"/>
                <a:gd name="T4" fmla="*/ 0 w 54"/>
                <a:gd name="T5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2">
                  <a:moveTo>
                    <a:pt x="0" y="35"/>
                  </a:moveTo>
                  <a:cubicBezTo>
                    <a:pt x="25" y="34"/>
                    <a:pt x="36" y="45"/>
                    <a:pt x="43" y="52"/>
                  </a:cubicBezTo>
                  <a:cubicBezTo>
                    <a:pt x="54" y="44"/>
                    <a:pt x="31" y="0"/>
                    <a:pt x="0" y="35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slïdè">
              <a:extLst>
                <a:ext uri="{FF2B5EF4-FFF2-40B4-BE49-F238E27FC236}">
                  <a16:creationId xmlns:a16="http://schemas.microsoft.com/office/drawing/2014/main" id="{BBF13855-6F35-409E-9731-6DD6B3F02138}"/>
                </a:ext>
              </a:extLst>
            </p:cNvPr>
            <p:cNvSpPr/>
            <p:nvPr/>
          </p:nvSpPr>
          <p:spPr bwMode="auto">
            <a:xfrm>
              <a:off x="7983538" y="2520951"/>
              <a:ext cx="131763" cy="77788"/>
            </a:xfrm>
            <a:custGeom>
              <a:avLst/>
              <a:gdLst>
                <a:gd name="T0" fmla="*/ 39 w 40"/>
                <a:gd name="T1" fmla="*/ 1 h 24"/>
                <a:gd name="T2" fmla="*/ 37 w 40"/>
                <a:gd name="T3" fmla="*/ 8 h 24"/>
                <a:gd name="T4" fmla="*/ 24 w 40"/>
                <a:gd name="T5" fmla="*/ 22 h 24"/>
                <a:gd name="T6" fmla="*/ 12 w 40"/>
                <a:gd name="T7" fmla="*/ 24 h 24"/>
                <a:gd name="T8" fmla="*/ 7 w 40"/>
                <a:gd name="T9" fmla="*/ 22 h 24"/>
                <a:gd name="T10" fmla="*/ 4 w 40"/>
                <a:gd name="T11" fmla="*/ 19 h 24"/>
                <a:gd name="T12" fmla="*/ 2 w 40"/>
                <a:gd name="T13" fmla="*/ 16 h 24"/>
                <a:gd name="T14" fmla="*/ 1 w 40"/>
                <a:gd name="T15" fmla="*/ 14 h 24"/>
                <a:gd name="T16" fmla="*/ 0 w 40"/>
                <a:gd name="T17" fmla="*/ 12 h 24"/>
                <a:gd name="T18" fmla="*/ 2 w 40"/>
                <a:gd name="T19" fmla="*/ 13 h 24"/>
                <a:gd name="T20" fmla="*/ 4 w 40"/>
                <a:gd name="T21" fmla="*/ 14 h 24"/>
                <a:gd name="T22" fmla="*/ 6 w 40"/>
                <a:gd name="T23" fmla="*/ 16 h 24"/>
                <a:gd name="T24" fmla="*/ 21 w 40"/>
                <a:gd name="T25" fmla="*/ 17 h 24"/>
                <a:gd name="T26" fmla="*/ 34 w 40"/>
                <a:gd name="T27" fmla="*/ 6 h 24"/>
                <a:gd name="T28" fmla="*/ 39 w 40"/>
                <a:gd name="T2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4">
                  <a:moveTo>
                    <a:pt x="39" y="1"/>
                  </a:moveTo>
                  <a:cubicBezTo>
                    <a:pt x="40" y="1"/>
                    <a:pt x="39" y="4"/>
                    <a:pt x="37" y="8"/>
                  </a:cubicBezTo>
                  <a:cubicBezTo>
                    <a:pt x="35" y="13"/>
                    <a:pt x="31" y="19"/>
                    <a:pt x="24" y="22"/>
                  </a:cubicBezTo>
                  <a:cubicBezTo>
                    <a:pt x="20" y="24"/>
                    <a:pt x="16" y="24"/>
                    <a:pt x="12" y="24"/>
                  </a:cubicBezTo>
                  <a:cubicBezTo>
                    <a:pt x="10" y="23"/>
                    <a:pt x="9" y="22"/>
                    <a:pt x="7" y="22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2"/>
                    <a:pt x="2" y="13"/>
                  </a:cubicBezTo>
                  <a:cubicBezTo>
                    <a:pt x="3" y="13"/>
                    <a:pt x="4" y="14"/>
                    <a:pt x="4" y="14"/>
                  </a:cubicBezTo>
                  <a:cubicBezTo>
                    <a:pt x="5" y="15"/>
                    <a:pt x="6" y="15"/>
                    <a:pt x="6" y="16"/>
                  </a:cubicBezTo>
                  <a:cubicBezTo>
                    <a:pt x="10" y="19"/>
                    <a:pt x="15" y="20"/>
                    <a:pt x="21" y="17"/>
                  </a:cubicBezTo>
                  <a:cubicBezTo>
                    <a:pt x="27" y="15"/>
                    <a:pt x="31" y="10"/>
                    <a:pt x="34" y="6"/>
                  </a:cubicBezTo>
                  <a:cubicBezTo>
                    <a:pt x="37" y="3"/>
                    <a:pt x="38" y="0"/>
                    <a:pt x="39" y="1"/>
                  </a:cubicBezTo>
                  <a:close/>
                </a:path>
              </a:pathLst>
            </a:custGeom>
            <a:solidFill>
              <a:srgbClr val="C48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ṣḻîdé">
              <a:extLst>
                <a:ext uri="{FF2B5EF4-FFF2-40B4-BE49-F238E27FC236}">
                  <a16:creationId xmlns:a16="http://schemas.microsoft.com/office/drawing/2014/main" id="{5F4418CD-0C9F-4EDC-BC1B-7572FD48649F}"/>
                </a:ext>
              </a:extLst>
            </p:cNvPr>
            <p:cNvSpPr/>
            <p:nvPr/>
          </p:nvSpPr>
          <p:spPr bwMode="auto">
            <a:xfrm>
              <a:off x="7521575" y="2873376"/>
              <a:ext cx="1055688" cy="804863"/>
            </a:xfrm>
            <a:custGeom>
              <a:avLst/>
              <a:gdLst>
                <a:gd name="T0" fmla="*/ 0 w 320"/>
                <a:gd name="T1" fmla="*/ 130 h 244"/>
                <a:gd name="T2" fmla="*/ 4 w 320"/>
                <a:gd name="T3" fmla="*/ 185 h 244"/>
                <a:gd name="T4" fmla="*/ 236 w 320"/>
                <a:gd name="T5" fmla="*/ 204 h 244"/>
                <a:gd name="T6" fmla="*/ 281 w 320"/>
                <a:gd name="T7" fmla="*/ 9 h 244"/>
                <a:gd name="T8" fmla="*/ 182 w 320"/>
                <a:gd name="T9" fmla="*/ 133 h 244"/>
                <a:gd name="T10" fmla="*/ 0 w 320"/>
                <a:gd name="T11" fmla="*/ 1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244">
                  <a:moveTo>
                    <a:pt x="0" y="130"/>
                  </a:moveTo>
                  <a:cubicBezTo>
                    <a:pt x="5" y="147"/>
                    <a:pt x="4" y="185"/>
                    <a:pt x="4" y="185"/>
                  </a:cubicBezTo>
                  <a:cubicBezTo>
                    <a:pt x="66" y="233"/>
                    <a:pt x="201" y="244"/>
                    <a:pt x="236" y="204"/>
                  </a:cubicBezTo>
                  <a:cubicBezTo>
                    <a:pt x="270" y="165"/>
                    <a:pt x="320" y="18"/>
                    <a:pt x="281" y="9"/>
                  </a:cubicBezTo>
                  <a:cubicBezTo>
                    <a:pt x="242" y="0"/>
                    <a:pt x="208" y="77"/>
                    <a:pt x="182" y="133"/>
                  </a:cubicBezTo>
                  <a:cubicBezTo>
                    <a:pt x="155" y="171"/>
                    <a:pt x="51" y="122"/>
                    <a:pt x="0" y="13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śľiḓé">
              <a:extLst>
                <a:ext uri="{FF2B5EF4-FFF2-40B4-BE49-F238E27FC236}">
                  <a16:creationId xmlns:a16="http://schemas.microsoft.com/office/drawing/2014/main" id="{04BC4321-9E30-4869-B2A6-5CAF68792957}"/>
                </a:ext>
              </a:extLst>
            </p:cNvPr>
            <p:cNvSpPr/>
            <p:nvPr/>
          </p:nvSpPr>
          <p:spPr bwMode="auto">
            <a:xfrm>
              <a:off x="7845425" y="2974976"/>
              <a:ext cx="1025525" cy="1406525"/>
            </a:xfrm>
            <a:custGeom>
              <a:avLst/>
              <a:gdLst>
                <a:gd name="T0" fmla="*/ 220 w 311"/>
                <a:gd name="T1" fmla="*/ 328 h 426"/>
                <a:gd name="T2" fmla="*/ 7 w 311"/>
                <a:gd name="T3" fmla="*/ 351 h 426"/>
                <a:gd name="T4" fmla="*/ 264 w 311"/>
                <a:gd name="T5" fmla="*/ 381 h 426"/>
                <a:gd name="T6" fmla="*/ 256 w 311"/>
                <a:gd name="T7" fmla="*/ 0 h 426"/>
                <a:gd name="T8" fmla="*/ 220 w 311"/>
                <a:gd name="T9" fmla="*/ 32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426">
                  <a:moveTo>
                    <a:pt x="220" y="328"/>
                  </a:moveTo>
                  <a:cubicBezTo>
                    <a:pt x="140" y="345"/>
                    <a:pt x="12" y="311"/>
                    <a:pt x="7" y="351"/>
                  </a:cubicBezTo>
                  <a:cubicBezTo>
                    <a:pt x="0" y="408"/>
                    <a:pt x="166" y="426"/>
                    <a:pt x="264" y="381"/>
                  </a:cubicBezTo>
                  <a:cubicBezTo>
                    <a:pt x="294" y="276"/>
                    <a:pt x="311" y="0"/>
                    <a:pt x="256" y="0"/>
                  </a:cubicBezTo>
                  <a:cubicBezTo>
                    <a:pt x="202" y="0"/>
                    <a:pt x="228" y="245"/>
                    <a:pt x="220" y="328"/>
                  </a:cubicBezTo>
                  <a:close/>
                </a:path>
              </a:pathLst>
            </a:custGeom>
            <a:solidFill>
              <a:srgbClr val="FFD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sľïḓê">
              <a:extLst>
                <a:ext uri="{FF2B5EF4-FFF2-40B4-BE49-F238E27FC236}">
                  <a16:creationId xmlns:a16="http://schemas.microsoft.com/office/drawing/2014/main" id="{DF4A0867-E086-4D67-B511-38C3A2E55A0D}"/>
                </a:ext>
              </a:extLst>
            </p:cNvPr>
            <p:cNvSpPr/>
            <p:nvPr/>
          </p:nvSpPr>
          <p:spPr bwMode="auto">
            <a:xfrm>
              <a:off x="7818438" y="3605213"/>
              <a:ext cx="822325" cy="554038"/>
            </a:xfrm>
            <a:custGeom>
              <a:avLst/>
              <a:gdLst>
                <a:gd name="T0" fmla="*/ 243 w 249"/>
                <a:gd name="T1" fmla="*/ 41 h 168"/>
                <a:gd name="T2" fmla="*/ 39 w 249"/>
                <a:gd name="T3" fmla="*/ 150 h 168"/>
                <a:gd name="T4" fmla="*/ 60 w 249"/>
                <a:gd name="T5" fmla="*/ 154 h 168"/>
                <a:gd name="T6" fmla="*/ 240 w 249"/>
                <a:gd name="T7" fmla="*/ 59 h 168"/>
                <a:gd name="T8" fmla="*/ 243 w 249"/>
                <a:gd name="T9" fmla="*/ 4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68">
                  <a:moveTo>
                    <a:pt x="243" y="41"/>
                  </a:moveTo>
                  <a:cubicBezTo>
                    <a:pt x="201" y="0"/>
                    <a:pt x="0" y="20"/>
                    <a:pt x="39" y="150"/>
                  </a:cubicBezTo>
                  <a:cubicBezTo>
                    <a:pt x="45" y="168"/>
                    <a:pt x="60" y="154"/>
                    <a:pt x="60" y="154"/>
                  </a:cubicBezTo>
                  <a:cubicBezTo>
                    <a:pt x="35" y="68"/>
                    <a:pt x="139" y="20"/>
                    <a:pt x="240" y="59"/>
                  </a:cubicBezTo>
                  <a:cubicBezTo>
                    <a:pt x="244" y="60"/>
                    <a:pt x="249" y="46"/>
                    <a:pt x="243" y="4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śḻiḑe">
              <a:extLst>
                <a:ext uri="{FF2B5EF4-FFF2-40B4-BE49-F238E27FC236}">
                  <a16:creationId xmlns:a16="http://schemas.microsoft.com/office/drawing/2014/main" id="{5C2B792F-1DCF-4B49-8076-F75CC2E87AAE}"/>
                </a:ext>
              </a:extLst>
            </p:cNvPr>
            <p:cNvSpPr/>
            <p:nvPr/>
          </p:nvSpPr>
          <p:spPr bwMode="auto">
            <a:xfrm>
              <a:off x="7264400" y="5100638"/>
              <a:ext cx="415925" cy="131763"/>
            </a:xfrm>
            <a:custGeom>
              <a:avLst/>
              <a:gdLst>
                <a:gd name="T0" fmla="*/ 124 w 126"/>
                <a:gd name="T1" fmla="*/ 18 h 40"/>
                <a:gd name="T2" fmla="*/ 126 w 126"/>
                <a:gd name="T3" fmla="*/ 2 h 40"/>
                <a:gd name="T4" fmla="*/ 75 w 126"/>
                <a:gd name="T5" fmla="*/ 0 h 40"/>
                <a:gd name="T6" fmla="*/ 0 w 126"/>
                <a:gd name="T7" fmla="*/ 17 h 40"/>
                <a:gd name="T8" fmla="*/ 124 w 126"/>
                <a:gd name="T9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40">
                  <a:moveTo>
                    <a:pt x="124" y="18"/>
                  </a:moveTo>
                  <a:cubicBezTo>
                    <a:pt x="124" y="13"/>
                    <a:pt x="125" y="8"/>
                    <a:pt x="126" y="2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27" y="1"/>
                    <a:pt x="0" y="17"/>
                    <a:pt x="0" y="17"/>
                  </a:cubicBezTo>
                  <a:cubicBezTo>
                    <a:pt x="0" y="17"/>
                    <a:pt x="62" y="40"/>
                    <a:pt x="124" y="18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śľidé">
              <a:extLst>
                <a:ext uri="{FF2B5EF4-FFF2-40B4-BE49-F238E27FC236}">
                  <a16:creationId xmlns:a16="http://schemas.microsoft.com/office/drawing/2014/main" id="{F090DADA-A882-4DB6-AFEC-16F6E3BC1B1F}"/>
                </a:ext>
              </a:extLst>
            </p:cNvPr>
            <p:cNvSpPr/>
            <p:nvPr/>
          </p:nvSpPr>
          <p:spPr bwMode="auto">
            <a:xfrm>
              <a:off x="706913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ṩliḋè">
              <a:extLst>
                <a:ext uri="{FF2B5EF4-FFF2-40B4-BE49-F238E27FC236}">
                  <a16:creationId xmlns:a16="http://schemas.microsoft.com/office/drawing/2014/main" id="{124DC0BC-C4E4-4CD6-ACA4-5CE40E500053}"/>
                </a:ext>
              </a:extLst>
            </p:cNvPr>
            <p:cNvSpPr/>
            <p:nvPr/>
          </p:nvSpPr>
          <p:spPr bwMode="auto">
            <a:xfrm>
              <a:off x="496728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ṣļïḍê">
              <a:extLst>
                <a:ext uri="{FF2B5EF4-FFF2-40B4-BE49-F238E27FC236}">
                  <a16:creationId xmlns:a16="http://schemas.microsoft.com/office/drawing/2014/main" id="{2CC6DD1E-4A86-4C8F-B417-DE0160E0ABA9}"/>
                </a:ext>
              </a:extLst>
            </p:cNvPr>
            <p:cNvSpPr/>
            <p:nvPr/>
          </p:nvSpPr>
          <p:spPr bwMode="auto">
            <a:xfrm>
              <a:off x="4600575" y="3794126"/>
              <a:ext cx="3000375" cy="1317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ŝlîḓê">
              <a:extLst>
                <a:ext uri="{FF2B5EF4-FFF2-40B4-BE49-F238E27FC236}">
                  <a16:creationId xmlns:a16="http://schemas.microsoft.com/office/drawing/2014/main" id="{761AE367-16C6-4C2D-8315-92E7CBA6B4EF}"/>
                </a:ext>
              </a:extLst>
            </p:cNvPr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ṩlîďê">
              <a:extLst>
                <a:ext uri="{FF2B5EF4-FFF2-40B4-BE49-F238E27FC236}">
                  <a16:creationId xmlns:a16="http://schemas.microsoft.com/office/drawing/2014/main" id="{776D836E-C680-43C0-916E-3AB834B821F5}"/>
                </a:ext>
              </a:extLst>
            </p:cNvPr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ş1ïḋê">
              <a:extLst>
                <a:ext uri="{FF2B5EF4-FFF2-40B4-BE49-F238E27FC236}">
                  <a16:creationId xmlns:a16="http://schemas.microsoft.com/office/drawing/2014/main" id="{ABC54402-BC97-4950-B236-B2D48F410275}"/>
                </a:ext>
              </a:extLst>
            </p:cNvPr>
            <p:cNvSpPr/>
            <p:nvPr/>
          </p:nvSpPr>
          <p:spPr bwMode="auto">
            <a:xfrm>
              <a:off x="3394075" y="4700588"/>
              <a:ext cx="698500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6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09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5" y="41"/>
                    <a:pt x="26" y="114"/>
                  </a:cubicBezTo>
                  <a:cubicBezTo>
                    <a:pt x="7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š1îďè">
              <a:extLst>
                <a:ext uri="{FF2B5EF4-FFF2-40B4-BE49-F238E27FC236}">
                  <a16:creationId xmlns:a16="http://schemas.microsoft.com/office/drawing/2014/main" id="{15D5338C-DA01-4F99-ACF5-4C1C1D4E145A}"/>
                </a:ext>
              </a:extLst>
            </p:cNvPr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  <a:gd name="T8" fmla="*/ 0 w 35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sḻïde">
              <a:extLst>
                <a:ext uri="{FF2B5EF4-FFF2-40B4-BE49-F238E27FC236}">
                  <a16:creationId xmlns:a16="http://schemas.microsoft.com/office/drawing/2014/main" id="{C75CC45D-7BEB-40AD-98EF-2C6455C4072B}"/>
                </a:ext>
              </a:extLst>
            </p:cNvPr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Sḻiďê">
              <a:extLst>
                <a:ext uri="{FF2B5EF4-FFF2-40B4-BE49-F238E27FC236}">
                  <a16:creationId xmlns:a16="http://schemas.microsoft.com/office/drawing/2014/main" id="{10C7224E-5B63-4799-B486-8F074B3C4857}"/>
                </a:ext>
              </a:extLst>
            </p:cNvPr>
            <p:cNvSpPr/>
            <p:nvPr/>
          </p:nvSpPr>
          <p:spPr bwMode="auto">
            <a:xfrm>
              <a:off x="33766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ŝļîḍé">
              <a:extLst>
                <a:ext uri="{FF2B5EF4-FFF2-40B4-BE49-F238E27FC236}">
                  <a16:creationId xmlns:a16="http://schemas.microsoft.com/office/drawing/2014/main" id="{9CD413EB-A952-4AF6-9DF2-7AD8C25DE176}"/>
                </a:ext>
              </a:extLst>
            </p:cNvPr>
            <p:cNvSpPr/>
            <p:nvPr/>
          </p:nvSpPr>
          <p:spPr bwMode="auto">
            <a:xfrm>
              <a:off x="3697288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ṣļíḓè">
              <a:extLst>
                <a:ext uri="{FF2B5EF4-FFF2-40B4-BE49-F238E27FC236}">
                  <a16:creationId xmlns:a16="http://schemas.microsoft.com/office/drawing/2014/main" id="{9BF21C7D-F3D8-41AA-B759-8AA463C54C85}"/>
                </a:ext>
              </a:extLst>
            </p:cNvPr>
            <p:cNvSpPr/>
            <p:nvPr/>
          </p:nvSpPr>
          <p:spPr bwMode="auto">
            <a:xfrm>
              <a:off x="4000500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slïḓè">
              <a:extLst>
                <a:ext uri="{FF2B5EF4-FFF2-40B4-BE49-F238E27FC236}">
                  <a16:creationId xmlns:a16="http://schemas.microsoft.com/office/drawing/2014/main" id="{6F5B3F46-45B2-4FCD-B624-314B416EDB28}"/>
                </a:ext>
              </a:extLst>
            </p:cNvPr>
            <p:cNvSpPr/>
            <p:nvPr/>
          </p:nvSpPr>
          <p:spPr bwMode="auto">
            <a:xfrm>
              <a:off x="3321050" y="2784476"/>
              <a:ext cx="914400" cy="1560513"/>
            </a:xfrm>
            <a:custGeom>
              <a:avLst/>
              <a:gdLst>
                <a:gd name="T0" fmla="*/ 276 w 277"/>
                <a:gd name="T1" fmla="*/ 184 h 473"/>
                <a:gd name="T2" fmla="*/ 139 w 277"/>
                <a:gd name="T3" fmla="*/ 5 h 473"/>
                <a:gd name="T4" fmla="*/ 1 w 277"/>
                <a:gd name="T5" fmla="*/ 184 h 473"/>
                <a:gd name="T6" fmla="*/ 1 w 277"/>
                <a:gd name="T7" fmla="*/ 453 h 473"/>
                <a:gd name="T8" fmla="*/ 139 w 277"/>
                <a:gd name="T9" fmla="*/ 473 h 473"/>
                <a:gd name="T10" fmla="*/ 276 w 277"/>
                <a:gd name="T11" fmla="*/ 453 h 473"/>
                <a:gd name="T12" fmla="*/ 276 w 277"/>
                <a:gd name="T13" fmla="*/ 18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473">
                  <a:moveTo>
                    <a:pt x="276" y="184"/>
                  </a:moveTo>
                  <a:cubicBezTo>
                    <a:pt x="277" y="45"/>
                    <a:pt x="209" y="8"/>
                    <a:pt x="139" y="5"/>
                  </a:cubicBezTo>
                  <a:cubicBezTo>
                    <a:pt x="48" y="0"/>
                    <a:pt x="1" y="45"/>
                    <a:pt x="1" y="184"/>
                  </a:cubicBezTo>
                  <a:cubicBezTo>
                    <a:pt x="2" y="324"/>
                    <a:pt x="0" y="442"/>
                    <a:pt x="1" y="453"/>
                  </a:cubicBezTo>
                  <a:cubicBezTo>
                    <a:pt x="3" y="460"/>
                    <a:pt x="63" y="471"/>
                    <a:pt x="139" y="473"/>
                  </a:cubicBezTo>
                  <a:cubicBezTo>
                    <a:pt x="214" y="471"/>
                    <a:pt x="275" y="460"/>
                    <a:pt x="276" y="453"/>
                  </a:cubicBezTo>
                  <a:cubicBezTo>
                    <a:pt x="277" y="442"/>
                    <a:pt x="275" y="324"/>
                    <a:pt x="276" y="18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ṡḷïḍé">
              <a:extLst>
                <a:ext uri="{FF2B5EF4-FFF2-40B4-BE49-F238E27FC236}">
                  <a16:creationId xmlns:a16="http://schemas.microsoft.com/office/drawing/2014/main" id="{03AEF65B-E5C5-42E8-AC1C-5BAA60F7C049}"/>
                </a:ext>
              </a:extLst>
            </p:cNvPr>
            <p:cNvSpPr/>
            <p:nvPr/>
          </p:nvSpPr>
          <p:spPr bwMode="auto">
            <a:xfrm>
              <a:off x="3321050" y="4165601"/>
              <a:ext cx="917575" cy="63500"/>
            </a:xfrm>
            <a:custGeom>
              <a:avLst/>
              <a:gdLst>
                <a:gd name="T0" fmla="*/ 278 w 278"/>
                <a:gd name="T1" fmla="*/ 8 h 19"/>
                <a:gd name="T2" fmla="*/ 267 w 278"/>
                <a:gd name="T3" fmla="*/ 10 h 19"/>
                <a:gd name="T4" fmla="*/ 238 w 278"/>
                <a:gd name="T5" fmla="*/ 14 h 19"/>
                <a:gd name="T6" fmla="*/ 193 w 278"/>
                <a:gd name="T7" fmla="*/ 18 h 19"/>
                <a:gd name="T8" fmla="*/ 139 w 278"/>
                <a:gd name="T9" fmla="*/ 18 h 19"/>
                <a:gd name="T10" fmla="*/ 84 w 278"/>
                <a:gd name="T11" fmla="*/ 14 h 19"/>
                <a:gd name="T12" fmla="*/ 40 w 278"/>
                <a:gd name="T13" fmla="*/ 10 h 19"/>
                <a:gd name="T14" fmla="*/ 23 w 278"/>
                <a:gd name="T15" fmla="*/ 7 h 19"/>
                <a:gd name="T16" fmla="*/ 11 w 278"/>
                <a:gd name="T17" fmla="*/ 4 h 19"/>
                <a:gd name="T18" fmla="*/ 0 w 278"/>
                <a:gd name="T19" fmla="*/ 1 h 19"/>
                <a:gd name="T20" fmla="*/ 11 w 278"/>
                <a:gd name="T21" fmla="*/ 2 h 19"/>
                <a:gd name="T22" fmla="*/ 24 w 278"/>
                <a:gd name="T23" fmla="*/ 4 h 19"/>
                <a:gd name="T24" fmla="*/ 40 w 278"/>
                <a:gd name="T25" fmla="*/ 7 h 19"/>
                <a:gd name="T26" fmla="*/ 85 w 278"/>
                <a:gd name="T27" fmla="*/ 10 h 19"/>
                <a:gd name="T28" fmla="*/ 139 w 278"/>
                <a:gd name="T29" fmla="*/ 13 h 19"/>
                <a:gd name="T30" fmla="*/ 193 w 278"/>
                <a:gd name="T31" fmla="*/ 13 h 19"/>
                <a:gd name="T32" fmla="*/ 237 w 278"/>
                <a:gd name="T33" fmla="*/ 10 h 19"/>
                <a:gd name="T34" fmla="*/ 267 w 278"/>
                <a:gd name="T35" fmla="*/ 8 h 19"/>
                <a:gd name="T36" fmla="*/ 278 w 278"/>
                <a:gd name="T37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" h="19">
                  <a:moveTo>
                    <a:pt x="278" y="8"/>
                  </a:moveTo>
                  <a:cubicBezTo>
                    <a:pt x="278" y="8"/>
                    <a:pt x="274" y="9"/>
                    <a:pt x="267" y="10"/>
                  </a:cubicBezTo>
                  <a:cubicBezTo>
                    <a:pt x="260" y="11"/>
                    <a:pt x="250" y="12"/>
                    <a:pt x="238" y="14"/>
                  </a:cubicBezTo>
                  <a:cubicBezTo>
                    <a:pt x="225" y="16"/>
                    <a:pt x="210" y="17"/>
                    <a:pt x="193" y="18"/>
                  </a:cubicBezTo>
                  <a:cubicBezTo>
                    <a:pt x="176" y="19"/>
                    <a:pt x="158" y="19"/>
                    <a:pt x="139" y="18"/>
                  </a:cubicBezTo>
                  <a:cubicBezTo>
                    <a:pt x="119" y="17"/>
                    <a:pt x="101" y="16"/>
                    <a:pt x="84" y="14"/>
                  </a:cubicBezTo>
                  <a:cubicBezTo>
                    <a:pt x="68" y="13"/>
                    <a:pt x="53" y="12"/>
                    <a:pt x="40" y="10"/>
                  </a:cubicBezTo>
                  <a:cubicBezTo>
                    <a:pt x="34" y="10"/>
                    <a:pt x="28" y="9"/>
                    <a:pt x="23" y="7"/>
                  </a:cubicBezTo>
                  <a:cubicBezTo>
                    <a:pt x="18" y="6"/>
                    <a:pt x="14" y="5"/>
                    <a:pt x="11" y="4"/>
                  </a:cubicBezTo>
                  <a:cubicBezTo>
                    <a:pt x="4" y="2"/>
                    <a:pt x="0" y="1"/>
                    <a:pt x="0" y="1"/>
                  </a:cubicBezTo>
                  <a:cubicBezTo>
                    <a:pt x="0" y="1"/>
                    <a:pt x="4" y="0"/>
                    <a:pt x="11" y="2"/>
                  </a:cubicBezTo>
                  <a:cubicBezTo>
                    <a:pt x="15" y="2"/>
                    <a:pt x="19" y="4"/>
                    <a:pt x="24" y="4"/>
                  </a:cubicBezTo>
                  <a:cubicBezTo>
                    <a:pt x="28" y="5"/>
                    <a:pt x="34" y="6"/>
                    <a:pt x="40" y="7"/>
                  </a:cubicBezTo>
                  <a:cubicBezTo>
                    <a:pt x="53" y="8"/>
                    <a:pt x="68" y="8"/>
                    <a:pt x="85" y="10"/>
                  </a:cubicBezTo>
                  <a:cubicBezTo>
                    <a:pt x="101" y="11"/>
                    <a:pt x="120" y="12"/>
                    <a:pt x="139" y="13"/>
                  </a:cubicBezTo>
                  <a:cubicBezTo>
                    <a:pt x="158" y="14"/>
                    <a:pt x="176" y="14"/>
                    <a:pt x="193" y="13"/>
                  </a:cubicBezTo>
                  <a:cubicBezTo>
                    <a:pt x="210" y="13"/>
                    <a:pt x="225" y="11"/>
                    <a:pt x="237" y="10"/>
                  </a:cubicBezTo>
                  <a:cubicBezTo>
                    <a:pt x="250" y="9"/>
                    <a:pt x="260" y="8"/>
                    <a:pt x="267" y="8"/>
                  </a:cubicBezTo>
                  <a:cubicBezTo>
                    <a:pt x="274" y="7"/>
                    <a:pt x="278" y="7"/>
                    <a:pt x="278" y="8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ŝľiḋê">
              <a:extLst>
                <a:ext uri="{FF2B5EF4-FFF2-40B4-BE49-F238E27FC236}">
                  <a16:creationId xmlns:a16="http://schemas.microsoft.com/office/drawing/2014/main" id="{00DDD895-6ACE-4261-A713-21E70CB74C5B}"/>
                </a:ext>
              </a:extLst>
            </p:cNvPr>
            <p:cNvSpPr/>
            <p:nvPr/>
          </p:nvSpPr>
          <p:spPr bwMode="auto">
            <a:xfrm>
              <a:off x="3538538" y="3182938"/>
              <a:ext cx="46038" cy="1009650"/>
            </a:xfrm>
            <a:custGeom>
              <a:avLst/>
              <a:gdLst>
                <a:gd name="T0" fmla="*/ 2 w 14"/>
                <a:gd name="T1" fmla="*/ 306 h 306"/>
                <a:gd name="T2" fmla="*/ 1 w 14"/>
                <a:gd name="T3" fmla="*/ 294 h 306"/>
                <a:gd name="T4" fmla="*/ 0 w 14"/>
                <a:gd name="T5" fmla="*/ 261 h 306"/>
                <a:gd name="T6" fmla="*/ 0 w 14"/>
                <a:gd name="T7" fmla="*/ 212 h 306"/>
                <a:gd name="T8" fmla="*/ 1 w 14"/>
                <a:gd name="T9" fmla="*/ 153 h 306"/>
                <a:gd name="T10" fmla="*/ 1 w 14"/>
                <a:gd name="T11" fmla="*/ 93 h 306"/>
                <a:gd name="T12" fmla="*/ 5 w 14"/>
                <a:gd name="T13" fmla="*/ 44 h 306"/>
                <a:gd name="T14" fmla="*/ 10 w 14"/>
                <a:gd name="T15" fmla="*/ 12 h 306"/>
                <a:gd name="T16" fmla="*/ 13 w 14"/>
                <a:gd name="T17" fmla="*/ 0 h 306"/>
                <a:gd name="T18" fmla="*/ 12 w 14"/>
                <a:gd name="T19" fmla="*/ 12 h 306"/>
                <a:gd name="T20" fmla="*/ 8 w 14"/>
                <a:gd name="T21" fmla="*/ 45 h 306"/>
                <a:gd name="T22" fmla="*/ 6 w 14"/>
                <a:gd name="T23" fmla="*/ 93 h 306"/>
                <a:gd name="T24" fmla="*/ 6 w 14"/>
                <a:gd name="T25" fmla="*/ 153 h 306"/>
                <a:gd name="T26" fmla="*/ 4 w 14"/>
                <a:gd name="T27" fmla="*/ 261 h 306"/>
                <a:gd name="T28" fmla="*/ 3 w 14"/>
                <a:gd name="T29" fmla="*/ 294 h 306"/>
                <a:gd name="T30" fmla="*/ 2 w 14"/>
                <a:gd name="T3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06">
                  <a:moveTo>
                    <a:pt x="2" y="306"/>
                  </a:moveTo>
                  <a:cubicBezTo>
                    <a:pt x="2" y="306"/>
                    <a:pt x="1" y="301"/>
                    <a:pt x="1" y="294"/>
                  </a:cubicBezTo>
                  <a:cubicBezTo>
                    <a:pt x="1" y="286"/>
                    <a:pt x="1" y="275"/>
                    <a:pt x="0" y="261"/>
                  </a:cubicBezTo>
                  <a:cubicBezTo>
                    <a:pt x="0" y="247"/>
                    <a:pt x="0" y="230"/>
                    <a:pt x="0" y="212"/>
                  </a:cubicBezTo>
                  <a:cubicBezTo>
                    <a:pt x="0" y="194"/>
                    <a:pt x="1" y="174"/>
                    <a:pt x="1" y="153"/>
                  </a:cubicBezTo>
                  <a:cubicBezTo>
                    <a:pt x="1" y="132"/>
                    <a:pt x="1" y="111"/>
                    <a:pt x="1" y="93"/>
                  </a:cubicBezTo>
                  <a:cubicBezTo>
                    <a:pt x="2" y="75"/>
                    <a:pt x="3" y="58"/>
                    <a:pt x="5" y="44"/>
                  </a:cubicBezTo>
                  <a:cubicBezTo>
                    <a:pt x="6" y="31"/>
                    <a:pt x="8" y="20"/>
                    <a:pt x="10" y="12"/>
                  </a:cubicBezTo>
                  <a:cubicBezTo>
                    <a:pt x="12" y="4"/>
                    <a:pt x="13" y="0"/>
                    <a:pt x="13" y="0"/>
                  </a:cubicBezTo>
                  <a:cubicBezTo>
                    <a:pt x="14" y="0"/>
                    <a:pt x="13" y="5"/>
                    <a:pt x="12" y="12"/>
                  </a:cubicBezTo>
                  <a:cubicBezTo>
                    <a:pt x="11" y="20"/>
                    <a:pt x="10" y="31"/>
                    <a:pt x="8" y="45"/>
                  </a:cubicBezTo>
                  <a:cubicBezTo>
                    <a:pt x="7" y="59"/>
                    <a:pt x="7" y="75"/>
                    <a:pt x="6" y="93"/>
                  </a:cubicBezTo>
                  <a:cubicBezTo>
                    <a:pt x="6" y="111"/>
                    <a:pt x="6" y="132"/>
                    <a:pt x="6" y="153"/>
                  </a:cubicBezTo>
                  <a:cubicBezTo>
                    <a:pt x="5" y="195"/>
                    <a:pt x="5" y="233"/>
                    <a:pt x="4" y="261"/>
                  </a:cubicBezTo>
                  <a:cubicBezTo>
                    <a:pt x="4" y="275"/>
                    <a:pt x="3" y="286"/>
                    <a:pt x="3" y="294"/>
                  </a:cubicBezTo>
                  <a:cubicBezTo>
                    <a:pt x="3" y="301"/>
                    <a:pt x="2" y="306"/>
                    <a:pt x="2" y="306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ṡ1íḓé">
              <a:extLst>
                <a:ext uri="{FF2B5EF4-FFF2-40B4-BE49-F238E27FC236}">
                  <a16:creationId xmlns:a16="http://schemas.microsoft.com/office/drawing/2014/main" id="{6E32B311-B5E3-4240-ABD9-FC0304088BEB}"/>
                </a:ext>
              </a:extLst>
            </p:cNvPr>
            <p:cNvSpPr/>
            <p:nvPr/>
          </p:nvSpPr>
          <p:spPr bwMode="auto">
            <a:xfrm>
              <a:off x="3667125" y="2678113"/>
              <a:ext cx="188913" cy="171450"/>
            </a:xfrm>
            <a:custGeom>
              <a:avLst/>
              <a:gdLst>
                <a:gd name="T0" fmla="*/ 7 w 57"/>
                <a:gd name="T1" fmla="*/ 0 h 52"/>
                <a:gd name="T2" fmla="*/ 0 w 57"/>
                <a:gd name="T3" fmla="*/ 38 h 52"/>
                <a:gd name="T4" fmla="*/ 54 w 57"/>
                <a:gd name="T5" fmla="*/ 45 h 52"/>
                <a:gd name="T6" fmla="*/ 57 w 57"/>
                <a:gd name="T7" fmla="*/ 5 h 52"/>
                <a:gd name="T8" fmla="*/ 7 w 57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2">
                  <a:moveTo>
                    <a:pt x="7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1" y="52"/>
                    <a:pt x="54" y="45"/>
                  </a:cubicBezTo>
                  <a:cubicBezTo>
                    <a:pt x="56" y="14"/>
                    <a:pt x="57" y="5"/>
                    <a:pt x="57" y="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ṣľíḋe">
              <a:extLst>
                <a:ext uri="{FF2B5EF4-FFF2-40B4-BE49-F238E27FC236}">
                  <a16:creationId xmlns:a16="http://schemas.microsoft.com/office/drawing/2014/main" id="{FA42782B-8C92-4CBE-9A3E-BB6AC5BCC1FB}"/>
                </a:ext>
              </a:extLst>
            </p:cNvPr>
            <p:cNvSpPr/>
            <p:nvPr/>
          </p:nvSpPr>
          <p:spPr bwMode="auto">
            <a:xfrm>
              <a:off x="3476625" y="1768476"/>
              <a:ext cx="141288" cy="165100"/>
            </a:xfrm>
            <a:custGeom>
              <a:avLst/>
              <a:gdLst>
                <a:gd name="T0" fmla="*/ 68 w 89"/>
                <a:gd name="T1" fmla="*/ 104 h 104"/>
                <a:gd name="T2" fmla="*/ 0 w 89"/>
                <a:gd name="T3" fmla="*/ 0 h 104"/>
                <a:gd name="T4" fmla="*/ 12 w 89"/>
                <a:gd name="T5" fmla="*/ 0 h 104"/>
                <a:gd name="T6" fmla="*/ 89 w 89"/>
                <a:gd name="T7" fmla="*/ 83 h 104"/>
                <a:gd name="T8" fmla="*/ 68 w 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4">
                  <a:moveTo>
                    <a:pt x="68" y="10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9" y="83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ŝľîḑê">
              <a:extLst>
                <a:ext uri="{FF2B5EF4-FFF2-40B4-BE49-F238E27FC236}">
                  <a16:creationId xmlns:a16="http://schemas.microsoft.com/office/drawing/2014/main" id="{5A8FF8B9-809F-4372-976D-6A9DBAF148EC}"/>
                </a:ext>
              </a:extLst>
            </p:cNvPr>
            <p:cNvSpPr/>
            <p:nvPr/>
          </p:nvSpPr>
          <p:spPr bwMode="auto">
            <a:xfrm>
              <a:off x="3327400" y="1597026"/>
              <a:ext cx="280988" cy="269875"/>
            </a:xfrm>
            <a:custGeom>
              <a:avLst/>
              <a:gdLst>
                <a:gd name="T0" fmla="*/ 27 w 85"/>
                <a:gd name="T1" fmla="*/ 23 h 82"/>
                <a:gd name="T2" fmla="*/ 58 w 85"/>
                <a:gd name="T3" fmla="*/ 63 h 82"/>
                <a:gd name="T4" fmla="*/ 27 w 85"/>
                <a:gd name="T5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82">
                  <a:moveTo>
                    <a:pt x="27" y="23"/>
                  </a:moveTo>
                  <a:cubicBezTo>
                    <a:pt x="0" y="42"/>
                    <a:pt x="29" y="82"/>
                    <a:pt x="58" y="63"/>
                  </a:cubicBezTo>
                  <a:cubicBezTo>
                    <a:pt x="85" y="45"/>
                    <a:pt x="58" y="0"/>
                    <a:pt x="27" y="23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ṩlíḍé">
              <a:extLst>
                <a:ext uri="{FF2B5EF4-FFF2-40B4-BE49-F238E27FC236}">
                  <a16:creationId xmlns:a16="http://schemas.microsoft.com/office/drawing/2014/main" id="{2A3A0A06-700B-4B7A-B66B-21D3878B2D29}"/>
                </a:ext>
              </a:extLst>
            </p:cNvPr>
            <p:cNvSpPr/>
            <p:nvPr/>
          </p:nvSpPr>
          <p:spPr bwMode="auto">
            <a:xfrm>
              <a:off x="3333750" y="1787526"/>
              <a:ext cx="1006475" cy="1119188"/>
            </a:xfrm>
            <a:custGeom>
              <a:avLst/>
              <a:gdLst>
                <a:gd name="T0" fmla="*/ 297 w 305"/>
                <a:gd name="T1" fmla="*/ 168 h 339"/>
                <a:gd name="T2" fmla="*/ 119 w 305"/>
                <a:gd name="T3" fmla="*/ 19 h 339"/>
                <a:gd name="T4" fmla="*/ 47 w 305"/>
                <a:gd name="T5" fmla="*/ 241 h 339"/>
                <a:gd name="T6" fmla="*/ 297 w 305"/>
                <a:gd name="T7" fmla="*/ 168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5" h="339">
                  <a:moveTo>
                    <a:pt x="297" y="168"/>
                  </a:moveTo>
                  <a:cubicBezTo>
                    <a:pt x="292" y="63"/>
                    <a:pt x="226" y="0"/>
                    <a:pt x="119" y="19"/>
                  </a:cubicBezTo>
                  <a:cubicBezTo>
                    <a:pt x="12" y="39"/>
                    <a:pt x="0" y="161"/>
                    <a:pt x="47" y="241"/>
                  </a:cubicBezTo>
                  <a:cubicBezTo>
                    <a:pt x="93" y="321"/>
                    <a:pt x="305" y="339"/>
                    <a:pt x="297" y="16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Sľiḑé">
              <a:extLst>
                <a:ext uri="{FF2B5EF4-FFF2-40B4-BE49-F238E27FC236}">
                  <a16:creationId xmlns:a16="http://schemas.microsoft.com/office/drawing/2014/main" id="{B1C9B2C8-0707-4C07-8313-5F759930278A}"/>
                </a:ext>
              </a:extLst>
            </p:cNvPr>
            <p:cNvSpPr/>
            <p:nvPr/>
          </p:nvSpPr>
          <p:spPr bwMode="auto">
            <a:xfrm>
              <a:off x="4575175" y="3308351"/>
              <a:ext cx="404813" cy="396875"/>
            </a:xfrm>
            <a:custGeom>
              <a:avLst/>
              <a:gdLst>
                <a:gd name="T0" fmla="*/ 9 w 123"/>
                <a:gd name="T1" fmla="*/ 0 h 120"/>
                <a:gd name="T2" fmla="*/ 118 w 123"/>
                <a:gd name="T3" fmla="*/ 98 h 120"/>
                <a:gd name="T4" fmla="*/ 92 w 123"/>
                <a:gd name="T5" fmla="*/ 72 h 120"/>
                <a:gd name="T6" fmla="*/ 44 w 123"/>
                <a:gd name="T7" fmla="*/ 59 h 120"/>
                <a:gd name="T8" fmla="*/ 0 w 123"/>
                <a:gd name="T9" fmla="*/ 39 h 120"/>
                <a:gd name="T10" fmla="*/ 9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9" y="0"/>
                  </a:moveTo>
                  <a:cubicBezTo>
                    <a:pt x="52" y="4"/>
                    <a:pt x="123" y="28"/>
                    <a:pt x="118" y="98"/>
                  </a:cubicBezTo>
                  <a:cubicBezTo>
                    <a:pt x="116" y="120"/>
                    <a:pt x="94" y="97"/>
                    <a:pt x="92" y="72"/>
                  </a:cubicBezTo>
                  <a:cubicBezTo>
                    <a:pt x="72" y="94"/>
                    <a:pt x="53" y="90"/>
                    <a:pt x="44" y="59"/>
                  </a:cubicBezTo>
                  <a:cubicBezTo>
                    <a:pt x="35" y="41"/>
                    <a:pt x="0" y="39"/>
                    <a:pt x="0" y="39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ṡľîḍè">
              <a:extLst>
                <a:ext uri="{FF2B5EF4-FFF2-40B4-BE49-F238E27FC236}">
                  <a16:creationId xmlns:a16="http://schemas.microsoft.com/office/drawing/2014/main" id="{FEE520D4-5CC4-44D7-881F-F926E6DC33B8}"/>
                </a:ext>
              </a:extLst>
            </p:cNvPr>
            <p:cNvSpPr/>
            <p:nvPr/>
          </p:nvSpPr>
          <p:spPr bwMode="auto">
            <a:xfrm>
              <a:off x="3990975" y="2227263"/>
              <a:ext cx="150813" cy="144463"/>
            </a:xfrm>
            <a:custGeom>
              <a:avLst/>
              <a:gdLst>
                <a:gd name="T0" fmla="*/ 27 w 46"/>
                <a:gd name="T1" fmla="*/ 6 h 44"/>
                <a:gd name="T2" fmla="*/ 24 w 46"/>
                <a:gd name="T3" fmla="*/ 43 h 44"/>
                <a:gd name="T4" fmla="*/ 27 w 46"/>
                <a:gd name="T5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4">
                  <a:moveTo>
                    <a:pt x="27" y="6"/>
                  </a:moveTo>
                  <a:cubicBezTo>
                    <a:pt x="46" y="11"/>
                    <a:pt x="36" y="44"/>
                    <a:pt x="24" y="43"/>
                  </a:cubicBezTo>
                  <a:cubicBezTo>
                    <a:pt x="0" y="40"/>
                    <a:pt x="9" y="0"/>
                    <a:pt x="2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Slïḑe">
              <a:extLst>
                <a:ext uri="{FF2B5EF4-FFF2-40B4-BE49-F238E27FC236}">
                  <a16:creationId xmlns:a16="http://schemas.microsoft.com/office/drawing/2014/main" id="{FDECEA46-8F05-4E1C-9645-CA2E19D54929}"/>
                </a:ext>
              </a:extLst>
            </p:cNvPr>
            <p:cNvSpPr/>
            <p:nvPr/>
          </p:nvSpPr>
          <p:spPr bwMode="auto">
            <a:xfrm>
              <a:off x="3455988" y="1985963"/>
              <a:ext cx="396875" cy="649288"/>
            </a:xfrm>
            <a:custGeom>
              <a:avLst/>
              <a:gdLst>
                <a:gd name="T0" fmla="*/ 42 w 120"/>
                <a:gd name="T1" fmla="*/ 194 h 197"/>
                <a:gd name="T2" fmla="*/ 55 w 120"/>
                <a:gd name="T3" fmla="*/ 194 h 197"/>
                <a:gd name="T4" fmla="*/ 84 w 120"/>
                <a:gd name="T5" fmla="*/ 176 h 197"/>
                <a:gd name="T6" fmla="*/ 113 w 120"/>
                <a:gd name="T7" fmla="*/ 65 h 197"/>
                <a:gd name="T8" fmla="*/ 104 w 120"/>
                <a:gd name="T9" fmla="*/ 34 h 197"/>
                <a:gd name="T10" fmla="*/ 82 w 120"/>
                <a:gd name="T11" fmla="*/ 14 h 197"/>
                <a:gd name="T12" fmla="*/ 32 w 120"/>
                <a:gd name="T13" fmla="*/ 12 h 197"/>
                <a:gd name="T14" fmla="*/ 6 w 120"/>
                <a:gd name="T15" fmla="*/ 33 h 197"/>
                <a:gd name="T16" fmla="*/ 0 w 120"/>
                <a:gd name="T17" fmla="*/ 45 h 197"/>
                <a:gd name="T18" fmla="*/ 0 w 120"/>
                <a:gd name="T19" fmla="*/ 42 h 197"/>
                <a:gd name="T20" fmla="*/ 2 w 120"/>
                <a:gd name="T21" fmla="*/ 38 h 197"/>
                <a:gd name="T22" fmla="*/ 4 w 120"/>
                <a:gd name="T23" fmla="*/ 32 h 197"/>
                <a:gd name="T24" fmla="*/ 31 w 120"/>
                <a:gd name="T25" fmla="*/ 8 h 197"/>
                <a:gd name="T26" fmla="*/ 84 w 120"/>
                <a:gd name="T27" fmla="*/ 9 h 197"/>
                <a:gd name="T28" fmla="*/ 109 w 120"/>
                <a:gd name="T29" fmla="*/ 31 h 197"/>
                <a:gd name="T30" fmla="*/ 118 w 120"/>
                <a:gd name="T31" fmla="*/ 64 h 197"/>
                <a:gd name="T32" fmla="*/ 87 w 120"/>
                <a:gd name="T33" fmla="*/ 178 h 197"/>
                <a:gd name="T34" fmla="*/ 71 w 120"/>
                <a:gd name="T35" fmla="*/ 191 h 197"/>
                <a:gd name="T36" fmla="*/ 55 w 120"/>
                <a:gd name="T37" fmla="*/ 196 h 197"/>
                <a:gd name="T38" fmla="*/ 45 w 120"/>
                <a:gd name="T39" fmla="*/ 196 h 197"/>
                <a:gd name="T40" fmla="*/ 42 w 120"/>
                <a:gd name="T41" fmla="*/ 19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97">
                  <a:moveTo>
                    <a:pt x="42" y="194"/>
                  </a:moveTo>
                  <a:cubicBezTo>
                    <a:pt x="42" y="194"/>
                    <a:pt x="47" y="195"/>
                    <a:pt x="55" y="194"/>
                  </a:cubicBezTo>
                  <a:cubicBezTo>
                    <a:pt x="63" y="193"/>
                    <a:pt x="75" y="187"/>
                    <a:pt x="84" y="176"/>
                  </a:cubicBezTo>
                  <a:cubicBezTo>
                    <a:pt x="103" y="152"/>
                    <a:pt x="115" y="110"/>
                    <a:pt x="113" y="65"/>
                  </a:cubicBezTo>
                  <a:cubicBezTo>
                    <a:pt x="113" y="53"/>
                    <a:pt x="110" y="42"/>
                    <a:pt x="104" y="34"/>
                  </a:cubicBezTo>
                  <a:cubicBezTo>
                    <a:pt x="99" y="25"/>
                    <a:pt x="91" y="18"/>
                    <a:pt x="82" y="14"/>
                  </a:cubicBezTo>
                  <a:cubicBezTo>
                    <a:pt x="65" y="5"/>
                    <a:pt x="46" y="6"/>
                    <a:pt x="32" y="12"/>
                  </a:cubicBezTo>
                  <a:cubicBezTo>
                    <a:pt x="18" y="17"/>
                    <a:pt x="10" y="26"/>
                    <a:pt x="6" y="33"/>
                  </a:cubicBezTo>
                  <a:cubicBezTo>
                    <a:pt x="2" y="40"/>
                    <a:pt x="1" y="45"/>
                    <a:pt x="0" y="45"/>
                  </a:cubicBezTo>
                  <a:cubicBezTo>
                    <a:pt x="0" y="45"/>
                    <a:pt x="0" y="44"/>
                    <a:pt x="0" y="42"/>
                  </a:cubicBezTo>
                  <a:cubicBezTo>
                    <a:pt x="1" y="40"/>
                    <a:pt x="1" y="39"/>
                    <a:pt x="2" y="38"/>
                  </a:cubicBezTo>
                  <a:cubicBezTo>
                    <a:pt x="2" y="36"/>
                    <a:pt x="3" y="34"/>
                    <a:pt x="4" y="32"/>
                  </a:cubicBezTo>
                  <a:cubicBezTo>
                    <a:pt x="8" y="25"/>
                    <a:pt x="16" y="14"/>
                    <a:pt x="31" y="8"/>
                  </a:cubicBezTo>
                  <a:cubicBezTo>
                    <a:pt x="45" y="2"/>
                    <a:pt x="65" y="0"/>
                    <a:pt x="84" y="9"/>
                  </a:cubicBezTo>
                  <a:cubicBezTo>
                    <a:pt x="94" y="14"/>
                    <a:pt x="103" y="21"/>
                    <a:pt x="109" y="31"/>
                  </a:cubicBezTo>
                  <a:cubicBezTo>
                    <a:pt x="115" y="41"/>
                    <a:pt x="118" y="52"/>
                    <a:pt x="118" y="64"/>
                  </a:cubicBezTo>
                  <a:cubicBezTo>
                    <a:pt x="120" y="111"/>
                    <a:pt x="107" y="154"/>
                    <a:pt x="87" y="178"/>
                  </a:cubicBezTo>
                  <a:cubicBezTo>
                    <a:pt x="82" y="184"/>
                    <a:pt x="76" y="188"/>
                    <a:pt x="71" y="191"/>
                  </a:cubicBezTo>
                  <a:cubicBezTo>
                    <a:pt x="65" y="194"/>
                    <a:pt x="60" y="196"/>
                    <a:pt x="55" y="196"/>
                  </a:cubicBezTo>
                  <a:cubicBezTo>
                    <a:pt x="51" y="197"/>
                    <a:pt x="48" y="196"/>
                    <a:pt x="45" y="196"/>
                  </a:cubicBezTo>
                  <a:cubicBezTo>
                    <a:pt x="43" y="195"/>
                    <a:pt x="42" y="195"/>
                    <a:pt x="42" y="194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$1îdé">
              <a:extLst>
                <a:ext uri="{FF2B5EF4-FFF2-40B4-BE49-F238E27FC236}">
                  <a16:creationId xmlns:a16="http://schemas.microsoft.com/office/drawing/2014/main" id="{19FD50F8-BDFB-4A5D-85BA-9C8A31780382}"/>
                </a:ext>
              </a:extLst>
            </p:cNvPr>
            <p:cNvSpPr/>
            <p:nvPr/>
          </p:nvSpPr>
          <p:spPr bwMode="auto">
            <a:xfrm>
              <a:off x="4049713" y="2420938"/>
              <a:ext cx="250825" cy="211138"/>
            </a:xfrm>
            <a:custGeom>
              <a:avLst/>
              <a:gdLst>
                <a:gd name="T0" fmla="*/ 16 w 76"/>
                <a:gd name="T1" fmla="*/ 9 h 64"/>
                <a:gd name="T2" fmla="*/ 72 w 76"/>
                <a:gd name="T3" fmla="*/ 38 h 64"/>
                <a:gd name="T4" fmla="*/ 76 w 76"/>
                <a:gd name="T5" fmla="*/ 24 h 64"/>
                <a:gd name="T6" fmla="*/ 16 w 76"/>
                <a:gd name="T7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64">
                  <a:moveTo>
                    <a:pt x="16" y="9"/>
                  </a:moveTo>
                  <a:cubicBezTo>
                    <a:pt x="0" y="22"/>
                    <a:pt x="43" y="64"/>
                    <a:pt x="72" y="38"/>
                  </a:cubicBezTo>
                  <a:cubicBezTo>
                    <a:pt x="73" y="33"/>
                    <a:pt x="75" y="28"/>
                    <a:pt x="76" y="24"/>
                  </a:cubicBezTo>
                  <a:cubicBezTo>
                    <a:pt x="28" y="52"/>
                    <a:pt x="29" y="0"/>
                    <a:pt x="16" y="9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ṩlíḋê">
              <a:extLst>
                <a:ext uri="{FF2B5EF4-FFF2-40B4-BE49-F238E27FC236}">
                  <a16:creationId xmlns:a16="http://schemas.microsoft.com/office/drawing/2014/main" id="{05739F32-AF23-4996-8BA2-4C54CBDD5C73}"/>
                </a:ext>
              </a:extLst>
            </p:cNvPr>
            <p:cNvSpPr/>
            <p:nvPr/>
          </p:nvSpPr>
          <p:spPr bwMode="auto">
            <a:xfrm>
              <a:off x="3684588" y="3063876"/>
              <a:ext cx="422275" cy="519113"/>
            </a:xfrm>
            <a:custGeom>
              <a:avLst/>
              <a:gdLst>
                <a:gd name="T0" fmla="*/ 0 w 266"/>
                <a:gd name="T1" fmla="*/ 111 h 327"/>
                <a:gd name="T2" fmla="*/ 172 w 266"/>
                <a:gd name="T3" fmla="*/ 327 h 327"/>
                <a:gd name="T4" fmla="*/ 266 w 266"/>
                <a:gd name="T5" fmla="*/ 192 h 327"/>
                <a:gd name="T6" fmla="*/ 116 w 266"/>
                <a:gd name="T7" fmla="*/ 0 h 327"/>
                <a:gd name="T8" fmla="*/ 0 w 266"/>
                <a:gd name="T9" fmla="*/ 11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27">
                  <a:moveTo>
                    <a:pt x="0" y="111"/>
                  </a:moveTo>
                  <a:lnTo>
                    <a:pt x="172" y="327"/>
                  </a:lnTo>
                  <a:lnTo>
                    <a:pt x="266" y="192"/>
                  </a:lnTo>
                  <a:lnTo>
                    <a:pt x="116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ṥḻíḋê">
              <a:extLst>
                <a:ext uri="{FF2B5EF4-FFF2-40B4-BE49-F238E27FC236}">
                  <a16:creationId xmlns:a16="http://schemas.microsoft.com/office/drawing/2014/main" id="{29AC4FCE-A2DD-4E11-9009-9298AC56E674}"/>
                </a:ext>
              </a:extLst>
            </p:cNvPr>
            <p:cNvSpPr/>
            <p:nvPr/>
          </p:nvSpPr>
          <p:spPr bwMode="auto">
            <a:xfrm>
              <a:off x="3265488" y="2625726"/>
              <a:ext cx="673100" cy="646113"/>
            </a:xfrm>
            <a:custGeom>
              <a:avLst/>
              <a:gdLst>
                <a:gd name="T0" fmla="*/ 118 w 204"/>
                <a:gd name="T1" fmla="*/ 196 h 196"/>
                <a:gd name="T2" fmla="*/ 204 w 204"/>
                <a:gd name="T3" fmla="*/ 136 h 196"/>
                <a:gd name="T4" fmla="*/ 118 w 204"/>
                <a:gd name="T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" h="196">
                  <a:moveTo>
                    <a:pt x="118" y="196"/>
                  </a:moveTo>
                  <a:cubicBezTo>
                    <a:pt x="204" y="136"/>
                    <a:pt x="204" y="136"/>
                    <a:pt x="204" y="136"/>
                  </a:cubicBezTo>
                  <a:cubicBezTo>
                    <a:pt x="166" y="0"/>
                    <a:pt x="0" y="120"/>
                    <a:pt x="118" y="1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s1ïdê">
              <a:extLst>
                <a:ext uri="{FF2B5EF4-FFF2-40B4-BE49-F238E27FC236}">
                  <a16:creationId xmlns:a16="http://schemas.microsoft.com/office/drawing/2014/main" id="{2985BAA5-E6C0-4FAB-9379-A7EEE9492395}"/>
                </a:ext>
              </a:extLst>
            </p:cNvPr>
            <p:cNvSpPr/>
            <p:nvPr/>
          </p:nvSpPr>
          <p:spPr bwMode="auto">
            <a:xfrm>
              <a:off x="4125913" y="3282951"/>
              <a:ext cx="538163" cy="352425"/>
            </a:xfrm>
            <a:custGeom>
              <a:avLst/>
              <a:gdLst>
                <a:gd name="T0" fmla="*/ 17 w 339"/>
                <a:gd name="T1" fmla="*/ 79 h 222"/>
                <a:gd name="T2" fmla="*/ 301 w 339"/>
                <a:gd name="T3" fmla="*/ 0 h 222"/>
                <a:gd name="T4" fmla="*/ 339 w 339"/>
                <a:gd name="T5" fmla="*/ 120 h 222"/>
                <a:gd name="T6" fmla="*/ 0 w 339"/>
                <a:gd name="T7" fmla="*/ 222 h 222"/>
                <a:gd name="T8" fmla="*/ 17 w 339"/>
                <a:gd name="T9" fmla="*/ 7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222">
                  <a:moveTo>
                    <a:pt x="17" y="79"/>
                  </a:moveTo>
                  <a:lnTo>
                    <a:pt x="301" y="0"/>
                  </a:lnTo>
                  <a:lnTo>
                    <a:pt x="339" y="120"/>
                  </a:lnTo>
                  <a:lnTo>
                    <a:pt x="0" y="222"/>
                  </a:lnTo>
                  <a:lnTo>
                    <a:pt x="17" y="79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$liḋè">
              <a:extLst>
                <a:ext uri="{FF2B5EF4-FFF2-40B4-BE49-F238E27FC236}">
                  <a16:creationId xmlns:a16="http://schemas.microsoft.com/office/drawing/2014/main" id="{AED8399C-D3DB-46B3-8C70-36487FCD1502}"/>
                </a:ext>
              </a:extLst>
            </p:cNvPr>
            <p:cNvSpPr/>
            <p:nvPr/>
          </p:nvSpPr>
          <p:spPr bwMode="auto">
            <a:xfrm>
              <a:off x="3848100" y="3305176"/>
              <a:ext cx="400050" cy="388938"/>
            </a:xfrm>
            <a:custGeom>
              <a:avLst/>
              <a:gdLst>
                <a:gd name="T0" fmla="*/ 117 w 121"/>
                <a:gd name="T1" fmla="*/ 55 h 118"/>
                <a:gd name="T2" fmla="*/ 38 w 121"/>
                <a:gd name="T3" fmla="*/ 28 h 118"/>
                <a:gd name="T4" fmla="*/ 69 w 121"/>
                <a:gd name="T5" fmla="*/ 117 h 118"/>
                <a:gd name="T6" fmla="*/ 117 w 121"/>
                <a:gd name="T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18">
                  <a:moveTo>
                    <a:pt x="117" y="55"/>
                  </a:moveTo>
                  <a:cubicBezTo>
                    <a:pt x="110" y="16"/>
                    <a:pt x="75" y="0"/>
                    <a:pt x="38" y="28"/>
                  </a:cubicBezTo>
                  <a:cubicBezTo>
                    <a:pt x="0" y="56"/>
                    <a:pt x="20" y="118"/>
                    <a:pt x="69" y="117"/>
                  </a:cubicBezTo>
                  <a:cubicBezTo>
                    <a:pt x="119" y="116"/>
                    <a:pt x="121" y="74"/>
                    <a:pt x="117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sḻiḑe">
              <a:extLst>
                <a:ext uri="{FF2B5EF4-FFF2-40B4-BE49-F238E27FC236}">
                  <a16:creationId xmlns:a16="http://schemas.microsoft.com/office/drawing/2014/main" id="{452A8D59-D678-4619-AF79-4D9EF23BC45A}"/>
                </a:ext>
              </a:extLst>
            </p:cNvPr>
            <p:cNvSpPr/>
            <p:nvPr/>
          </p:nvSpPr>
          <p:spPr bwMode="auto">
            <a:xfrm>
              <a:off x="4462463" y="3209926"/>
              <a:ext cx="339725" cy="300038"/>
            </a:xfrm>
            <a:custGeom>
              <a:avLst/>
              <a:gdLst>
                <a:gd name="T0" fmla="*/ 100 w 103"/>
                <a:gd name="T1" fmla="*/ 40 h 91"/>
                <a:gd name="T2" fmla="*/ 31 w 103"/>
                <a:gd name="T3" fmla="*/ 18 h 91"/>
                <a:gd name="T4" fmla="*/ 62 w 103"/>
                <a:gd name="T5" fmla="*/ 90 h 91"/>
                <a:gd name="T6" fmla="*/ 100 w 103"/>
                <a:gd name="T7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91">
                  <a:moveTo>
                    <a:pt x="100" y="40"/>
                  </a:moveTo>
                  <a:cubicBezTo>
                    <a:pt x="95" y="9"/>
                    <a:pt x="56" y="0"/>
                    <a:pt x="31" y="18"/>
                  </a:cubicBezTo>
                  <a:cubicBezTo>
                    <a:pt x="0" y="39"/>
                    <a:pt x="21" y="91"/>
                    <a:pt x="62" y="90"/>
                  </a:cubicBezTo>
                  <a:cubicBezTo>
                    <a:pt x="102" y="90"/>
                    <a:pt x="103" y="56"/>
                    <a:pt x="100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ṡḻîďe">
              <a:extLst>
                <a:ext uri="{FF2B5EF4-FFF2-40B4-BE49-F238E27FC236}">
                  <a16:creationId xmlns:a16="http://schemas.microsoft.com/office/drawing/2014/main" id="{6818BD65-C28D-4169-85D7-0F6F988E561F}"/>
                </a:ext>
              </a:extLst>
            </p:cNvPr>
            <p:cNvSpPr/>
            <p:nvPr/>
          </p:nvSpPr>
          <p:spPr bwMode="auto">
            <a:xfrm>
              <a:off x="3813175" y="1998663"/>
              <a:ext cx="398463" cy="95250"/>
            </a:xfrm>
            <a:custGeom>
              <a:avLst/>
              <a:gdLst>
                <a:gd name="T0" fmla="*/ 121 w 121"/>
                <a:gd name="T1" fmla="*/ 7 h 29"/>
                <a:gd name="T2" fmla="*/ 103 w 121"/>
                <a:gd name="T3" fmla="*/ 5 h 29"/>
                <a:gd name="T4" fmla="*/ 59 w 121"/>
                <a:gd name="T5" fmla="*/ 10 h 29"/>
                <a:gd name="T6" fmla="*/ 17 w 121"/>
                <a:gd name="T7" fmla="*/ 21 h 29"/>
                <a:gd name="T8" fmla="*/ 1 w 121"/>
                <a:gd name="T9" fmla="*/ 28 h 29"/>
                <a:gd name="T10" fmla="*/ 16 w 121"/>
                <a:gd name="T11" fmla="*/ 17 h 29"/>
                <a:gd name="T12" fmla="*/ 59 w 121"/>
                <a:gd name="T13" fmla="*/ 5 h 29"/>
                <a:gd name="T14" fmla="*/ 103 w 121"/>
                <a:gd name="T15" fmla="*/ 2 h 29"/>
                <a:gd name="T16" fmla="*/ 121 w 121"/>
                <a:gd name="T17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29">
                  <a:moveTo>
                    <a:pt x="121" y="7"/>
                  </a:moveTo>
                  <a:cubicBezTo>
                    <a:pt x="121" y="8"/>
                    <a:pt x="114" y="6"/>
                    <a:pt x="103" y="5"/>
                  </a:cubicBezTo>
                  <a:cubicBezTo>
                    <a:pt x="92" y="5"/>
                    <a:pt x="76" y="7"/>
                    <a:pt x="59" y="10"/>
                  </a:cubicBezTo>
                  <a:cubicBezTo>
                    <a:pt x="42" y="12"/>
                    <a:pt x="28" y="16"/>
                    <a:pt x="17" y="21"/>
                  </a:cubicBezTo>
                  <a:cubicBezTo>
                    <a:pt x="7" y="25"/>
                    <a:pt x="1" y="29"/>
                    <a:pt x="1" y="28"/>
                  </a:cubicBezTo>
                  <a:cubicBezTo>
                    <a:pt x="0" y="28"/>
                    <a:pt x="5" y="23"/>
                    <a:pt x="16" y="17"/>
                  </a:cubicBezTo>
                  <a:cubicBezTo>
                    <a:pt x="26" y="12"/>
                    <a:pt x="41" y="7"/>
                    <a:pt x="59" y="5"/>
                  </a:cubicBezTo>
                  <a:cubicBezTo>
                    <a:pt x="76" y="2"/>
                    <a:pt x="92" y="0"/>
                    <a:pt x="103" y="2"/>
                  </a:cubicBezTo>
                  <a:cubicBezTo>
                    <a:pt x="115" y="3"/>
                    <a:pt x="121" y="6"/>
                    <a:pt x="121" y="7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š1íďê">
              <a:extLst>
                <a:ext uri="{FF2B5EF4-FFF2-40B4-BE49-F238E27FC236}">
                  <a16:creationId xmlns:a16="http://schemas.microsoft.com/office/drawing/2014/main" id="{FF0CC276-D370-4450-A9A4-6962D0FCCF64}"/>
                </a:ext>
              </a:extLst>
            </p:cNvPr>
            <p:cNvSpPr/>
            <p:nvPr/>
          </p:nvSpPr>
          <p:spPr bwMode="auto">
            <a:xfrm>
              <a:off x="3978275" y="2138363"/>
              <a:ext cx="77788" cy="65088"/>
            </a:xfrm>
            <a:custGeom>
              <a:avLst/>
              <a:gdLst>
                <a:gd name="T0" fmla="*/ 24 w 24"/>
                <a:gd name="T1" fmla="*/ 1 h 20"/>
                <a:gd name="T2" fmla="*/ 20 w 24"/>
                <a:gd name="T3" fmla="*/ 4 h 20"/>
                <a:gd name="T4" fmla="*/ 11 w 24"/>
                <a:gd name="T5" fmla="*/ 9 h 20"/>
                <a:gd name="T6" fmla="*/ 1 w 24"/>
                <a:gd name="T7" fmla="*/ 20 h 20"/>
                <a:gd name="T8" fmla="*/ 1 w 24"/>
                <a:gd name="T9" fmla="*/ 15 h 20"/>
                <a:gd name="T10" fmla="*/ 8 w 24"/>
                <a:gd name="T11" fmla="*/ 5 h 20"/>
                <a:gd name="T12" fmla="*/ 19 w 24"/>
                <a:gd name="T13" fmla="*/ 0 h 20"/>
                <a:gd name="T14" fmla="*/ 24 w 24"/>
                <a:gd name="T1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0">
                  <a:moveTo>
                    <a:pt x="24" y="1"/>
                  </a:moveTo>
                  <a:cubicBezTo>
                    <a:pt x="24" y="2"/>
                    <a:pt x="22" y="3"/>
                    <a:pt x="20" y="4"/>
                  </a:cubicBezTo>
                  <a:cubicBezTo>
                    <a:pt x="17" y="5"/>
                    <a:pt x="14" y="6"/>
                    <a:pt x="11" y="9"/>
                  </a:cubicBezTo>
                  <a:cubicBezTo>
                    <a:pt x="5" y="14"/>
                    <a:pt x="2" y="20"/>
                    <a:pt x="1" y="20"/>
                  </a:cubicBezTo>
                  <a:cubicBezTo>
                    <a:pt x="0" y="20"/>
                    <a:pt x="0" y="18"/>
                    <a:pt x="1" y="15"/>
                  </a:cubicBezTo>
                  <a:cubicBezTo>
                    <a:pt x="2" y="12"/>
                    <a:pt x="4" y="8"/>
                    <a:pt x="8" y="5"/>
                  </a:cubicBezTo>
                  <a:cubicBezTo>
                    <a:pt x="11" y="2"/>
                    <a:pt x="15" y="0"/>
                    <a:pt x="19" y="0"/>
                  </a:cubicBezTo>
                  <a:cubicBezTo>
                    <a:pt x="22" y="0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ṧḷíḑè">
              <a:extLst>
                <a:ext uri="{FF2B5EF4-FFF2-40B4-BE49-F238E27FC236}">
                  <a16:creationId xmlns:a16="http://schemas.microsoft.com/office/drawing/2014/main" id="{BE66FA2D-D8BC-4763-B7EF-18FC8BDB0BDC}"/>
                </a:ext>
              </a:extLst>
            </p:cNvPr>
            <p:cNvSpPr/>
            <p:nvPr/>
          </p:nvSpPr>
          <p:spPr bwMode="auto">
            <a:xfrm>
              <a:off x="3559175" y="1616076"/>
              <a:ext cx="398463" cy="709613"/>
            </a:xfrm>
            <a:custGeom>
              <a:avLst/>
              <a:gdLst>
                <a:gd name="T0" fmla="*/ 13 w 121"/>
                <a:gd name="T1" fmla="*/ 210 h 215"/>
                <a:gd name="T2" fmla="*/ 121 w 121"/>
                <a:gd name="T3" fmla="*/ 71 h 215"/>
                <a:gd name="T4" fmla="*/ 106 w 121"/>
                <a:gd name="T5" fmla="*/ 69 h 215"/>
                <a:gd name="T6" fmla="*/ 22 w 121"/>
                <a:gd name="T7" fmla="*/ 215 h 215"/>
                <a:gd name="T8" fmla="*/ 13 w 121"/>
                <a:gd name="T9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15">
                  <a:moveTo>
                    <a:pt x="13" y="210"/>
                  </a:moveTo>
                  <a:cubicBezTo>
                    <a:pt x="0" y="105"/>
                    <a:pt x="73" y="0"/>
                    <a:pt x="121" y="71"/>
                  </a:cubicBezTo>
                  <a:cubicBezTo>
                    <a:pt x="115" y="70"/>
                    <a:pt x="106" y="69"/>
                    <a:pt x="106" y="69"/>
                  </a:cubicBezTo>
                  <a:cubicBezTo>
                    <a:pt x="79" y="40"/>
                    <a:pt x="31" y="87"/>
                    <a:pt x="22" y="215"/>
                  </a:cubicBezTo>
                  <a:cubicBezTo>
                    <a:pt x="20" y="215"/>
                    <a:pt x="13" y="210"/>
                    <a:pt x="13" y="21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$1iḓê">
              <a:extLst>
                <a:ext uri="{FF2B5EF4-FFF2-40B4-BE49-F238E27FC236}">
                  <a16:creationId xmlns:a16="http://schemas.microsoft.com/office/drawing/2014/main" id="{1F4A8C4E-525E-4444-BC1D-7A33EB045685}"/>
                </a:ext>
              </a:extLst>
            </p:cNvPr>
            <p:cNvSpPr/>
            <p:nvPr/>
          </p:nvSpPr>
          <p:spPr bwMode="auto">
            <a:xfrm>
              <a:off x="3651250" y="2447926"/>
              <a:ext cx="425450" cy="230188"/>
            </a:xfrm>
            <a:custGeom>
              <a:avLst/>
              <a:gdLst>
                <a:gd name="T0" fmla="*/ 10 w 129"/>
                <a:gd name="T1" fmla="*/ 0 h 70"/>
                <a:gd name="T2" fmla="*/ 127 w 129"/>
                <a:gd name="T3" fmla="*/ 44 h 70"/>
                <a:gd name="T4" fmla="*/ 129 w 129"/>
                <a:gd name="T5" fmla="*/ 51 h 70"/>
                <a:gd name="T6" fmla="*/ 5 w 129"/>
                <a:gd name="T7" fmla="*/ 10 h 70"/>
                <a:gd name="T8" fmla="*/ 10 w 129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70">
                  <a:moveTo>
                    <a:pt x="10" y="0"/>
                  </a:moveTo>
                  <a:cubicBezTo>
                    <a:pt x="39" y="37"/>
                    <a:pt x="91" y="56"/>
                    <a:pt x="127" y="44"/>
                  </a:cubicBezTo>
                  <a:cubicBezTo>
                    <a:pt x="128" y="47"/>
                    <a:pt x="129" y="51"/>
                    <a:pt x="129" y="51"/>
                  </a:cubicBezTo>
                  <a:cubicBezTo>
                    <a:pt x="86" y="70"/>
                    <a:pt x="25" y="44"/>
                    <a:pt x="5" y="10"/>
                  </a:cubicBezTo>
                  <a:cubicBezTo>
                    <a:pt x="0" y="2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S1îḓe">
              <a:extLst>
                <a:ext uri="{FF2B5EF4-FFF2-40B4-BE49-F238E27FC236}">
                  <a16:creationId xmlns:a16="http://schemas.microsoft.com/office/drawing/2014/main" id="{46316512-8D0F-4AD6-8E77-EA8983B8F08E}"/>
                </a:ext>
              </a:extLst>
            </p:cNvPr>
            <p:cNvSpPr/>
            <p:nvPr/>
          </p:nvSpPr>
          <p:spPr bwMode="auto">
            <a:xfrm>
              <a:off x="4049713" y="2543176"/>
              <a:ext cx="100013" cy="88900"/>
            </a:xfrm>
            <a:custGeom>
              <a:avLst/>
              <a:gdLst>
                <a:gd name="T0" fmla="*/ 4 w 30"/>
                <a:gd name="T1" fmla="*/ 20 h 27"/>
                <a:gd name="T2" fmla="*/ 26 w 30"/>
                <a:gd name="T3" fmla="*/ 12 h 27"/>
                <a:gd name="T4" fmla="*/ 4 w 30"/>
                <a:gd name="T5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7">
                  <a:moveTo>
                    <a:pt x="4" y="20"/>
                  </a:moveTo>
                  <a:cubicBezTo>
                    <a:pt x="0" y="5"/>
                    <a:pt x="22" y="0"/>
                    <a:pt x="26" y="12"/>
                  </a:cubicBezTo>
                  <a:cubicBezTo>
                    <a:pt x="30" y="24"/>
                    <a:pt x="10" y="27"/>
                    <a:pt x="4" y="2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ṣḻïďê">
              <a:extLst>
                <a:ext uri="{FF2B5EF4-FFF2-40B4-BE49-F238E27FC236}">
                  <a16:creationId xmlns:a16="http://schemas.microsoft.com/office/drawing/2014/main" id="{3A00B440-AFAA-4972-B37B-B2AAB146B6C1}"/>
                </a:ext>
              </a:extLst>
            </p:cNvPr>
            <p:cNvSpPr/>
            <p:nvPr/>
          </p:nvSpPr>
          <p:spPr bwMode="auto">
            <a:xfrm>
              <a:off x="3449638" y="2266951"/>
              <a:ext cx="366713" cy="303213"/>
            </a:xfrm>
            <a:custGeom>
              <a:avLst/>
              <a:gdLst>
                <a:gd name="T0" fmla="*/ 46 w 111"/>
                <a:gd name="T1" fmla="*/ 6 h 92"/>
                <a:gd name="T2" fmla="*/ 55 w 111"/>
                <a:gd name="T3" fmla="*/ 85 h 92"/>
                <a:gd name="T4" fmla="*/ 46 w 111"/>
                <a:gd name="T5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92">
                  <a:moveTo>
                    <a:pt x="46" y="6"/>
                  </a:moveTo>
                  <a:cubicBezTo>
                    <a:pt x="0" y="12"/>
                    <a:pt x="1" y="92"/>
                    <a:pt x="55" y="85"/>
                  </a:cubicBezTo>
                  <a:cubicBezTo>
                    <a:pt x="111" y="77"/>
                    <a:pt x="105" y="0"/>
                    <a:pt x="46" y="6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6" name="矩形 95">
            <a:extLst>
              <a:ext uri="{FF2B5EF4-FFF2-40B4-BE49-F238E27FC236}">
                <a16:creationId xmlns:a16="http://schemas.microsoft.com/office/drawing/2014/main" id="{A9911317-8516-477E-96A4-38EA69E9B84B}"/>
              </a:ext>
            </a:extLst>
          </p:cNvPr>
          <p:cNvSpPr/>
          <p:nvPr/>
        </p:nvSpPr>
        <p:spPr>
          <a:xfrm>
            <a:off x="8633871" y="1607293"/>
            <a:ext cx="3048168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/>
              <a:t>It seems that is all about parallel computing framework. </a:t>
            </a:r>
          </a:p>
          <a:p>
            <a:r>
              <a:rPr lang="en-US" altLang="zh-CN" sz="2000" dirty="0"/>
              <a:t>But we’ve already have MPI, what’s the difference?</a:t>
            </a:r>
            <a:endParaRPr lang="zh-CN" altLang="en-US" sz="28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7" name="对话气泡: 圆角矩形 96">
            <a:extLst>
              <a:ext uri="{FF2B5EF4-FFF2-40B4-BE49-F238E27FC236}">
                <a16:creationId xmlns:a16="http://schemas.microsoft.com/office/drawing/2014/main" id="{2B3C1A8E-2721-48B1-A7B2-F23102F36821}"/>
              </a:ext>
            </a:extLst>
          </p:cNvPr>
          <p:cNvSpPr/>
          <p:nvPr/>
        </p:nvSpPr>
        <p:spPr>
          <a:xfrm>
            <a:off x="8299456" y="1465122"/>
            <a:ext cx="3443434" cy="2130879"/>
          </a:xfrm>
          <a:prstGeom prst="wedgeRoundRectCallout">
            <a:avLst>
              <a:gd name="adj1" fmla="val -46847"/>
              <a:gd name="adj2" fmla="val 79019"/>
              <a:gd name="adj3" fmla="val 16667"/>
            </a:avLst>
          </a:prstGeom>
          <a:noFill/>
          <a:ln w="28575">
            <a:solidFill>
              <a:srgbClr val="003F8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213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F872FA7-9FDD-4B8A-B5D5-149F380B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dirty="0">
                <a:latin typeface="+mj-ea"/>
              </a:rPr>
              <a:t>小组成员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D73918B-A1AE-4BD6-A2AF-F56C1DA7FA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Our Team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682BB41-9541-4BE3-A814-52EADE3E3900}"/>
              </a:ext>
            </a:extLst>
          </p:cNvPr>
          <p:cNvGrpSpPr/>
          <p:nvPr/>
        </p:nvGrpSpPr>
        <p:grpSpPr>
          <a:xfrm>
            <a:off x="2925134" y="5609198"/>
            <a:ext cx="2452688" cy="713740"/>
            <a:chOff x="939297" y="4758911"/>
            <a:chExt cx="2452688" cy="713740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CD48285-D0D6-4DDE-B8AC-A9488741B9DC}"/>
                </a:ext>
              </a:extLst>
            </p:cNvPr>
            <p:cNvSpPr txBox="1"/>
            <p:nvPr/>
          </p:nvSpPr>
          <p:spPr>
            <a:xfrm>
              <a:off x="1104284" y="5144100"/>
              <a:ext cx="2122714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sz="1400" b="1" dirty="0">
                  <a:solidFill>
                    <a:srgbClr val="797979"/>
                  </a:solidFill>
                </a:rPr>
                <a:t>Team Leader</a:t>
              </a:r>
              <a:endParaRPr lang="zh-CN" altLang="en-US" sz="1400" b="1" dirty="0">
                <a:solidFill>
                  <a:srgbClr val="797979"/>
                </a:solidFill>
              </a:endParaRPr>
            </a:p>
          </p:txBody>
        </p: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8B682F8A-D390-437E-9DC2-1F0FAE9B9982}"/>
                </a:ext>
              </a:extLst>
            </p:cNvPr>
            <p:cNvSpPr/>
            <p:nvPr/>
          </p:nvSpPr>
          <p:spPr>
            <a:xfrm>
              <a:off x="939297" y="4758911"/>
              <a:ext cx="2452688" cy="390525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邱明冉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0FE638D1-0AAB-42C2-B1FF-AAB95CE773F9}"/>
              </a:ext>
            </a:extLst>
          </p:cNvPr>
          <p:cNvGrpSpPr/>
          <p:nvPr/>
        </p:nvGrpSpPr>
        <p:grpSpPr>
          <a:xfrm>
            <a:off x="7674676" y="5595802"/>
            <a:ext cx="2452688" cy="713740"/>
            <a:chOff x="4870664" y="4758911"/>
            <a:chExt cx="2452688" cy="713740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FB9A5EB6-2D3C-45B4-BC85-98D76139A7BF}"/>
                </a:ext>
              </a:extLst>
            </p:cNvPr>
            <p:cNvSpPr txBox="1"/>
            <p:nvPr/>
          </p:nvSpPr>
          <p:spPr>
            <a:xfrm>
              <a:off x="5035651" y="5144100"/>
              <a:ext cx="2122714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en-US" altLang="zh-CN" sz="1400" b="1" dirty="0">
                  <a:solidFill>
                    <a:srgbClr val="797979"/>
                  </a:solidFill>
                </a:rPr>
                <a:t>partner</a:t>
              </a:r>
              <a:endParaRPr lang="zh-CN" altLang="en-US" sz="1400" b="1" dirty="0">
                <a:solidFill>
                  <a:srgbClr val="797979"/>
                </a:solidFill>
              </a:endParaRPr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393B56B4-AED4-4B39-8BEA-BDDB196800F6}"/>
                </a:ext>
              </a:extLst>
            </p:cNvPr>
            <p:cNvSpPr/>
            <p:nvPr/>
          </p:nvSpPr>
          <p:spPr>
            <a:xfrm>
              <a:off x="4870664" y="4758911"/>
              <a:ext cx="2452688" cy="39052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b="1" dirty="0"/>
                <a:t>陈旭征</a:t>
              </a:r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1A76A09-C8A2-4D0D-BD04-EC17B134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</a:t>
            </a:fld>
            <a:endParaRPr lang="zh-CN" altLang="en-US"/>
          </a:p>
        </p:txBody>
      </p:sp>
      <p:grpSp>
        <p:nvGrpSpPr>
          <p:cNvPr id="18" name="a3a547d7-a367-4585-8167-7d0393da4ca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C99E838-4A39-4785-ABAF-3A5F4FB69433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621956" y="1445736"/>
            <a:ext cx="6918325" cy="3575369"/>
            <a:chOff x="2636838" y="1553035"/>
            <a:chExt cx="6918325" cy="3575369"/>
          </a:xfrm>
        </p:grpSpPr>
        <p:sp>
          <p:nvSpPr>
            <p:cNvPr id="19" name="í$ľiḓé">
              <a:extLst>
                <a:ext uri="{FF2B5EF4-FFF2-40B4-BE49-F238E27FC236}">
                  <a16:creationId xmlns:a16="http://schemas.microsoft.com/office/drawing/2014/main" id="{7B362AB3-EE37-481F-80C9-99BC010BA00F}"/>
                </a:ext>
              </a:extLst>
            </p:cNvPr>
            <p:cNvSpPr/>
            <p:nvPr/>
          </p:nvSpPr>
          <p:spPr bwMode="auto">
            <a:xfrm>
              <a:off x="2636838" y="3335765"/>
              <a:ext cx="3478981" cy="1215211"/>
            </a:xfrm>
            <a:custGeom>
              <a:avLst/>
              <a:gdLst>
                <a:gd name="T0" fmla="*/ 1440 w 2266"/>
                <a:gd name="T1" fmla="*/ 636 h 791"/>
                <a:gd name="T2" fmla="*/ 346 w 2266"/>
                <a:gd name="T3" fmla="*/ 368 h 791"/>
                <a:gd name="T4" fmla="*/ 0 w 2266"/>
                <a:gd name="T5" fmla="*/ 458 h 791"/>
                <a:gd name="T6" fmla="*/ 0 w 2266"/>
                <a:gd name="T7" fmla="*/ 791 h 791"/>
                <a:gd name="T8" fmla="*/ 2266 w 2266"/>
                <a:gd name="T9" fmla="*/ 791 h 791"/>
                <a:gd name="T10" fmla="*/ 1440 w 2266"/>
                <a:gd name="T11" fmla="*/ 636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791">
                  <a:moveTo>
                    <a:pt x="1440" y="636"/>
                  </a:moveTo>
                  <a:cubicBezTo>
                    <a:pt x="1036" y="424"/>
                    <a:pt x="1051" y="0"/>
                    <a:pt x="346" y="368"/>
                  </a:cubicBezTo>
                  <a:cubicBezTo>
                    <a:pt x="189" y="450"/>
                    <a:pt x="80" y="471"/>
                    <a:pt x="0" y="458"/>
                  </a:cubicBezTo>
                  <a:cubicBezTo>
                    <a:pt x="0" y="791"/>
                    <a:pt x="0" y="791"/>
                    <a:pt x="0" y="791"/>
                  </a:cubicBezTo>
                  <a:cubicBezTo>
                    <a:pt x="2266" y="791"/>
                    <a:pt x="2266" y="791"/>
                    <a:pt x="2266" y="791"/>
                  </a:cubicBezTo>
                  <a:cubicBezTo>
                    <a:pt x="1930" y="693"/>
                    <a:pt x="1680" y="762"/>
                    <a:pt x="1440" y="636"/>
                  </a:cubicBezTo>
                  <a:close/>
                </a:path>
              </a:pathLst>
            </a:custGeom>
            <a:solidFill>
              <a:srgbClr val="ED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íS1íḋê">
              <a:extLst>
                <a:ext uri="{FF2B5EF4-FFF2-40B4-BE49-F238E27FC236}">
                  <a16:creationId xmlns:a16="http://schemas.microsoft.com/office/drawing/2014/main" id="{49A2549D-9FE2-41A4-88ED-C6BB7ABAB958}"/>
                </a:ext>
              </a:extLst>
            </p:cNvPr>
            <p:cNvSpPr/>
            <p:nvPr/>
          </p:nvSpPr>
          <p:spPr bwMode="auto">
            <a:xfrm>
              <a:off x="7854408" y="3505120"/>
              <a:ext cx="1700755" cy="1045856"/>
            </a:xfrm>
            <a:custGeom>
              <a:avLst/>
              <a:gdLst>
                <a:gd name="T0" fmla="*/ 713 w 1108"/>
                <a:gd name="T1" fmla="*/ 62 h 681"/>
                <a:gd name="T2" fmla="*/ 0 w 1108"/>
                <a:gd name="T3" fmla="*/ 681 h 681"/>
                <a:gd name="T4" fmla="*/ 1108 w 1108"/>
                <a:gd name="T5" fmla="*/ 681 h 681"/>
                <a:gd name="T6" fmla="*/ 1108 w 1108"/>
                <a:gd name="T7" fmla="*/ 274 h 681"/>
                <a:gd name="T8" fmla="*/ 713 w 1108"/>
                <a:gd name="T9" fmla="*/ 62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8" h="681">
                  <a:moveTo>
                    <a:pt x="713" y="62"/>
                  </a:moveTo>
                  <a:cubicBezTo>
                    <a:pt x="530" y="112"/>
                    <a:pt x="4" y="677"/>
                    <a:pt x="0" y="681"/>
                  </a:cubicBezTo>
                  <a:cubicBezTo>
                    <a:pt x="1108" y="681"/>
                    <a:pt x="1108" y="681"/>
                    <a:pt x="1108" y="681"/>
                  </a:cubicBezTo>
                  <a:cubicBezTo>
                    <a:pt x="1108" y="274"/>
                    <a:pt x="1108" y="274"/>
                    <a:pt x="1108" y="274"/>
                  </a:cubicBezTo>
                  <a:cubicBezTo>
                    <a:pt x="995" y="169"/>
                    <a:pt x="940" y="0"/>
                    <a:pt x="713" y="62"/>
                  </a:cubicBezTo>
                  <a:close/>
                </a:path>
              </a:pathLst>
            </a:custGeom>
            <a:solidFill>
              <a:srgbClr val="ED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iślidê">
              <a:extLst>
                <a:ext uri="{FF2B5EF4-FFF2-40B4-BE49-F238E27FC236}">
                  <a16:creationId xmlns:a16="http://schemas.microsoft.com/office/drawing/2014/main" id="{DBFC7750-DBA0-4C1D-87ED-B16F4E0AAFE0}"/>
                </a:ext>
              </a:extLst>
            </p:cNvPr>
            <p:cNvSpPr/>
            <p:nvPr/>
          </p:nvSpPr>
          <p:spPr bwMode="auto">
            <a:xfrm>
              <a:off x="3610629" y="1575556"/>
              <a:ext cx="807138" cy="1508880"/>
            </a:xfrm>
            <a:custGeom>
              <a:avLst/>
              <a:gdLst>
                <a:gd name="T0" fmla="*/ 387 w 526"/>
                <a:gd name="T1" fmla="*/ 627 h 982"/>
                <a:gd name="T2" fmla="*/ 492 w 526"/>
                <a:gd name="T3" fmla="*/ 511 h 982"/>
                <a:gd name="T4" fmla="*/ 477 w 526"/>
                <a:gd name="T5" fmla="*/ 339 h 982"/>
                <a:gd name="T6" fmla="*/ 125 w 526"/>
                <a:gd name="T7" fmla="*/ 146 h 982"/>
                <a:gd name="T8" fmla="*/ 42 w 526"/>
                <a:gd name="T9" fmla="*/ 415 h 982"/>
                <a:gd name="T10" fmla="*/ 13 w 526"/>
                <a:gd name="T11" fmla="*/ 736 h 982"/>
                <a:gd name="T12" fmla="*/ 243 w 526"/>
                <a:gd name="T13" fmla="*/ 949 h 982"/>
                <a:gd name="T14" fmla="*/ 403 w 526"/>
                <a:gd name="T15" fmla="*/ 832 h 982"/>
                <a:gd name="T16" fmla="*/ 387 w 526"/>
                <a:gd name="T17" fmla="*/ 627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6" h="982">
                  <a:moveTo>
                    <a:pt x="387" y="627"/>
                  </a:moveTo>
                  <a:cubicBezTo>
                    <a:pt x="404" y="575"/>
                    <a:pt x="463" y="556"/>
                    <a:pt x="492" y="511"/>
                  </a:cubicBezTo>
                  <a:cubicBezTo>
                    <a:pt x="526" y="460"/>
                    <a:pt x="513" y="386"/>
                    <a:pt x="477" y="339"/>
                  </a:cubicBezTo>
                  <a:cubicBezTo>
                    <a:pt x="475" y="336"/>
                    <a:pt x="304" y="0"/>
                    <a:pt x="125" y="146"/>
                  </a:cubicBezTo>
                  <a:cubicBezTo>
                    <a:pt x="73" y="189"/>
                    <a:pt x="49" y="345"/>
                    <a:pt x="42" y="415"/>
                  </a:cubicBezTo>
                  <a:cubicBezTo>
                    <a:pt x="32" y="522"/>
                    <a:pt x="23" y="629"/>
                    <a:pt x="13" y="736"/>
                  </a:cubicBezTo>
                  <a:cubicBezTo>
                    <a:pt x="0" y="876"/>
                    <a:pt x="114" y="982"/>
                    <a:pt x="243" y="949"/>
                  </a:cubicBezTo>
                  <a:cubicBezTo>
                    <a:pt x="297" y="936"/>
                    <a:pt x="382" y="892"/>
                    <a:pt x="403" y="832"/>
                  </a:cubicBezTo>
                  <a:cubicBezTo>
                    <a:pt x="427" y="761"/>
                    <a:pt x="363" y="697"/>
                    <a:pt x="387" y="627"/>
                  </a:cubicBezTo>
                  <a:close/>
                </a:path>
              </a:pathLst>
            </a:custGeom>
            <a:solidFill>
              <a:srgbClr val="ED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íšľîḑé">
              <a:extLst>
                <a:ext uri="{FF2B5EF4-FFF2-40B4-BE49-F238E27FC236}">
                  <a16:creationId xmlns:a16="http://schemas.microsoft.com/office/drawing/2014/main" id="{D88106DC-0EF4-40BD-80C2-F1AE90DB20CF}"/>
                </a:ext>
              </a:extLst>
            </p:cNvPr>
            <p:cNvSpPr/>
            <p:nvPr/>
          </p:nvSpPr>
          <p:spPr bwMode="auto">
            <a:xfrm>
              <a:off x="3916007" y="3033088"/>
              <a:ext cx="39636" cy="685527"/>
            </a:xfrm>
            <a:custGeom>
              <a:avLst/>
              <a:gdLst>
                <a:gd name="T0" fmla="*/ 27 w 44"/>
                <a:gd name="T1" fmla="*/ 761 h 761"/>
                <a:gd name="T2" fmla="*/ 0 w 44"/>
                <a:gd name="T3" fmla="*/ 761 h 761"/>
                <a:gd name="T4" fmla="*/ 17 w 44"/>
                <a:gd name="T5" fmla="*/ 0 h 761"/>
                <a:gd name="T6" fmla="*/ 44 w 44"/>
                <a:gd name="T7" fmla="*/ 0 h 761"/>
                <a:gd name="T8" fmla="*/ 27 w 44"/>
                <a:gd name="T9" fmla="*/ 761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61">
                  <a:moveTo>
                    <a:pt x="27" y="761"/>
                  </a:moveTo>
                  <a:lnTo>
                    <a:pt x="0" y="761"/>
                  </a:lnTo>
                  <a:lnTo>
                    <a:pt x="17" y="0"/>
                  </a:lnTo>
                  <a:lnTo>
                    <a:pt x="44" y="0"/>
                  </a:lnTo>
                  <a:lnTo>
                    <a:pt x="27" y="761"/>
                  </a:lnTo>
                  <a:close/>
                </a:path>
              </a:pathLst>
            </a:custGeom>
            <a:solidFill>
              <a:srgbClr val="ED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ïṧliďê">
              <a:extLst>
                <a:ext uri="{FF2B5EF4-FFF2-40B4-BE49-F238E27FC236}">
                  <a16:creationId xmlns:a16="http://schemas.microsoft.com/office/drawing/2014/main" id="{47EC41EC-7741-4C4B-B059-464F85B2DF16}"/>
                </a:ext>
              </a:extLst>
            </p:cNvPr>
            <p:cNvSpPr/>
            <p:nvPr/>
          </p:nvSpPr>
          <p:spPr bwMode="auto">
            <a:xfrm>
              <a:off x="3931322" y="2289909"/>
              <a:ext cx="41438" cy="743180"/>
            </a:xfrm>
            <a:custGeom>
              <a:avLst/>
              <a:gdLst>
                <a:gd name="T0" fmla="*/ 27 w 46"/>
                <a:gd name="T1" fmla="*/ 825 h 825"/>
                <a:gd name="T2" fmla="*/ 0 w 46"/>
                <a:gd name="T3" fmla="*/ 825 h 825"/>
                <a:gd name="T4" fmla="*/ 19 w 46"/>
                <a:gd name="T5" fmla="*/ 0 h 825"/>
                <a:gd name="T6" fmla="*/ 46 w 46"/>
                <a:gd name="T7" fmla="*/ 0 h 825"/>
                <a:gd name="T8" fmla="*/ 27 w 46"/>
                <a:gd name="T9" fmla="*/ 82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825">
                  <a:moveTo>
                    <a:pt x="27" y="825"/>
                  </a:moveTo>
                  <a:lnTo>
                    <a:pt x="0" y="825"/>
                  </a:lnTo>
                  <a:lnTo>
                    <a:pt x="19" y="0"/>
                  </a:lnTo>
                  <a:lnTo>
                    <a:pt x="46" y="0"/>
                  </a:lnTo>
                  <a:lnTo>
                    <a:pt x="27" y="825"/>
                  </a:lnTo>
                  <a:close/>
                </a:path>
              </a:pathLst>
            </a:custGeom>
            <a:solidFill>
              <a:srgbClr val="F7F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iṧľíḓè">
              <a:extLst>
                <a:ext uri="{FF2B5EF4-FFF2-40B4-BE49-F238E27FC236}">
                  <a16:creationId xmlns:a16="http://schemas.microsoft.com/office/drawing/2014/main" id="{5E86260B-24CC-4F3C-A71A-35C6D3D25505}"/>
                </a:ext>
              </a:extLst>
            </p:cNvPr>
            <p:cNvSpPr/>
            <p:nvPr/>
          </p:nvSpPr>
          <p:spPr bwMode="auto">
            <a:xfrm>
              <a:off x="3765570" y="2243967"/>
              <a:ext cx="400867" cy="217999"/>
            </a:xfrm>
            <a:custGeom>
              <a:avLst/>
              <a:gdLst>
                <a:gd name="T0" fmla="*/ 215 w 445"/>
                <a:gd name="T1" fmla="*/ 242 h 242"/>
                <a:gd name="T2" fmla="*/ 0 w 445"/>
                <a:gd name="T3" fmla="*/ 112 h 242"/>
                <a:gd name="T4" fmla="*/ 15 w 445"/>
                <a:gd name="T5" fmla="*/ 90 h 242"/>
                <a:gd name="T6" fmla="*/ 211 w 445"/>
                <a:gd name="T7" fmla="*/ 208 h 242"/>
                <a:gd name="T8" fmla="*/ 424 w 445"/>
                <a:gd name="T9" fmla="*/ 0 h 242"/>
                <a:gd name="T10" fmla="*/ 445 w 445"/>
                <a:gd name="T11" fmla="*/ 20 h 242"/>
                <a:gd name="T12" fmla="*/ 215 w 445"/>
                <a:gd name="T13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5" h="242">
                  <a:moveTo>
                    <a:pt x="215" y="242"/>
                  </a:moveTo>
                  <a:lnTo>
                    <a:pt x="0" y="112"/>
                  </a:lnTo>
                  <a:lnTo>
                    <a:pt x="15" y="90"/>
                  </a:lnTo>
                  <a:lnTo>
                    <a:pt x="211" y="208"/>
                  </a:lnTo>
                  <a:lnTo>
                    <a:pt x="424" y="0"/>
                  </a:lnTo>
                  <a:lnTo>
                    <a:pt x="445" y="20"/>
                  </a:lnTo>
                  <a:lnTo>
                    <a:pt x="215" y="242"/>
                  </a:lnTo>
                  <a:close/>
                </a:path>
              </a:pathLst>
            </a:custGeom>
            <a:solidFill>
              <a:srgbClr val="F7F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íşḷîḋe">
              <a:extLst>
                <a:ext uri="{FF2B5EF4-FFF2-40B4-BE49-F238E27FC236}">
                  <a16:creationId xmlns:a16="http://schemas.microsoft.com/office/drawing/2014/main" id="{F8A60160-27E9-4E4B-B9C0-2C9F47F6CF29}"/>
                </a:ext>
              </a:extLst>
            </p:cNvPr>
            <p:cNvSpPr/>
            <p:nvPr/>
          </p:nvSpPr>
          <p:spPr bwMode="auto">
            <a:xfrm>
              <a:off x="3750256" y="2642131"/>
              <a:ext cx="429693" cy="99091"/>
            </a:xfrm>
            <a:custGeom>
              <a:avLst/>
              <a:gdLst>
                <a:gd name="T0" fmla="*/ 222 w 477"/>
                <a:gd name="T1" fmla="*/ 110 h 110"/>
                <a:gd name="T2" fmla="*/ 0 w 477"/>
                <a:gd name="T3" fmla="*/ 25 h 110"/>
                <a:gd name="T4" fmla="*/ 9 w 477"/>
                <a:gd name="T5" fmla="*/ 0 h 110"/>
                <a:gd name="T6" fmla="*/ 223 w 477"/>
                <a:gd name="T7" fmla="*/ 81 h 110"/>
                <a:gd name="T8" fmla="*/ 470 w 477"/>
                <a:gd name="T9" fmla="*/ 15 h 110"/>
                <a:gd name="T10" fmla="*/ 477 w 477"/>
                <a:gd name="T11" fmla="*/ 42 h 110"/>
                <a:gd name="T12" fmla="*/ 222 w 477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7" h="110">
                  <a:moveTo>
                    <a:pt x="222" y="110"/>
                  </a:moveTo>
                  <a:lnTo>
                    <a:pt x="0" y="25"/>
                  </a:lnTo>
                  <a:lnTo>
                    <a:pt x="9" y="0"/>
                  </a:lnTo>
                  <a:lnTo>
                    <a:pt x="223" y="81"/>
                  </a:lnTo>
                  <a:lnTo>
                    <a:pt x="470" y="15"/>
                  </a:lnTo>
                  <a:lnTo>
                    <a:pt x="477" y="42"/>
                  </a:lnTo>
                  <a:lnTo>
                    <a:pt x="222" y="110"/>
                  </a:lnTo>
                  <a:close/>
                </a:path>
              </a:pathLst>
            </a:custGeom>
            <a:solidFill>
              <a:srgbClr val="F7F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îšliḓê">
              <a:extLst>
                <a:ext uri="{FF2B5EF4-FFF2-40B4-BE49-F238E27FC236}">
                  <a16:creationId xmlns:a16="http://schemas.microsoft.com/office/drawing/2014/main" id="{9F1D9110-CB57-4B10-AC64-F7040169CE1B}"/>
                </a:ext>
              </a:extLst>
            </p:cNvPr>
            <p:cNvSpPr/>
            <p:nvPr/>
          </p:nvSpPr>
          <p:spPr bwMode="auto">
            <a:xfrm>
              <a:off x="4031313" y="2564660"/>
              <a:ext cx="73868" cy="145033"/>
            </a:xfrm>
            <a:custGeom>
              <a:avLst/>
              <a:gdLst>
                <a:gd name="T0" fmla="*/ 24 w 82"/>
                <a:gd name="T1" fmla="*/ 161 h 161"/>
                <a:gd name="T2" fmla="*/ 0 w 82"/>
                <a:gd name="T3" fmla="*/ 150 h 161"/>
                <a:gd name="T4" fmla="*/ 56 w 82"/>
                <a:gd name="T5" fmla="*/ 0 h 161"/>
                <a:gd name="T6" fmla="*/ 82 w 82"/>
                <a:gd name="T7" fmla="*/ 11 h 161"/>
                <a:gd name="T8" fmla="*/ 24 w 82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61">
                  <a:moveTo>
                    <a:pt x="24" y="161"/>
                  </a:moveTo>
                  <a:lnTo>
                    <a:pt x="0" y="150"/>
                  </a:lnTo>
                  <a:lnTo>
                    <a:pt x="56" y="0"/>
                  </a:lnTo>
                  <a:lnTo>
                    <a:pt x="82" y="11"/>
                  </a:lnTo>
                  <a:lnTo>
                    <a:pt x="24" y="161"/>
                  </a:lnTo>
                  <a:close/>
                </a:path>
              </a:pathLst>
            </a:custGeom>
            <a:solidFill>
              <a:srgbClr val="F7F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iṧḻïḍê">
              <a:extLst>
                <a:ext uri="{FF2B5EF4-FFF2-40B4-BE49-F238E27FC236}">
                  <a16:creationId xmlns:a16="http://schemas.microsoft.com/office/drawing/2014/main" id="{8EE1DDE7-1F98-4696-9CEA-8541BB73F6A2}"/>
                </a:ext>
              </a:extLst>
            </p:cNvPr>
            <p:cNvSpPr/>
            <p:nvPr/>
          </p:nvSpPr>
          <p:spPr bwMode="auto">
            <a:xfrm>
              <a:off x="3831330" y="2252975"/>
              <a:ext cx="26124" cy="126115"/>
            </a:xfrm>
            <a:custGeom>
              <a:avLst/>
              <a:gdLst>
                <a:gd name="T0" fmla="*/ 2 w 29"/>
                <a:gd name="T1" fmla="*/ 140 h 140"/>
                <a:gd name="T2" fmla="*/ 0 w 29"/>
                <a:gd name="T3" fmla="*/ 0 h 140"/>
                <a:gd name="T4" fmla="*/ 28 w 29"/>
                <a:gd name="T5" fmla="*/ 0 h 140"/>
                <a:gd name="T6" fmla="*/ 29 w 29"/>
                <a:gd name="T7" fmla="*/ 140 h 140"/>
                <a:gd name="T8" fmla="*/ 2 w 29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40">
                  <a:moveTo>
                    <a:pt x="2" y="140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29" y="140"/>
                  </a:lnTo>
                  <a:lnTo>
                    <a:pt x="2" y="140"/>
                  </a:lnTo>
                  <a:close/>
                </a:path>
              </a:pathLst>
            </a:custGeom>
            <a:solidFill>
              <a:srgbClr val="F7F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îṧļîḍê">
              <a:extLst>
                <a:ext uri="{FF2B5EF4-FFF2-40B4-BE49-F238E27FC236}">
                  <a16:creationId xmlns:a16="http://schemas.microsoft.com/office/drawing/2014/main" id="{6FC073ED-A746-46A4-8897-CE5E96AFE333}"/>
                </a:ext>
              </a:extLst>
            </p:cNvPr>
            <p:cNvSpPr/>
            <p:nvPr/>
          </p:nvSpPr>
          <p:spPr bwMode="auto">
            <a:xfrm>
              <a:off x="3251200" y="2549346"/>
              <a:ext cx="333305" cy="806237"/>
            </a:xfrm>
            <a:custGeom>
              <a:avLst/>
              <a:gdLst>
                <a:gd name="T0" fmla="*/ 214 w 217"/>
                <a:gd name="T1" fmla="*/ 179 h 525"/>
                <a:gd name="T2" fmla="*/ 189 w 217"/>
                <a:gd name="T3" fmla="*/ 46 h 525"/>
                <a:gd name="T4" fmla="*/ 82 w 217"/>
                <a:gd name="T5" fmla="*/ 11 h 525"/>
                <a:gd name="T6" fmla="*/ 7 w 217"/>
                <a:gd name="T7" fmla="*/ 95 h 525"/>
                <a:gd name="T8" fmla="*/ 18 w 217"/>
                <a:gd name="T9" fmla="*/ 202 h 525"/>
                <a:gd name="T10" fmla="*/ 33 w 217"/>
                <a:gd name="T11" fmla="*/ 447 h 525"/>
                <a:gd name="T12" fmla="*/ 139 w 217"/>
                <a:gd name="T13" fmla="*/ 510 h 525"/>
                <a:gd name="T14" fmla="*/ 203 w 217"/>
                <a:gd name="T15" fmla="*/ 391 h 525"/>
                <a:gd name="T16" fmla="*/ 214 w 217"/>
                <a:gd name="T17" fmla="*/ 179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525">
                  <a:moveTo>
                    <a:pt x="214" y="179"/>
                  </a:moveTo>
                  <a:cubicBezTo>
                    <a:pt x="216" y="133"/>
                    <a:pt x="217" y="83"/>
                    <a:pt x="189" y="46"/>
                  </a:cubicBezTo>
                  <a:cubicBezTo>
                    <a:pt x="165" y="15"/>
                    <a:pt x="121" y="0"/>
                    <a:pt x="82" y="11"/>
                  </a:cubicBezTo>
                  <a:cubicBezTo>
                    <a:pt x="44" y="22"/>
                    <a:pt x="14" y="56"/>
                    <a:pt x="7" y="95"/>
                  </a:cubicBezTo>
                  <a:cubicBezTo>
                    <a:pt x="1" y="131"/>
                    <a:pt x="13" y="166"/>
                    <a:pt x="18" y="202"/>
                  </a:cubicBezTo>
                  <a:cubicBezTo>
                    <a:pt x="28" y="284"/>
                    <a:pt x="0" y="371"/>
                    <a:pt x="33" y="447"/>
                  </a:cubicBezTo>
                  <a:cubicBezTo>
                    <a:pt x="51" y="489"/>
                    <a:pt x="96" y="525"/>
                    <a:pt x="139" y="510"/>
                  </a:cubicBezTo>
                  <a:cubicBezTo>
                    <a:pt x="185" y="494"/>
                    <a:pt x="200" y="434"/>
                    <a:pt x="203" y="391"/>
                  </a:cubicBezTo>
                  <a:cubicBezTo>
                    <a:pt x="207" y="320"/>
                    <a:pt x="210" y="250"/>
                    <a:pt x="214" y="179"/>
                  </a:cubicBezTo>
                  <a:close/>
                </a:path>
              </a:pathLst>
            </a:custGeom>
            <a:solidFill>
              <a:srgbClr val="ED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íSliḋè">
              <a:extLst>
                <a:ext uri="{FF2B5EF4-FFF2-40B4-BE49-F238E27FC236}">
                  <a16:creationId xmlns:a16="http://schemas.microsoft.com/office/drawing/2014/main" id="{74464724-4016-442B-9F89-68FFF5074099}"/>
                </a:ext>
              </a:extLst>
            </p:cNvPr>
            <p:cNvSpPr/>
            <p:nvPr/>
          </p:nvSpPr>
          <p:spPr bwMode="auto">
            <a:xfrm>
              <a:off x="3412447" y="3337567"/>
              <a:ext cx="39636" cy="503561"/>
            </a:xfrm>
            <a:custGeom>
              <a:avLst/>
              <a:gdLst>
                <a:gd name="T0" fmla="*/ 17 w 44"/>
                <a:gd name="T1" fmla="*/ 559 h 559"/>
                <a:gd name="T2" fmla="*/ 0 w 44"/>
                <a:gd name="T3" fmla="*/ 0 h 559"/>
                <a:gd name="T4" fmla="*/ 27 w 44"/>
                <a:gd name="T5" fmla="*/ 0 h 559"/>
                <a:gd name="T6" fmla="*/ 44 w 44"/>
                <a:gd name="T7" fmla="*/ 557 h 559"/>
                <a:gd name="T8" fmla="*/ 17 w 44"/>
                <a:gd name="T9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559">
                  <a:moveTo>
                    <a:pt x="17" y="559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44" y="557"/>
                  </a:lnTo>
                  <a:lnTo>
                    <a:pt x="17" y="559"/>
                  </a:lnTo>
                  <a:close/>
                </a:path>
              </a:pathLst>
            </a:custGeom>
            <a:solidFill>
              <a:srgbClr val="ED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íšļïḓe">
              <a:extLst>
                <a:ext uri="{FF2B5EF4-FFF2-40B4-BE49-F238E27FC236}">
                  <a16:creationId xmlns:a16="http://schemas.microsoft.com/office/drawing/2014/main" id="{4BB57250-F385-42FB-8D5A-C7FFFFECEF96}"/>
                </a:ext>
              </a:extLst>
            </p:cNvPr>
            <p:cNvSpPr/>
            <p:nvPr/>
          </p:nvSpPr>
          <p:spPr bwMode="auto">
            <a:xfrm>
              <a:off x="3397133" y="2861031"/>
              <a:ext cx="39636" cy="476536"/>
            </a:xfrm>
            <a:custGeom>
              <a:avLst/>
              <a:gdLst>
                <a:gd name="T0" fmla="*/ 17 w 44"/>
                <a:gd name="T1" fmla="*/ 529 h 529"/>
                <a:gd name="T2" fmla="*/ 0 w 44"/>
                <a:gd name="T3" fmla="*/ 0 h 529"/>
                <a:gd name="T4" fmla="*/ 27 w 44"/>
                <a:gd name="T5" fmla="*/ 0 h 529"/>
                <a:gd name="T6" fmla="*/ 44 w 44"/>
                <a:gd name="T7" fmla="*/ 529 h 529"/>
                <a:gd name="T8" fmla="*/ 17 w 44"/>
                <a:gd name="T9" fmla="*/ 52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529">
                  <a:moveTo>
                    <a:pt x="17" y="529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44" y="529"/>
                  </a:lnTo>
                  <a:lnTo>
                    <a:pt x="17" y="529"/>
                  </a:lnTo>
                  <a:close/>
                </a:path>
              </a:pathLst>
            </a:custGeom>
            <a:solidFill>
              <a:srgbClr val="F7F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iṧļidê">
              <a:extLst>
                <a:ext uri="{FF2B5EF4-FFF2-40B4-BE49-F238E27FC236}">
                  <a16:creationId xmlns:a16="http://schemas.microsoft.com/office/drawing/2014/main" id="{4F47798D-06F0-4F76-8F95-D2E1218CB880}"/>
                </a:ext>
              </a:extLst>
            </p:cNvPr>
            <p:cNvSpPr/>
            <p:nvPr/>
          </p:nvSpPr>
          <p:spPr bwMode="auto">
            <a:xfrm>
              <a:off x="3316960" y="2890758"/>
              <a:ext cx="208091" cy="139628"/>
            </a:xfrm>
            <a:custGeom>
              <a:avLst/>
              <a:gdLst>
                <a:gd name="T0" fmla="*/ 109 w 231"/>
                <a:gd name="T1" fmla="*/ 155 h 155"/>
                <a:gd name="T2" fmla="*/ 0 w 231"/>
                <a:gd name="T3" fmla="*/ 63 h 155"/>
                <a:gd name="T4" fmla="*/ 17 w 231"/>
                <a:gd name="T5" fmla="*/ 42 h 155"/>
                <a:gd name="T6" fmla="*/ 108 w 231"/>
                <a:gd name="T7" fmla="*/ 116 h 155"/>
                <a:gd name="T8" fmla="*/ 212 w 231"/>
                <a:gd name="T9" fmla="*/ 0 h 155"/>
                <a:gd name="T10" fmla="*/ 231 w 231"/>
                <a:gd name="T11" fmla="*/ 18 h 155"/>
                <a:gd name="T12" fmla="*/ 109 w 231"/>
                <a:gd name="T13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1" h="155">
                  <a:moveTo>
                    <a:pt x="109" y="155"/>
                  </a:moveTo>
                  <a:lnTo>
                    <a:pt x="0" y="63"/>
                  </a:lnTo>
                  <a:lnTo>
                    <a:pt x="17" y="42"/>
                  </a:lnTo>
                  <a:lnTo>
                    <a:pt x="108" y="116"/>
                  </a:lnTo>
                  <a:lnTo>
                    <a:pt x="212" y="0"/>
                  </a:lnTo>
                  <a:lnTo>
                    <a:pt x="231" y="18"/>
                  </a:lnTo>
                  <a:lnTo>
                    <a:pt x="109" y="155"/>
                  </a:lnTo>
                  <a:close/>
                </a:path>
              </a:pathLst>
            </a:custGeom>
            <a:solidFill>
              <a:srgbClr val="F7F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íŝ1íde">
              <a:extLst>
                <a:ext uri="{FF2B5EF4-FFF2-40B4-BE49-F238E27FC236}">
                  <a16:creationId xmlns:a16="http://schemas.microsoft.com/office/drawing/2014/main" id="{6D925DCC-A85D-425A-8657-1246482797B6}"/>
                </a:ext>
              </a:extLst>
            </p:cNvPr>
            <p:cNvSpPr/>
            <p:nvPr/>
          </p:nvSpPr>
          <p:spPr bwMode="auto">
            <a:xfrm>
              <a:off x="3332274" y="3130377"/>
              <a:ext cx="92785" cy="54951"/>
            </a:xfrm>
            <a:custGeom>
              <a:avLst/>
              <a:gdLst>
                <a:gd name="T0" fmla="*/ 92 w 103"/>
                <a:gd name="T1" fmla="*/ 61 h 61"/>
                <a:gd name="T2" fmla="*/ 0 w 103"/>
                <a:gd name="T3" fmla="*/ 25 h 61"/>
                <a:gd name="T4" fmla="*/ 9 w 103"/>
                <a:gd name="T5" fmla="*/ 0 h 61"/>
                <a:gd name="T6" fmla="*/ 103 w 103"/>
                <a:gd name="T7" fmla="*/ 36 h 61"/>
                <a:gd name="T8" fmla="*/ 92 w 103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61">
                  <a:moveTo>
                    <a:pt x="92" y="61"/>
                  </a:moveTo>
                  <a:lnTo>
                    <a:pt x="0" y="25"/>
                  </a:lnTo>
                  <a:lnTo>
                    <a:pt x="9" y="0"/>
                  </a:lnTo>
                  <a:lnTo>
                    <a:pt x="103" y="36"/>
                  </a:lnTo>
                  <a:lnTo>
                    <a:pt x="92" y="61"/>
                  </a:lnTo>
                  <a:close/>
                </a:path>
              </a:pathLst>
            </a:custGeom>
            <a:solidFill>
              <a:srgbClr val="F7F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ïṡlîḓê">
              <a:extLst>
                <a:ext uri="{FF2B5EF4-FFF2-40B4-BE49-F238E27FC236}">
                  <a16:creationId xmlns:a16="http://schemas.microsoft.com/office/drawing/2014/main" id="{5C91BE1F-46BD-4B29-B00D-DF6FC1EC2B76}"/>
                </a:ext>
              </a:extLst>
            </p:cNvPr>
            <p:cNvSpPr/>
            <p:nvPr/>
          </p:nvSpPr>
          <p:spPr bwMode="auto">
            <a:xfrm>
              <a:off x="8593083" y="1553035"/>
              <a:ext cx="833262" cy="1680036"/>
            </a:xfrm>
            <a:custGeom>
              <a:avLst/>
              <a:gdLst>
                <a:gd name="T0" fmla="*/ 139 w 543"/>
                <a:gd name="T1" fmla="*/ 681 h 1094"/>
                <a:gd name="T2" fmla="*/ 33 w 543"/>
                <a:gd name="T3" fmla="*/ 546 h 1094"/>
                <a:gd name="T4" fmla="*/ 64 w 543"/>
                <a:gd name="T5" fmla="*/ 358 h 1094"/>
                <a:gd name="T6" fmla="*/ 467 w 543"/>
                <a:gd name="T7" fmla="*/ 176 h 1094"/>
                <a:gd name="T8" fmla="*/ 535 w 543"/>
                <a:gd name="T9" fmla="*/ 478 h 1094"/>
                <a:gd name="T10" fmla="*/ 541 w 543"/>
                <a:gd name="T11" fmla="*/ 832 h 1094"/>
                <a:gd name="T12" fmla="*/ 269 w 543"/>
                <a:gd name="T13" fmla="*/ 1047 h 1094"/>
                <a:gd name="T14" fmla="*/ 104 w 543"/>
                <a:gd name="T15" fmla="*/ 905 h 1094"/>
                <a:gd name="T16" fmla="*/ 139 w 543"/>
                <a:gd name="T17" fmla="*/ 681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94">
                  <a:moveTo>
                    <a:pt x="139" y="681"/>
                  </a:moveTo>
                  <a:cubicBezTo>
                    <a:pt x="124" y="623"/>
                    <a:pt x="62" y="597"/>
                    <a:pt x="33" y="546"/>
                  </a:cubicBezTo>
                  <a:cubicBezTo>
                    <a:pt x="0" y="487"/>
                    <a:pt x="21" y="407"/>
                    <a:pt x="64" y="358"/>
                  </a:cubicBezTo>
                  <a:cubicBezTo>
                    <a:pt x="67" y="355"/>
                    <a:pt x="283" y="0"/>
                    <a:pt x="467" y="176"/>
                  </a:cubicBezTo>
                  <a:cubicBezTo>
                    <a:pt x="520" y="227"/>
                    <a:pt x="534" y="401"/>
                    <a:pt x="535" y="478"/>
                  </a:cubicBezTo>
                  <a:cubicBezTo>
                    <a:pt x="537" y="596"/>
                    <a:pt x="539" y="714"/>
                    <a:pt x="541" y="832"/>
                  </a:cubicBezTo>
                  <a:cubicBezTo>
                    <a:pt x="543" y="987"/>
                    <a:pt x="408" y="1094"/>
                    <a:pt x="269" y="1047"/>
                  </a:cubicBezTo>
                  <a:cubicBezTo>
                    <a:pt x="212" y="1028"/>
                    <a:pt x="122" y="973"/>
                    <a:pt x="104" y="905"/>
                  </a:cubicBezTo>
                  <a:cubicBezTo>
                    <a:pt x="83" y="825"/>
                    <a:pt x="159" y="760"/>
                    <a:pt x="139" y="681"/>
                  </a:cubicBezTo>
                  <a:close/>
                </a:path>
              </a:pathLst>
            </a:custGeom>
            <a:solidFill>
              <a:srgbClr val="F1D1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îṣľïḋè">
              <a:extLst>
                <a:ext uri="{FF2B5EF4-FFF2-40B4-BE49-F238E27FC236}">
                  <a16:creationId xmlns:a16="http://schemas.microsoft.com/office/drawing/2014/main" id="{54EB4D4A-AEA7-4CEF-9616-ED93C9FB8F15}"/>
                </a:ext>
              </a:extLst>
            </p:cNvPr>
            <p:cNvSpPr/>
            <p:nvPr/>
          </p:nvSpPr>
          <p:spPr bwMode="auto">
            <a:xfrm>
              <a:off x="8975033" y="2344859"/>
              <a:ext cx="132421" cy="1972803"/>
            </a:xfrm>
            <a:custGeom>
              <a:avLst/>
              <a:gdLst>
                <a:gd name="T0" fmla="*/ 27 w 147"/>
                <a:gd name="T1" fmla="*/ 2190 h 2190"/>
                <a:gd name="T2" fmla="*/ 0 w 147"/>
                <a:gd name="T3" fmla="*/ 2188 h 2190"/>
                <a:gd name="T4" fmla="*/ 119 w 147"/>
                <a:gd name="T5" fmla="*/ 0 h 2190"/>
                <a:gd name="T6" fmla="*/ 147 w 147"/>
                <a:gd name="T7" fmla="*/ 2 h 2190"/>
                <a:gd name="T8" fmla="*/ 27 w 147"/>
                <a:gd name="T9" fmla="*/ 2190 h 2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2190">
                  <a:moveTo>
                    <a:pt x="27" y="2190"/>
                  </a:moveTo>
                  <a:lnTo>
                    <a:pt x="0" y="2188"/>
                  </a:lnTo>
                  <a:lnTo>
                    <a:pt x="119" y="0"/>
                  </a:lnTo>
                  <a:lnTo>
                    <a:pt x="147" y="2"/>
                  </a:lnTo>
                  <a:lnTo>
                    <a:pt x="27" y="2190"/>
                  </a:lnTo>
                  <a:close/>
                </a:path>
              </a:pathLst>
            </a:custGeom>
            <a:solidFill>
              <a:srgbClr val="ED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ïṩḷïḑê">
              <a:extLst>
                <a:ext uri="{FF2B5EF4-FFF2-40B4-BE49-F238E27FC236}">
                  <a16:creationId xmlns:a16="http://schemas.microsoft.com/office/drawing/2014/main" id="{41B35E7C-A5D6-446D-8D07-E3DDBD718271}"/>
                </a:ext>
              </a:extLst>
            </p:cNvPr>
            <p:cNvSpPr/>
            <p:nvPr/>
          </p:nvSpPr>
          <p:spPr bwMode="auto">
            <a:xfrm>
              <a:off x="8873240" y="2282702"/>
              <a:ext cx="430594" cy="251330"/>
            </a:xfrm>
            <a:custGeom>
              <a:avLst/>
              <a:gdLst>
                <a:gd name="T0" fmla="*/ 232 w 478"/>
                <a:gd name="T1" fmla="*/ 279 h 279"/>
                <a:gd name="T2" fmla="*/ 0 w 478"/>
                <a:gd name="T3" fmla="*/ 17 h 279"/>
                <a:gd name="T4" fmla="*/ 21 w 478"/>
                <a:gd name="T5" fmla="*/ 0 h 279"/>
                <a:gd name="T6" fmla="*/ 239 w 478"/>
                <a:gd name="T7" fmla="*/ 247 h 279"/>
                <a:gd name="T8" fmla="*/ 464 w 478"/>
                <a:gd name="T9" fmla="*/ 131 h 279"/>
                <a:gd name="T10" fmla="*/ 478 w 478"/>
                <a:gd name="T11" fmla="*/ 156 h 279"/>
                <a:gd name="T12" fmla="*/ 232 w 478"/>
                <a:gd name="T13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8" h="279">
                  <a:moveTo>
                    <a:pt x="232" y="279"/>
                  </a:moveTo>
                  <a:lnTo>
                    <a:pt x="0" y="17"/>
                  </a:lnTo>
                  <a:lnTo>
                    <a:pt x="21" y="0"/>
                  </a:lnTo>
                  <a:lnTo>
                    <a:pt x="239" y="247"/>
                  </a:lnTo>
                  <a:lnTo>
                    <a:pt x="464" y="131"/>
                  </a:lnTo>
                  <a:lnTo>
                    <a:pt x="478" y="156"/>
                  </a:lnTo>
                  <a:lnTo>
                    <a:pt x="232" y="279"/>
                  </a:lnTo>
                  <a:close/>
                </a:path>
              </a:pathLst>
            </a:custGeom>
            <a:solidFill>
              <a:srgbClr val="ED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i$ḻïḓé">
              <a:extLst>
                <a:ext uri="{FF2B5EF4-FFF2-40B4-BE49-F238E27FC236}">
                  <a16:creationId xmlns:a16="http://schemas.microsoft.com/office/drawing/2014/main" id="{5B4A75A2-0AEA-453E-A34F-5586E7DA81C4}"/>
                </a:ext>
              </a:extLst>
            </p:cNvPr>
            <p:cNvSpPr/>
            <p:nvPr/>
          </p:nvSpPr>
          <p:spPr bwMode="auto">
            <a:xfrm>
              <a:off x="8821893" y="2732213"/>
              <a:ext cx="472032" cy="110802"/>
            </a:xfrm>
            <a:custGeom>
              <a:avLst/>
              <a:gdLst>
                <a:gd name="T0" fmla="*/ 274 w 524"/>
                <a:gd name="T1" fmla="*/ 123 h 123"/>
                <a:gd name="T2" fmla="*/ 0 w 524"/>
                <a:gd name="T3" fmla="*/ 26 h 123"/>
                <a:gd name="T4" fmla="*/ 8 w 524"/>
                <a:gd name="T5" fmla="*/ 0 h 123"/>
                <a:gd name="T6" fmla="*/ 274 w 524"/>
                <a:gd name="T7" fmla="*/ 94 h 123"/>
                <a:gd name="T8" fmla="*/ 518 w 524"/>
                <a:gd name="T9" fmla="*/ 22 h 123"/>
                <a:gd name="T10" fmla="*/ 524 w 524"/>
                <a:gd name="T11" fmla="*/ 48 h 123"/>
                <a:gd name="T12" fmla="*/ 274 w 524"/>
                <a:gd name="T13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123">
                  <a:moveTo>
                    <a:pt x="274" y="123"/>
                  </a:moveTo>
                  <a:lnTo>
                    <a:pt x="0" y="26"/>
                  </a:lnTo>
                  <a:lnTo>
                    <a:pt x="8" y="0"/>
                  </a:lnTo>
                  <a:lnTo>
                    <a:pt x="274" y="94"/>
                  </a:lnTo>
                  <a:lnTo>
                    <a:pt x="518" y="22"/>
                  </a:lnTo>
                  <a:lnTo>
                    <a:pt x="524" y="48"/>
                  </a:lnTo>
                  <a:lnTo>
                    <a:pt x="274" y="123"/>
                  </a:lnTo>
                  <a:close/>
                </a:path>
              </a:pathLst>
            </a:custGeom>
            <a:solidFill>
              <a:srgbClr val="ED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íṡḷïḍé">
              <a:extLst>
                <a:ext uri="{FF2B5EF4-FFF2-40B4-BE49-F238E27FC236}">
                  <a16:creationId xmlns:a16="http://schemas.microsoft.com/office/drawing/2014/main" id="{522FA9C5-00AE-4F2B-87FE-E3550B8E51C7}"/>
                </a:ext>
              </a:extLst>
            </p:cNvPr>
            <p:cNvSpPr/>
            <p:nvPr/>
          </p:nvSpPr>
          <p:spPr bwMode="auto">
            <a:xfrm>
              <a:off x="8913777" y="2640329"/>
              <a:ext cx="68463" cy="157644"/>
            </a:xfrm>
            <a:custGeom>
              <a:avLst/>
              <a:gdLst>
                <a:gd name="T0" fmla="*/ 51 w 76"/>
                <a:gd name="T1" fmla="*/ 175 h 175"/>
                <a:gd name="T2" fmla="*/ 0 w 76"/>
                <a:gd name="T3" fmla="*/ 7 h 175"/>
                <a:gd name="T4" fmla="*/ 25 w 76"/>
                <a:gd name="T5" fmla="*/ 0 h 175"/>
                <a:gd name="T6" fmla="*/ 76 w 76"/>
                <a:gd name="T7" fmla="*/ 167 h 175"/>
                <a:gd name="T8" fmla="*/ 51 w 76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75">
                  <a:moveTo>
                    <a:pt x="51" y="175"/>
                  </a:moveTo>
                  <a:lnTo>
                    <a:pt x="0" y="7"/>
                  </a:lnTo>
                  <a:lnTo>
                    <a:pt x="25" y="0"/>
                  </a:lnTo>
                  <a:lnTo>
                    <a:pt x="76" y="167"/>
                  </a:lnTo>
                  <a:lnTo>
                    <a:pt x="51" y="175"/>
                  </a:lnTo>
                  <a:close/>
                </a:path>
              </a:pathLst>
            </a:custGeom>
            <a:solidFill>
              <a:srgbClr val="ED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ïşḻiḋê">
              <a:extLst>
                <a:ext uri="{FF2B5EF4-FFF2-40B4-BE49-F238E27FC236}">
                  <a16:creationId xmlns:a16="http://schemas.microsoft.com/office/drawing/2014/main" id="{DC6512BA-DDDA-4642-B0FB-A516303C7769}"/>
                </a:ext>
              </a:extLst>
            </p:cNvPr>
            <p:cNvSpPr/>
            <p:nvPr/>
          </p:nvSpPr>
          <p:spPr bwMode="auto">
            <a:xfrm>
              <a:off x="9202040" y="2314231"/>
              <a:ext cx="36934" cy="141430"/>
            </a:xfrm>
            <a:custGeom>
              <a:avLst/>
              <a:gdLst>
                <a:gd name="T0" fmla="*/ 27 w 41"/>
                <a:gd name="T1" fmla="*/ 157 h 157"/>
                <a:gd name="T2" fmla="*/ 0 w 41"/>
                <a:gd name="T3" fmla="*/ 154 h 157"/>
                <a:gd name="T4" fmla="*/ 14 w 41"/>
                <a:gd name="T5" fmla="*/ 0 h 157"/>
                <a:gd name="T6" fmla="*/ 41 w 41"/>
                <a:gd name="T7" fmla="*/ 4 h 157"/>
                <a:gd name="T8" fmla="*/ 27 w 41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57">
                  <a:moveTo>
                    <a:pt x="27" y="157"/>
                  </a:moveTo>
                  <a:lnTo>
                    <a:pt x="0" y="154"/>
                  </a:lnTo>
                  <a:lnTo>
                    <a:pt x="14" y="0"/>
                  </a:lnTo>
                  <a:lnTo>
                    <a:pt x="41" y="4"/>
                  </a:lnTo>
                  <a:lnTo>
                    <a:pt x="27" y="157"/>
                  </a:lnTo>
                  <a:close/>
                </a:path>
              </a:pathLst>
            </a:custGeom>
            <a:solidFill>
              <a:srgbClr val="ED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iṧ1îḋe">
              <a:extLst>
                <a:ext uri="{FF2B5EF4-FFF2-40B4-BE49-F238E27FC236}">
                  <a16:creationId xmlns:a16="http://schemas.microsoft.com/office/drawing/2014/main" id="{ED104961-D299-44EB-95DB-AC1870628084}"/>
                </a:ext>
              </a:extLst>
            </p:cNvPr>
            <p:cNvSpPr/>
            <p:nvPr/>
          </p:nvSpPr>
          <p:spPr bwMode="auto">
            <a:xfrm>
              <a:off x="8273291" y="2361074"/>
              <a:ext cx="387354" cy="1020633"/>
            </a:xfrm>
            <a:custGeom>
              <a:avLst/>
              <a:gdLst>
                <a:gd name="T0" fmla="*/ 38 w 252"/>
                <a:gd name="T1" fmla="*/ 463 h 665"/>
                <a:gd name="T2" fmla="*/ 61 w 252"/>
                <a:gd name="T3" fmla="*/ 421 h 665"/>
                <a:gd name="T4" fmla="*/ 65 w 252"/>
                <a:gd name="T5" fmla="*/ 375 h 665"/>
                <a:gd name="T6" fmla="*/ 16 w 252"/>
                <a:gd name="T7" fmla="*/ 329 h 665"/>
                <a:gd name="T8" fmla="*/ 20 w 252"/>
                <a:gd name="T9" fmla="*/ 253 h 665"/>
                <a:gd name="T10" fmla="*/ 57 w 252"/>
                <a:gd name="T11" fmla="*/ 183 h 665"/>
                <a:gd name="T12" fmla="*/ 57 w 252"/>
                <a:gd name="T13" fmla="*/ 74 h 665"/>
                <a:gd name="T14" fmla="*/ 109 w 252"/>
                <a:gd name="T15" fmla="*/ 9 h 665"/>
                <a:gd name="T16" fmla="*/ 186 w 252"/>
                <a:gd name="T17" fmla="*/ 33 h 665"/>
                <a:gd name="T18" fmla="*/ 202 w 252"/>
                <a:gd name="T19" fmla="*/ 154 h 665"/>
                <a:gd name="T20" fmla="*/ 251 w 252"/>
                <a:gd name="T21" fmla="*/ 266 h 665"/>
                <a:gd name="T22" fmla="*/ 227 w 252"/>
                <a:gd name="T23" fmla="*/ 347 h 665"/>
                <a:gd name="T24" fmla="*/ 223 w 252"/>
                <a:gd name="T25" fmla="*/ 442 h 665"/>
                <a:gd name="T26" fmla="*/ 227 w 252"/>
                <a:gd name="T27" fmla="*/ 538 h 665"/>
                <a:gd name="T28" fmla="*/ 93 w 252"/>
                <a:gd name="T29" fmla="*/ 622 h 665"/>
                <a:gd name="T30" fmla="*/ 38 w 252"/>
                <a:gd name="T31" fmla="*/ 463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2" h="665">
                  <a:moveTo>
                    <a:pt x="38" y="463"/>
                  </a:moveTo>
                  <a:cubicBezTo>
                    <a:pt x="44" y="448"/>
                    <a:pt x="54" y="435"/>
                    <a:pt x="61" y="421"/>
                  </a:cubicBezTo>
                  <a:cubicBezTo>
                    <a:pt x="68" y="407"/>
                    <a:pt x="72" y="390"/>
                    <a:pt x="65" y="375"/>
                  </a:cubicBezTo>
                  <a:cubicBezTo>
                    <a:pt x="55" y="355"/>
                    <a:pt x="29" y="348"/>
                    <a:pt x="16" y="329"/>
                  </a:cubicBezTo>
                  <a:cubicBezTo>
                    <a:pt x="0" y="308"/>
                    <a:pt x="7" y="277"/>
                    <a:pt x="20" y="253"/>
                  </a:cubicBezTo>
                  <a:cubicBezTo>
                    <a:pt x="32" y="230"/>
                    <a:pt x="50" y="209"/>
                    <a:pt x="57" y="183"/>
                  </a:cubicBezTo>
                  <a:cubicBezTo>
                    <a:pt x="65" y="147"/>
                    <a:pt x="51" y="110"/>
                    <a:pt x="57" y="74"/>
                  </a:cubicBezTo>
                  <a:cubicBezTo>
                    <a:pt x="62" y="45"/>
                    <a:pt x="82" y="19"/>
                    <a:pt x="109" y="9"/>
                  </a:cubicBezTo>
                  <a:cubicBezTo>
                    <a:pt x="136" y="0"/>
                    <a:pt x="170" y="9"/>
                    <a:pt x="186" y="33"/>
                  </a:cubicBezTo>
                  <a:cubicBezTo>
                    <a:pt x="209" y="68"/>
                    <a:pt x="191" y="114"/>
                    <a:pt x="202" y="154"/>
                  </a:cubicBezTo>
                  <a:cubicBezTo>
                    <a:pt x="212" y="194"/>
                    <a:pt x="249" y="225"/>
                    <a:pt x="251" y="266"/>
                  </a:cubicBezTo>
                  <a:cubicBezTo>
                    <a:pt x="252" y="294"/>
                    <a:pt x="235" y="320"/>
                    <a:pt x="227" y="347"/>
                  </a:cubicBezTo>
                  <a:cubicBezTo>
                    <a:pt x="218" y="377"/>
                    <a:pt x="220" y="410"/>
                    <a:pt x="223" y="442"/>
                  </a:cubicBezTo>
                  <a:cubicBezTo>
                    <a:pt x="226" y="474"/>
                    <a:pt x="231" y="506"/>
                    <a:pt x="227" y="538"/>
                  </a:cubicBezTo>
                  <a:cubicBezTo>
                    <a:pt x="219" y="598"/>
                    <a:pt x="157" y="665"/>
                    <a:pt x="93" y="622"/>
                  </a:cubicBezTo>
                  <a:cubicBezTo>
                    <a:pt x="48" y="591"/>
                    <a:pt x="15" y="513"/>
                    <a:pt x="38" y="463"/>
                  </a:cubicBezTo>
                  <a:close/>
                </a:path>
              </a:pathLst>
            </a:custGeom>
            <a:solidFill>
              <a:srgbClr val="ED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î$ļíḋé">
              <a:extLst>
                <a:ext uri="{FF2B5EF4-FFF2-40B4-BE49-F238E27FC236}">
                  <a16:creationId xmlns:a16="http://schemas.microsoft.com/office/drawing/2014/main" id="{2F9934A3-2227-4F4A-A988-324015826F7A}"/>
                </a:ext>
              </a:extLst>
            </p:cNvPr>
            <p:cNvSpPr/>
            <p:nvPr/>
          </p:nvSpPr>
          <p:spPr bwMode="auto">
            <a:xfrm>
              <a:off x="8468770" y="2632222"/>
              <a:ext cx="30628" cy="1433210"/>
            </a:xfrm>
            <a:custGeom>
              <a:avLst/>
              <a:gdLst>
                <a:gd name="T0" fmla="*/ 6 w 34"/>
                <a:gd name="T1" fmla="*/ 1591 h 1591"/>
                <a:gd name="T2" fmla="*/ 0 w 34"/>
                <a:gd name="T3" fmla="*/ 0 h 1591"/>
                <a:gd name="T4" fmla="*/ 27 w 34"/>
                <a:gd name="T5" fmla="*/ 0 h 1591"/>
                <a:gd name="T6" fmla="*/ 34 w 34"/>
                <a:gd name="T7" fmla="*/ 1591 h 1591"/>
                <a:gd name="T8" fmla="*/ 6 w 34"/>
                <a:gd name="T9" fmla="*/ 1591 h 1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591">
                  <a:moveTo>
                    <a:pt x="6" y="1591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34" y="1591"/>
                  </a:lnTo>
                  <a:lnTo>
                    <a:pt x="6" y="1591"/>
                  </a:lnTo>
                  <a:close/>
                </a:path>
              </a:pathLst>
            </a:custGeom>
            <a:solidFill>
              <a:srgbClr val="ED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iṩlíḋê">
              <a:extLst>
                <a:ext uri="{FF2B5EF4-FFF2-40B4-BE49-F238E27FC236}">
                  <a16:creationId xmlns:a16="http://schemas.microsoft.com/office/drawing/2014/main" id="{4EA2D5C4-F53B-451F-8137-15E807C37281}"/>
                </a:ext>
              </a:extLst>
            </p:cNvPr>
            <p:cNvSpPr/>
            <p:nvPr/>
          </p:nvSpPr>
          <p:spPr bwMode="auto">
            <a:xfrm>
              <a:off x="5130318" y="1873728"/>
              <a:ext cx="782816" cy="193677"/>
            </a:xfrm>
            <a:custGeom>
              <a:avLst/>
              <a:gdLst>
                <a:gd name="T0" fmla="*/ 483 w 510"/>
                <a:gd name="T1" fmla="*/ 111 h 126"/>
                <a:gd name="T2" fmla="*/ 328 w 510"/>
                <a:gd name="T3" fmla="*/ 47 h 126"/>
                <a:gd name="T4" fmla="*/ 195 w 510"/>
                <a:gd name="T5" fmla="*/ 43 h 126"/>
                <a:gd name="T6" fmla="*/ 130 w 510"/>
                <a:gd name="T7" fmla="*/ 96 h 126"/>
                <a:gd name="T8" fmla="*/ 15 w 510"/>
                <a:gd name="T9" fmla="*/ 61 h 126"/>
                <a:gd name="T10" fmla="*/ 18 w 510"/>
                <a:gd name="T11" fmla="*/ 126 h 126"/>
                <a:gd name="T12" fmla="*/ 510 w 510"/>
                <a:gd name="T13" fmla="*/ 126 h 126"/>
                <a:gd name="T14" fmla="*/ 483 w 510"/>
                <a:gd name="T15" fmla="*/ 11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0" h="126">
                  <a:moveTo>
                    <a:pt x="483" y="111"/>
                  </a:moveTo>
                  <a:cubicBezTo>
                    <a:pt x="431" y="89"/>
                    <a:pt x="380" y="68"/>
                    <a:pt x="328" y="47"/>
                  </a:cubicBezTo>
                  <a:cubicBezTo>
                    <a:pt x="285" y="29"/>
                    <a:pt x="231" y="13"/>
                    <a:pt x="195" y="43"/>
                  </a:cubicBezTo>
                  <a:cubicBezTo>
                    <a:pt x="173" y="62"/>
                    <a:pt x="159" y="98"/>
                    <a:pt x="130" y="96"/>
                  </a:cubicBezTo>
                  <a:cubicBezTo>
                    <a:pt x="89" y="92"/>
                    <a:pt x="62" y="0"/>
                    <a:pt x="15" y="61"/>
                  </a:cubicBezTo>
                  <a:cubicBezTo>
                    <a:pt x="0" y="82"/>
                    <a:pt x="5" y="106"/>
                    <a:pt x="18" y="126"/>
                  </a:cubicBezTo>
                  <a:cubicBezTo>
                    <a:pt x="510" y="126"/>
                    <a:pt x="510" y="126"/>
                    <a:pt x="510" y="126"/>
                  </a:cubicBezTo>
                  <a:cubicBezTo>
                    <a:pt x="502" y="119"/>
                    <a:pt x="492" y="114"/>
                    <a:pt x="483" y="111"/>
                  </a:cubicBezTo>
                  <a:close/>
                </a:path>
              </a:pathLst>
            </a:custGeom>
            <a:solidFill>
              <a:srgbClr val="ED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isļîḍè">
              <a:extLst>
                <a:ext uri="{FF2B5EF4-FFF2-40B4-BE49-F238E27FC236}">
                  <a16:creationId xmlns:a16="http://schemas.microsoft.com/office/drawing/2014/main" id="{C6301C37-FC0C-4408-A81D-03A050C58982}"/>
                </a:ext>
              </a:extLst>
            </p:cNvPr>
            <p:cNvSpPr/>
            <p:nvPr/>
          </p:nvSpPr>
          <p:spPr bwMode="auto">
            <a:xfrm>
              <a:off x="5904125" y="1858414"/>
              <a:ext cx="777411" cy="101793"/>
            </a:xfrm>
            <a:custGeom>
              <a:avLst/>
              <a:gdLst>
                <a:gd name="T0" fmla="*/ 14 w 506"/>
                <a:gd name="T1" fmla="*/ 66 h 66"/>
                <a:gd name="T2" fmla="*/ 506 w 506"/>
                <a:gd name="T3" fmla="*/ 66 h 66"/>
                <a:gd name="T4" fmla="*/ 472 w 506"/>
                <a:gd name="T5" fmla="*/ 33 h 66"/>
                <a:gd name="T6" fmla="*/ 295 w 506"/>
                <a:gd name="T7" fmla="*/ 23 h 66"/>
                <a:gd name="T8" fmla="*/ 82 w 506"/>
                <a:gd name="T9" fmla="*/ 10 h 66"/>
                <a:gd name="T10" fmla="*/ 31 w 506"/>
                <a:gd name="T11" fmla="*/ 10 h 66"/>
                <a:gd name="T12" fmla="*/ 4 w 506"/>
                <a:gd name="T13" fmla="*/ 49 h 66"/>
                <a:gd name="T14" fmla="*/ 14 w 506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6" h="66">
                  <a:moveTo>
                    <a:pt x="14" y="66"/>
                  </a:moveTo>
                  <a:cubicBezTo>
                    <a:pt x="506" y="66"/>
                    <a:pt x="506" y="66"/>
                    <a:pt x="506" y="66"/>
                  </a:cubicBezTo>
                  <a:cubicBezTo>
                    <a:pt x="497" y="52"/>
                    <a:pt x="484" y="41"/>
                    <a:pt x="472" y="33"/>
                  </a:cubicBezTo>
                  <a:cubicBezTo>
                    <a:pt x="421" y="0"/>
                    <a:pt x="352" y="22"/>
                    <a:pt x="295" y="23"/>
                  </a:cubicBezTo>
                  <a:cubicBezTo>
                    <a:pt x="224" y="25"/>
                    <a:pt x="152" y="20"/>
                    <a:pt x="82" y="10"/>
                  </a:cubicBezTo>
                  <a:cubicBezTo>
                    <a:pt x="65" y="8"/>
                    <a:pt x="47" y="5"/>
                    <a:pt x="31" y="10"/>
                  </a:cubicBezTo>
                  <a:cubicBezTo>
                    <a:pt x="14" y="16"/>
                    <a:pt x="0" y="32"/>
                    <a:pt x="4" y="49"/>
                  </a:cubicBezTo>
                  <a:cubicBezTo>
                    <a:pt x="5" y="56"/>
                    <a:pt x="9" y="61"/>
                    <a:pt x="14" y="66"/>
                  </a:cubicBezTo>
                  <a:close/>
                </a:path>
              </a:pathLst>
            </a:custGeom>
            <a:solidFill>
              <a:srgbClr val="ED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işlïďè">
              <a:extLst>
                <a:ext uri="{FF2B5EF4-FFF2-40B4-BE49-F238E27FC236}">
                  <a16:creationId xmlns:a16="http://schemas.microsoft.com/office/drawing/2014/main" id="{9C89F00A-CBF4-4936-BCE0-7728811608EC}"/>
                </a:ext>
              </a:extLst>
            </p:cNvPr>
            <p:cNvSpPr/>
            <p:nvPr/>
          </p:nvSpPr>
          <p:spPr bwMode="auto">
            <a:xfrm>
              <a:off x="3998883" y="5006792"/>
              <a:ext cx="65760" cy="81975"/>
            </a:xfrm>
            <a:custGeom>
              <a:avLst/>
              <a:gdLst>
                <a:gd name="T0" fmla="*/ 41 w 43"/>
                <a:gd name="T1" fmla="*/ 39 h 53"/>
                <a:gd name="T2" fmla="*/ 41 w 43"/>
                <a:gd name="T3" fmla="*/ 48 h 53"/>
                <a:gd name="T4" fmla="*/ 35 w 43"/>
                <a:gd name="T5" fmla="*/ 51 h 53"/>
                <a:gd name="T6" fmla="*/ 12 w 43"/>
                <a:gd name="T7" fmla="*/ 50 h 53"/>
                <a:gd name="T8" fmla="*/ 0 w 43"/>
                <a:gd name="T9" fmla="*/ 1 h 53"/>
                <a:gd name="T10" fmla="*/ 18 w 43"/>
                <a:gd name="T11" fmla="*/ 1 h 53"/>
                <a:gd name="T12" fmla="*/ 30 w 43"/>
                <a:gd name="T13" fmla="*/ 6 h 53"/>
                <a:gd name="T14" fmla="*/ 36 w 43"/>
                <a:gd name="T15" fmla="*/ 20 h 53"/>
                <a:gd name="T16" fmla="*/ 41 w 43"/>
                <a:gd name="T17" fmla="*/ 3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3">
                  <a:moveTo>
                    <a:pt x="41" y="39"/>
                  </a:moveTo>
                  <a:cubicBezTo>
                    <a:pt x="42" y="42"/>
                    <a:pt x="43" y="46"/>
                    <a:pt x="41" y="48"/>
                  </a:cubicBezTo>
                  <a:cubicBezTo>
                    <a:pt x="40" y="50"/>
                    <a:pt x="38" y="51"/>
                    <a:pt x="35" y="51"/>
                  </a:cubicBezTo>
                  <a:cubicBezTo>
                    <a:pt x="28" y="53"/>
                    <a:pt x="19" y="52"/>
                    <a:pt x="12" y="50"/>
                  </a:cubicBezTo>
                  <a:cubicBezTo>
                    <a:pt x="8" y="34"/>
                    <a:pt x="4" y="18"/>
                    <a:pt x="0" y="1"/>
                  </a:cubicBezTo>
                  <a:cubicBezTo>
                    <a:pt x="0" y="0"/>
                    <a:pt x="16" y="1"/>
                    <a:pt x="18" y="1"/>
                  </a:cubicBezTo>
                  <a:cubicBezTo>
                    <a:pt x="22" y="2"/>
                    <a:pt x="27" y="3"/>
                    <a:pt x="30" y="6"/>
                  </a:cubicBezTo>
                  <a:cubicBezTo>
                    <a:pt x="34" y="9"/>
                    <a:pt x="34" y="16"/>
                    <a:pt x="36" y="20"/>
                  </a:cubicBezTo>
                  <a:cubicBezTo>
                    <a:pt x="37" y="26"/>
                    <a:pt x="39" y="33"/>
                    <a:pt x="41" y="39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íṧlïḓé">
              <a:extLst>
                <a:ext uri="{FF2B5EF4-FFF2-40B4-BE49-F238E27FC236}">
                  <a16:creationId xmlns:a16="http://schemas.microsoft.com/office/drawing/2014/main" id="{B60A9BFD-3E42-43EB-8741-8A71E0DFF9D9}"/>
                </a:ext>
              </a:extLst>
            </p:cNvPr>
            <p:cNvSpPr/>
            <p:nvPr/>
          </p:nvSpPr>
          <p:spPr bwMode="auto">
            <a:xfrm>
              <a:off x="3353894" y="4959049"/>
              <a:ext cx="55851" cy="80174"/>
            </a:xfrm>
            <a:custGeom>
              <a:avLst/>
              <a:gdLst>
                <a:gd name="T0" fmla="*/ 22 w 36"/>
                <a:gd name="T1" fmla="*/ 45 h 52"/>
                <a:gd name="T2" fmla="*/ 17 w 36"/>
                <a:gd name="T3" fmla="*/ 51 h 52"/>
                <a:gd name="T4" fmla="*/ 8 w 36"/>
                <a:gd name="T5" fmla="*/ 47 h 52"/>
                <a:gd name="T6" fmla="*/ 0 w 36"/>
                <a:gd name="T7" fmla="*/ 34 h 52"/>
                <a:gd name="T8" fmla="*/ 3 w 36"/>
                <a:gd name="T9" fmla="*/ 23 h 52"/>
                <a:gd name="T10" fmla="*/ 12 w 36"/>
                <a:gd name="T11" fmla="*/ 5 h 52"/>
                <a:gd name="T12" fmla="*/ 17 w 36"/>
                <a:gd name="T13" fmla="*/ 0 h 52"/>
                <a:gd name="T14" fmla="*/ 23 w 36"/>
                <a:gd name="T15" fmla="*/ 3 h 52"/>
                <a:gd name="T16" fmla="*/ 33 w 36"/>
                <a:gd name="T17" fmla="*/ 12 h 52"/>
                <a:gd name="T18" fmla="*/ 34 w 36"/>
                <a:gd name="T19" fmla="*/ 20 h 52"/>
                <a:gd name="T20" fmla="*/ 22 w 36"/>
                <a:gd name="T21" fmla="*/ 4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52">
                  <a:moveTo>
                    <a:pt x="22" y="45"/>
                  </a:moveTo>
                  <a:cubicBezTo>
                    <a:pt x="21" y="48"/>
                    <a:pt x="20" y="50"/>
                    <a:pt x="17" y="51"/>
                  </a:cubicBezTo>
                  <a:cubicBezTo>
                    <a:pt x="14" y="52"/>
                    <a:pt x="11" y="50"/>
                    <a:pt x="8" y="47"/>
                  </a:cubicBezTo>
                  <a:cubicBezTo>
                    <a:pt x="4" y="44"/>
                    <a:pt x="0" y="40"/>
                    <a:pt x="0" y="34"/>
                  </a:cubicBezTo>
                  <a:cubicBezTo>
                    <a:pt x="0" y="30"/>
                    <a:pt x="1" y="27"/>
                    <a:pt x="3" y="23"/>
                  </a:cubicBezTo>
                  <a:cubicBezTo>
                    <a:pt x="6" y="17"/>
                    <a:pt x="9" y="11"/>
                    <a:pt x="12" y="5"/>
                  </a:cubicBezTo>
                  <a:cubicBezTo>
                    <a:pt x="13" y="3"/>
                    <a:pt x="15" y="0"/>
                    <a:pt x="17" y="0"/>
                  </a:cubicBezTo>
                  <a:cubicBezTo>
                    <a:pt x="19" y="0"/>
                    <a:pt x="21" y="1"/>
                    <a:pt x="23" y="3"/>
                  </a:cubicBezTo>
                  <a:cubicBezTo>
                    <a:pt x="26" y="6"/>
                    <a:pt x="30" y="9"/>
                    <a:pt x="33" y="12"/>
                  </a:cubicBezTo>
                  <a:cubicBezTo>
                    <a:pt x="36" y="15"/>
                    <a:pt x="36" y="17"/>
                    <a:pt x="34" y="20"/>
                  </a:cubicBezTo>
                  <a:cubicBezTo>
                    <a:pt x="30" y="28"/>
                    <a:pt x="26" y="37"/>
                    <a:pt x="22" y="45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îṣ1ïdé">
              <a:extLst>
                <a:ext uri="{FF2B5EF4-FFF2-40B4-BE49-F238E27FC236}">
                  <a16:creationId xmlns:a16="http://schemas.microsoft.com/office/drawing/2014/main" id="{7555B756-98E3-415B-97AF-0D3C55E0FC9A}"/>
                </a:ext>
              </a:extLst>
            </p:cNvPr>
            <p:cNvSpPr/>
            <p:nvPr/>
          </p:nvSpPr>
          <p:spPr bwMode="auto">
            <a:xfrm>
              <a:off x="3728636" y="4314059"/>
              <a:ext cx="353123" cy="734171"/>
            </a:xfrm>
            <a:custGeom>
              <a:avLst/>
              <a:gdLst>
                <a:gd name="T0" fmla="*/ 205 w 230"/>
                <a:gd name="T1" fmla="*/ 187 h 478"/>
                <a:gd name="T2" fmla="*/ 88 w 230"/>
                <a:gd name="T3" fmla="*/ 13 h 478"/>
                <a:gd name="T4" fmla="*/ 4 w 230"/>
                <a:gd name="T5" fmla="*/ 61 h 478"/>
                <a:gd name="T6" fmla="*/ 17 w 230"/>
                <a:gd name="T7" fmla="*/ 116 h 478"/>
                <a:gd name="T8" fmla="*/ 145 w 230"/>
                <a:gd name="T9" fmla="*/ 222 h 478"/>
                <a:gd name="T10" fmla="*/ 178 w 230"/>
                <a:gd name="T11" fmla="*/ 467 h 478"/>
                <a:gd name="T12" fmla="*/ 213 w 230"/>
                <a:gd name="T13" fmla="*/ 469 h 478"/>
                <a:gd name="T14" fmla="*/ 205 w 230"/>
                <a:gd name="T15" fmla="*/ 187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478">
                  <a:moveTo>
                    <a:pt x="205" y="187"/>
                  </a:moveTo>
                  <a:cubicBezTo>
                    <a:pt x="172" y="109"/>
                    <a:pt x="112" y="23"/>
                    <a:pt x="88" y="13"/>
                  </a:cubicBezTo>
                  <a:cubicBezTo>
                    <a:pt x="59" y="0"/>
                    <a:pt x="12" y="28"/>
                    <a:pt x="4" y="61"/>
                  </a:cubicBezTo>
                  <a:cubicBezTo>
                    <a:pt x="0" y="80"/>
                    <a:pt x="6" y="100"/>
                    <a:pt x="17" y="116"/>
                  </a:cubicBezTo>
                  <a:cubicBezTo>
                    <a:pt x="30" y="135"/>
                    <a:pt x="140" y="200"/>
                    <a:pt x="145" y="222"/>
                  </a:cubicBezTo>
                  <a:cubicBezTo>
                    <a:pt x="154" y="264"/>
                    <a:pt x="126" y="335"/>
                    <a:pt x="178" y="467"/>
                  </a:cubicBezTo>
                  <a:cubicBezTo>
                    <a:pt x="182" y="477"/>
                    <a:pt x="215" y="478"/>
                    <a:pt x="213" y="469"/>
                  </a:cubicBezTo>
                  <a:cubicBezTo>
                    <a:pt x="193" y="327"/>
                    <a:pt x="230" y="245"/>
                    <a:pt x="205" y="187"/>
                  </a:cubicBezTo>
                  <a:close/>
                </a:path>
              </a:pathLst>
            </a:custGeom>
            <a:solidFill>
              <a:srgbClr val="255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işliḓê">
              <a:extLst>
                <a:ext uri="{FF2B5EF4-FFF2-40B4-BE49-F238E27FC236}">
                  <a16:creationId xmlns:a16="http://schemas.microsoft.com/office/drawing/2014/main" id="{8E97EB39-F1BA-4586-9501-83AFCE38AF9D}"/>
                </a:ext>
              </a:extLst>
            </p:cNvPr>
            <p:cNvSpPr/>
            <p:nvPr/>
          </p:nvSpPr>
          <p:spPr bwMode="auto">
            <a:xfrm>
              <a:off x="3590810" y="4287034"/>
              <a:ext cx="281057" cy="207189"/>
            </a:xfrm>
            <a:custGeom>
              <a:avLst/>
              <a:gdLst>
                <a:gd name="T0" fmla="*/ 121 w 183"/>
                <a:gd name="T1" fmla="*/ 130 h 135"/>
                <a:gd name="T2" fmla="*/ 46 w 183"/>
                <a:gd name="T3" fmla="*/ 116 h 135"/>
                <a:gd name="T4" fmla="*/ 15 w 183"/>
                <a:gd name="T5" fmla="*/ 99 h 135"/>
                <a:gd name="T6" fmla="*/ 1 w 183"/>
                <a:gd name="T7" fmla="*/ 66 h 135"/>
                <a:gd name="T8" fmla="*/ 34 w 183"/>
                <a:gd name="T9" fmla="*/ 29 h 135"/>
                <a:gd name="T10" fmla="*/ 149 w 183"/>
                <a:gd name="T11" fmla="*/ 3 h 135"/>
                <a:gd name="T12" fmla="*/ 183 w 183"/>
                <a:gd name="T13" fmla="*/ 36 h 135"/>
                <a:gd name="T14" fmla="*/ 121 w 183"/>
                <a:gd name="T15" fmla="*/ 13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3" h="135">
                  <a:moveTo>
                    <a:pt x="121" y="130"/>
                  </a:moveTo>
                  <a:cubicBezTo>
                    <a:pt x="96" y="135"/>
                    <a:pt x="70" y="126"/>
                    <a:pt x="46" y="116"/>
                  </a:cubicBezTo>
                  <a:cubicBezTo>
                    <a:pt x="35" y="112"/>
                    <a:pt x="24" y="108"/>
                    <a:pt x="15" y="99"/>
                  </a:cubicBezTo>
                  <a:cubicBezTo>
                    <a:pt x="6" y="91"/>
                    <a:pt x="0" y="79"/>
                    <a:pt x="1" y="66"/>
                  </a:cubicBezTo>
                  <a:cubicBezTo>
                    <a:pt x="3" y="48"/>
                    <a:pt x="19" y="36"/>
                    <a:pt x="34" y="29"/>
                  </a:cubicBezTo>
                  <a:cubicBezTo>
                    <a:pt x="69" y="11"/>
                    <a:pt x="110" y="0"/>
                    <a:pt x="149" y="3"/>
                  </a:cubicBezTo>
                  <a:cubicBezTo>
                    <a:pt x="160" y="3"/>
                    <a:pt x="183" y="8"/>
                    <a:pt x="183" y="36"/>
                  </a:cubicBezTo>
                  <a:cubicBezTo>
                    <a:pt x="183" y="75"/>
                    <a:pt x="130" y="128"/>
                    <a:pt x="121" y="130"/>
                  </a:cubicBezTo>
                  <a:close/>
                </a:path>
              </a:pathLst>
            </a:custGeom>
            <a:solidFill>
              <a:srgbClr val="255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îṣḷide">
              <a:extLst>
                <a:ext uri="{FF2B5EF4-FFF2-40B4-BE49-F238E27FC236}">
                  <a16:creationId xmlns:a16="http://schemas.microsoft.com/office/drawing/2014/main" id="{72BD55A6-6321-4E50-9909-4690B5224365}"/>
                </a:ext>
              </a:extLst>
            </p:cNvPr>
            <p:cNvSpPr/>
            <p:nvPr/>
          </p:nvSpPr>
          <p:spPr bwMode="auto">
            <a:xfrm>
              <a:off x="3362001" y="4323968"/>
              <a:ext cx="414379" cy="689130"/>
            </a:xfrm>
            <a:custGeom>
              <a:avLst/>
              <a:gdLst>
                <a:gd name="T0" fmla="*/ 264 w 270"/>
                <a:gd name="T1" fmla="*/ 71 h 449"/>
                <a:gd name="T2" fmla="*/ 190 w 270"/>
                <a:gd name="T3" fmla="*/ 6 h 449"/>
                <a:gd name="T4" fmla="*/ 151 w 270"/>
                <a:gd name="T5" fmla="*/ 42 h 449"/>
                <a:gd name="T6" fmla="*/ 111 w 270"/>
                <a:gd name="T7" fmla="*/ 225 h 449"/>
                <a:gd name="T8" fmla="*/ 3 w 270"/>
                <a:gd name="T9" fmla="*/ 417 h 449"/>
                <a:gd name="T10" fmla="*/ 30 w 270"/>
                <a:gd name="T11" fmla="*/ 441 h 449"/>
                <a:gd name="T12" fmla="*/ 169 w 270"/>
                <a:gd name="T13" fmla="*/ 271 h 449"/>
                <a:gd name="T14" fmla="*/ 264 w 270"/>
                <a:gd name="T15" fmla="*/ 7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0" h="449">
                  <a:moveTo>
                    <a:pt x="264" y="71"/>
                  </a:moveTo>
                  <a:cubicBezTo>
                    <a:pt x="270" y="18"/>
                    <a:pt x="220" y="0"/>
                    <a:pt x="190" y="6"/>
                  </a:cubicBezTo>
                  <a:cubicBezTo>
                    <a:pt x="173" y="9"/>
                    <a:pt x="159" y="24"/>
                    <a:pt x="151" y="42"/>
                  </a:cubicBezTo>
                  <a:cubicBezTo>
                    <a:pt x="144" y="57"/>
                    <a:pt x="137" y="172"/>
                    <a:pt x="111" y="225"/>
                  </a:cubicBezTo>
                  <a:cubicBezTo>
                    <a:pt x="86" y="275"/>
                    <a:pt x="23" y="358"/>
                    <a:pt x="3" y="417"/>
                  </a:cubicBezTo>
                  <a:cubicBezTo>
                    <a:pt x="0" y="428"/>
                    <a:pt x="25" y="449"/>
                    <a:pt x="30" y="441"/>
                  </a:cubicBezTo>
                  <a:cubicBezTo>
                    <a:pt x="76" y="370"/>
                    <a:pt x="135" y="314"/>
                    <a:pt x="169" y="271"/>
                  </a:cubicBezTo>
                  <a:cubicBezTo>
                    <a:pt x="187" y="249"/>
                    <a:pt x="261" y="90"/>
                    <a:pt x="264" y="71"/>
                  </a:cubicBezTo>
                  <a:close/>
                </a:path>
              </a:pathLst>
            </a:custGeom>
            <a:solidFill>
              <a:srgbClr val="2D6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íṩľïḍè">
              <a:extLst>
                <a:ext uri="{FF2B5EF4-FFF2-40B4-BE49-F238E27FC236}">
                  <a16:creationId xmlns:a16="http://schemas.microsoft.com/office/drawing/2014/main" id="{5612D315-E7A8-4C07-BB9C-54EBD18B34BC}"/>
                </a:ext>
              </a:extLst>
            </p:cNvPr>
            <p:cNvSpPr/>
            <p:nvPr/>
          </p:nvSpPr>
          <p:spPr bwMode="auto">
            <a:xfrm>
              <a:off x="4105180" y="3557367"/>
              <a:ext cx="56752" cy="76570"/>
            </a:xfrm>
            <a:custGeom>
              <a:avLst/>
              <a:gdLst>
                <a:gd name="T0" fmla="*/ 30 w 37"/>
                <a:gd name="T1" fmla="*/ 42 h 50"/>
                <a:gd name="T2" fmla="*/ 4 w 37"/>
                <a:gd name="T3" fmla="*/ 50 h 50"/>
                <a:gd name="T4" fmla="*/ 1 w 37"/>
                <a:gd name="T5" fmla="*/ 8 h 50"/>
                <a:gd name="T6" fmla="*/ 24 w 37"/>
                <a:gd name="T7" fmla="*/ 7 h 50"/>
                <a:gd name="T8" fmla="*/ 37 w 37"/>
                <a:gd name="T9" fmla="*/ 37 h 50"/>
                <a:gd name="T10" fmla="*/ 30 w 37"/>
                <a:gd name="T11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0">
                  <a:moveTo>
                    <a:pt x="30" y="42"/>
                  </a:moveTo>
                  <a:cubicBezTo>
                    <a:pt x="21" y="46"/>
                    <a:pt x="13" y="48"/>
                    <a:pt x="4" y="50"/>
                  </a:cubicBezTo>
                  <a:cubicBezTo>
                    <a:pt x="2" y="32"/>
                    <a:pt x="1" y="18"/>
                    <a:pt x="1" y="8"/>
                  </a:cubicBezTo>
                  <a:cubicBezTo>
                    <a:pt x="0" y="3"/>
                    <a:pt x="21" y="0"/>
                    <a:pt x="24" y="7"/>
                  </a:cubicBezTo>
                  <a:cubicBezTo>
                    <a:pt x="27" y="12"/>
                    <a:pt x="31" y="23"/>
                    <a:pt x="37" y="37"/>
                  </a:cubicBezTo>
                  <a:cubicBezTo>
                    <a:pt x="34" y="39"/>
                    <a:pt x="32" y="41"/>
                    <a:pt x="30" y="42"/>
                  </a:cubicBezTo>
                  <a:close/>
                </a:path>
              </a:pathLst>
            </a:custGeom>
            <a:solidFill>
              <a:srgbClr val="D5E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išliďè">
              <a:extLst>
                <a:ext uri="{FF2B5EF4-FFF2-40B4-BE49-F238E27FC236}">
                  <a16:creationId xmlns:a16="http://schemas.microsoft.com/office/drawing/2014/main" id="{95F3086F-8D5F-42EA-B668-B7FC29EA102C}"/>
                </a:ext>
              </a:extLst>
            </p:cNvPr>
            <p:cNvSpPr/>
            <p:nvPr/>
          </p:nvSpPr>
          <p:spPr bwMode="auto">
            <a:xfrm>
              <a:off x="3861958" y="3614119"/>
              <a:ext cx="373842" cy="340511"/>
            </a:xfrm>
            <a:custGeom>
              <a:avLst/>
              <a:gdLst>
                <a:gd name="T0" fmla="*/ 160 w 243"/>
                <a:gd name="T1" fmla="*/ 8 h 222"/>
                <a:gd name="T2" fmla="*/ 176 w 243"/>
                <a:gd name="T3" fmla="*/ 127 h 222"/>
                <a:gd name="T4" fmla="*/ 50 w 243"/>
                <a:gd name="T5" fmla="*/ 128 h 222"/>
                <a:gd name="T6" fmla="*/ 5 w 243"/>
                <a:gd name="T7" fmla="*/ 144 h 222"/>
                <a:gd name="T8" fmla="*/ 13 w 243"/>
                <a:gd name="T9" fmla="*/ 192 h 222"/>
                <a:gd name="T10" fmla="*/ 73 w 243"/>
                <a:gd name="T11" fmla="*/ 221 h 222"/>
                <a:gd name="T12" fmla="*/ 229 w 243"/>
                <a:gd name="T13" fmla="*/ 168 h 222"/>
                <a:gd name="T14" fmla="*/ 195 w 243"/>
                <a:gd name="T15" fmla="*/ 0 h 222"/>
                <a:gd name="T16" fmla="*/ 160 w 243"/>
                <a:gd name="T17" fmla="*/ 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222">
                  <a:moveTo>
                    <a:pt x="160" y="8"/>
                  </a:moveTo>
                  <a:cubicBezTo>
                    <a:pt x="167" y="49"/>
                    <a:pt x="187" y="120"/>
                    <a:pt x="176" y="127"/>
                  </a:cubicBezTo>
                  <a:cubicBezTo>
                    <a:pt x="159" y="137"/>
                    <a:pt x="92" y="128"/>
                    <a:pt x="50" y="128"/>
                  </a:cubicBezTo>
                  <a:cubicBezTo>
                    <a:pt x="32" y="128"/>
                    <a:pt x="13" y="124"/>
                    <a:pt x="5" y="144"/>
                  </a:cubicBezTo>
                  <a:cubicBezTo>
                    <a:pt x="0" y="158"/>
                    <a:pt x="3" y="178"/>
                    <a:pt x="13" y="192"/>
                  </a:cubicBezTo>
                  <a:cubicBezTo>
                    <a:pt x="27" y="211"/>
                    <a:pt x="51" y="220"/>
                    <a:pt x="73" y="221"/>
                  </a:cubicBezTo>
                  <a:cubicBezTo>
                    <a:pt x="100" y="222"/>
                    <a:pt x="213" y="194"/>
                    <a:pt x="229" y="168"/>
                  </a:cubicBezTo>
                  <a:cubicBezTo>
                    <a:pt x="243" y="145"/>
                    <a:pt x="214" y="51"/>
                    <a:pt x="195" y="0"/>
                  </a:cubicBezTo>
                  <a:lnTo>
                    <a:pt x="160" y="8"/>
                  </a:lnTo>
                  <a:close/>
                </a:path>
              </a:pathLst>
            </a:custGeom>
            <a:solidFill>
              <a:srgbClr val="2D6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í$ḷíḑé">
              <a:extLst>
                <a:ext uri="{FF2B5EF4-FFF2-40B4-BE49-F238E27FC236}">
                  <a16:creationId xmlns:a16="http://schemas.microsoft.com/office/drawing/2014/main" id="{630B1B57-39BE-463D-9260-680CB651276E}"/>
                </a:ext>
              </a:extLst>
            </p:cNvPr>
            <p:cNvSpPr/>
            <p:nvPr/>
          </p:nvSpPr>
          <p:spPr bwMode="auto">
            <a:xfrm>
              <a:off x="4063743" y="3437558"/>
              <a:ext cx="76570" cy="144132"/>
            </a:xfrm>
            <a:custGeom>
              <a:avLst/>
              <a:gdLst>
                <a:gd name="T0" fmla="*/ 50 w 50"/>
                <a:gd name="T1" fmla="*/ 72 h 94"/>
                <a:gd name="T2" fmla="*/ 46 w 50"/>
                <a:gd name="T3" fmla="*/ 54 h 94"/>
                <a:gd name="T4" fmla="*/ 44 w 50"/>
                <a:gd name="T5" fmla="*/ 32 h 94"/>
                <a:gd name="T6" fmla="*/ 44 w 50"/>
                <a:gd name="T7" fmla="*/ 19 h 94"/>
                <a:gd name="T8" fmla="*/ 38 w 50"/>
                <a:gd name="T9" fmla="*/ 34 h 94"/>
                <a:gd name="T10" fmla="*/ 36 w 50"/>
                <a:gd name="T11" fmla="*/ 9 h 94"/>
                <a:gd name="T12" fmla="*/ 35 w 50"/>
                <a:gd name="T13" fmla="*/ 7 h 94"/>
                <a:gd name="T14" fmla="*/ 32 w 50"/>
                <a:gd name="T15" fmla="*/ 8 h 94"/>
                <a:gd name="T16" fmla="*/ 31 w 50"/>
                <a:gd name="T17" fmla="*/ 11 h 94"/>
                <a:gd name="T18" fmla="*/ 30 w 50"/>
                <a:gd name="T19" fmla="*/ 33 h 94"/>
                <a:gd name="T20" fmla="*/ 26 w 50"/>
                <a:gd name="T21" fmla="*/ 7 h 94"/>
                <a:gd name="T22" fmla="*/ 25 w 50"/>
                <a:gd name="T23" fmla="*/ 3 h 94"/>
                <a:gd name="T24" fmla="*/ 22 w 50"/>
                <a:gd name="T25" fmla="*/ 2 h 94"/>
                <a:gd name="T26" fmla="*/ 21 w 50"/>
                <a:gd name="T27" fmla="*/ 5 h 94"/>
                <a:gd name="T28" fmla="*/ 21 w 50"/>
                <a:gd name="T29" fmla="*/ 30 h 94"/>
                <a:gd name="T30" fmla="*/ 14 w 50"/>
                <a:gd name="T31" fmla="*/ 3 h 94"/>
                <a:gd name="T32" fmla="*/ 12 w 50"/>
                <a:gd name="T33" fmla="*/ 1 h 94"/>
                <a:gd name="T34" fmla="*/ 10 w 50"/>
                <a:gd name="T35" fmla="*/ 2 h 94"/>
                <a:gd name="T36" fmla="*/ 9 w 50"/>
                <a:gd name="T37" fmla="*/ 5 h 94"/>
                <a:gd name="T38" fmla="*/ 20 w 50"/>
                <a:gd name="T39" fmla="*/ 50 h 94"/>
                <a:gd name="T40" fmla="*/ 21 w 50"/>
                <a:gd name="T41" fmla="*/ 53 h 94"/>
                <a:gd name="T42" fmla="*/ 20 w 50"/>
                <a:gd name="T43" fmla="*/ 56 h 94"/>
                <a:gd name="T44" fmla="*/ 17 w 50"/>
                <a:gd name="T45" fmla="*/ 55 h 94"/>
                <a:gd name="T46" fmla="*/ 8 w 50"/>
                <a:gd name="T47" fmla="*/ 51 h 94"/>
                <a:gd name="T48" fmla="*/ 5 w 50"/>
                <a:gd name="T49" fmla="*/ 49 h 94"/>
                <a:gd name="T50" fmla="*/ 1 w 50"/>
                <a:gd name="T51" fmla="*/ 51 h 94"/>
                <a:gd name="T52" fmla="*/ 2 w 50"/>
                <a:gd name="T53" fmla="*/ 56 h 94"/>
                <a:gd name="T54" fmla="*/ 31 w 50"/>
                <a:gd name="T55" fmla="*/ 88 h 94"/>
                <a:gd name="T56" fmla="*/ 44 w 50"/>
                <a:gd name="T57" fmla="*/ 89 h 94"/>
                <a:gd name="T58" fmla="*/ 50 w 50"/>
                <a:gd name="T59" fmla="*/ 7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" h="94">
                  <a:moveTo>
                    <a:pt x="50" y="72"/>
                  </a:moveTo>
                  <a:cubicBezTo>
                    <a:pt x="50" y="66"/>
                    <a:pt x="47" y="60"/>
                    <a:pt x="46" y="54"/>
                  </a:cubicBezTo>
                  <a:cubicBezTo>
                    <a:pt x="44" y="47"/>
                    <a:pt x="44" y="39"/>
                    <a:pt x="44" y="32"/>
                  </a:cubicBezTo>
                  <a:cubicBezTo>
                    <a:pt x="44" y="28"/>
                    <a:pt x="44" y="23"/>
                    <a:pt x="44" y="19"/>
                  </a:cubicBezTo>
                  <a:cubicBezTo>
                    <a:pt x="40" y="23"/>
                    <a:pt x="38" y="29"/>
                    <a:pt x="38" y="34"/>
                  </a:cubicBezTo>
                  <a:cubicBezTo>
                    <a:pt x="37" y="26"/>
                    <a:pt x="36" y="18"/>
                    <a:pt x="36" y="9"/>
                  </a:cubicBezTo>
                  <a:cubicBezTo>
                    <a:pt x="35" y="8"/>
                    <a:pt x="35" y="7"/>
                    <a:pt x="35" y="7"/>
                  </a:cubicBezTo>
                  <a:cubicBezTo>
                    <a:pt x="34" y="6"/>
                    <a:pt x="32" y="7"/>
                    <a:pt x="32" y="8"/>
                  </a:cubicBezTo>
                  <a:cubicBezTo>
                    <a:pt x="31" y="9"/>
                    <a:pt x="31" y="10"/>
                    <a:pt x="31" y="11"/>
                  </a:cubicBezTo>
                  <a:cubicBezTo>
                    <a:pt x="31" y="18"/>
                    <a:pt x="31" y="26"/>
                    <a:pt x="30" y="33"/>
                  </a:cubicBezTo>
                  <a:cubicBezTo>
                    <a:pt x="28" y="25"/>
                    <a:pt x="26" y="16"/>
                    <a:pt x="26" y="7"/>
                  </a:cubicBezTo>
                  <a:cubicBezTo>
                    <a:pt x="26" y="6"/>
                    <a:pt x="26" y="4"/>
                    <a:pt x="25" y="3"/>
                  </a:cubicBezTo>
                  <a:cubicBezTo>
                    <a:pt x="25" y="2"/>
                    <a:pt x="23" y="1"/>
                    <a:pt x="22" y="2"/>
                  </a:cubicBezTo>
                  <a:cubicBezTo>
                    <a:pt x="21" y="2"/>
                    <a:pt x="21" y="3"/>
                    <a:pt x="21" y="5"/>
                  </a:cubicBezTo>
                  <a:cubicBezTo>
                    <a:pt x="19" y="13"/>
                    <a:pt x="20" y="21"/>
                    <a:pt x="21" y="30"/>
                  </a:cubicBezTo>
                  <a:cubicBezTo>
                    <a:pt x="18" y="21"/>
                    <a:pt x="16" y="12"/>
                    <a:pt x="14" y="3"/>
                  </a:cubicBezTo>
                  <a:cubicBezTo>
                    <a:pt x="14" y="2"/>
                    <a:pt x="13" y="1"/>
                    <a:pt x="12" y="1"/>
                  </a:cubicBezTo>
                  <a:cubicBezTo>
                    <a:pt x="11" y="0"/>
                    <a:pt x="10" y="1"/>
                    <a:pt x="10" y="2"/>
                  </a:cubicBezTo>
                  <a:cubicBezTo>
                    <a:pt x="9" y="3"/>
                    <a:pt x="9" y="4"/>
                    <a:pt x="9" y="5"/>
                  </a:cubicBezTo>
                  <a:cubicBezTo>
                    <a:pt x="8" y="21"/>
                    <a:pt x="12" y="36"/>
                    <a:pt x="20" y="50"/>
                  </a:cubicBezTo>
                  <a:cubicBezTo>
                    <a:pt x="20" y="51"/>
                    <a:pt x="21" y="52"/>
                    <a:pt x="21" y="53"/>
                  </a:cubicBezTo>
                  <a:cubicBezTo>
                    <a:pt x="21" y="54"/>
                    <a:pt x="21" y="55"/>
                    <a:pt x="20" y="56"/>
                  </a:cubicBezTo>
                  <a:cubicBezTo>
                    <a:pt x="19" y="56"/>
                    <a:pt x="18" y="56"/>
                    <a:pt x="17" y="55"/>
                  </a:cubicBezTo>
                  <a:cubicBezTo>
                    <a:pt x="14" y="54"/>
                    <a:pt x="11" y="52"/>
                    <a:pt x="8" y="51"/>
                  </a:cubicBezTo>
                  <a:cubicBezTo>
                    <a:pt x="7" y="50"/>
                    <a:pt x="6" y="49"/>
                    <a:pt x="5" y="49"/>
                  </a:cubicBezTo>
                  <a:cubicBezTo>
                    <a:pt x="3" y="49"/>
                    <a:pt x="2" y="50"/>
                    <a:pt x="1" y="51"/>
                  </a:cubicBezTo>
                  <a:cubicBezTo>
                    <a:pt x="0" y="52"/>
                    <a:pt x="1" y="54"/>
                    <a:pt x="2" y="56"/>
                  </a:cubicBezTo>
                  <a:cubicBezTo>
                    <a:pt x="10" y="68"/>
                    <a:pt x="20" y="79"/>
                    <a:pt x="31" y="88"/>
                  </a:cubicBezTo>
                  <a:cubicBezTo>
                    <a:pt x="35" y="92"/>
                    <a:pt x="41" y="94"/>
                    <a:pt x="44" y="89"/>
                  </a:cubicBezTo>
                  <a:cubicBezTo>
                    <a:pt x="47" y="84"/>
                    <a:pt x="50" y="79"/>
                    <a:pt x="50" y="72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ïśḻïḑè">
              <a:extLst>
                <a:ext uri="{FF2B5EF4-FFF2-40B4-BE49-F238E27FC236}">
                  <a16:creationId xmlns:a16="http://schemas.microsoft.com/office/drawing/2014/main" id="{3F4EC812-3FC5-4655-9F84-DB056767B6AE}"/>
                </a:ext>
              </a:extLst>
            </p:cNvPr>
            <p:cNvSpPr/>
            <p:nvPr/>
          </p:nvSpPr>
          <p:spPr bwMode="auto">
            <a:xfrm>
              <a:off x="3872768" y="3586194"/>
              <a:ext cx="55851" cy="84677"/>
            </a:xfrm>
            <a:custGeom>
              <a:avLst/>
              <a:gdLst>
                <a:gd name="T0" fmla="*/ 23 w 36"/>
                <a:gd name="T1" fmla="*/ 51 h 55"/>
                <a:gd name="T2" fmla="*/ 18 w 36"/>
                <a:gd name="T3" fmla="*/ 50 h 55"/>
                <a:gd name="T4" fmla="*/ 6 w 36"/>
                <a:gd name="T5" fmla="*/ 21 h 55"/>
                <a:gd name="T6" fmla="*/ 3 w 36"/>
                <a:gd name="T7" fmla="*/ 11 h 55"/>
                <a:gd name="T8" fmla="*/ 23 w 36"/>
                <a:gd name="T9" fmla="*/ 5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5">
                  <a:moveTo>
                    <a:pt x="23" y="51"/>
                  </a:moveTo>
                  <a:cubicBezTo>
                    <a:pt x="22" y="55"/>
                    <a:pt x="19" y="55"/>
                    <a:pt x="18" y="50"/>
                  </a:cubicBezTo>
                  <a:cubicBezTo>
                    <a:pt x="15" y="35"/>
                    <a:pt x="15" y="33"/>
                    <a:pt x="6" y="21"/>
                  </a:cubicBezTo>
                  <a:cubicBezTo>
                    <a:pt x="1" y="14"/>
                    <a:pt x="0" y="14"/>
                    <a:pt x="3" y="11"/>
                  </a:cubicBezTo>
                  <a:cubicBezTo>
                    <a:pt x="12" y="0"/>
                    <a:pt x="36" y="13"/>
                    <a:pt x="23" y="51"/>
                  </a:cubicBezTo>
                  <a:close/>
                </a:path>
              </a:pathLst>
            </a:custGeom>
            <a:solidFill>
              <a:srgbClr val="222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iSlíḋè">
              <a:extLst>
                <a:ext uri="{FF2B5EF4-FFF2-40B4-BE49-F238E27FC236}">
                  <a16:creationId xmlns:a16="http://schemas.microsoft.com/office/drawing/2014/main" id="{170F8142-DB63-4C6A-B00C-C22C440F9B5A}"/>
                </a:ext>
              </a:extLst>
            </p:cNvPr>
            <p:cNvSpPr/>
            <p:nvPr/>
          </p:nvSpPr>
          <p:spPr bwMode="auto">
            <a:xfrm>
              <a:off x="3782686" y="3677177"/>
              <a:ext cx="91884" cy="154942"/>
            </a:xfrm>
            <a:custGeom>
              <a:avLst/>
              <a:gdLst>
                <a:gd name="T0" fmla="*/ 46 w 60"/>
                <a:gd name="T1" fmla="*/ 22 h 101"/>
                <a:gd name="T2" fmla="*/ 11 w 60"/>
                <a:gd name="T3" fmla="*/ 8 h 101"/>
                <a:gd name="T4" fmla="*/ 0 w 60"/>
                <a:gd name="T5" fmla="*/ 93 h 101"/>
                <a:gd name="T6" fmla="*/ 60 w 60"/>
                <a:gd name="T7" fmla="*/ 82 h 101"/>
                <a:gd name="T8" fmla="*/ 46 w 60"/>
                <a:gd name="T9" fmla="*/ 2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01">
                  <a:moveTo>
                    <a:pt x="46" y="22"/>
                  </a:moveTo>
                  <a:cubicBezTo>
                    <a:pt x="36" y="2"/>
                    <a:pt x="19" y="0"/>
                    <a:pt x="11" y="8"/>
                  </a:cubicBezTo>
                  <a:cubicBezTo>
                    <a:pt x="14" y="50"/>
                    <a:pt x="10" y="67"/>
                    <a:pt x="0" y="93"/>
                  </a:cubicBezTo>
                  <a:cubicBezTo>
                    <a:pt x="21" y="101"/>
                    <a:pt x="55" y="94"/>
                    <a:pt x="60" y="82"/>
                  </a:cubicBezTo>
                  <a:cubicBezTo>
                    <a:pt x="59" y="78"/>
                    <a:pt x="50" y="33"/>
                    <a:pt x="46" y="22"/>
                  </a:cubicBezTo>
                  <a:close/>
                </a:path>
              </a:pathLst>
            </a:custGeom>
            <a:solidFill>
              <a:srgbClr val="F4A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îsḷiḑè">
              <a:extLst>
                <a:ext uri="{FF2B5EF4-FFF2-40B4-BE49-F238E27FC236}">
                  <a16:creationId xmlns:a16="http://schemas.microsoft.com/office/drawing/2014/main" id="{3F6566C5-32EB-4951-A482-169729C01DFF}"/>
                </a:ext>
              </a:extLst>
            </p:cNvPr>
            <p:cNvSpPr/>
            <p:nvPr/>
          </p:nvSpPr>
          <p:spPr bwMode="auto">
            <a:xfrm>
              <a:off x="3791694" y="3589797"/>
              <a:ext cx="121611" cy="181066"/>
            </a:xfrm>
            <a:custGeom>
              <a:avLst/>
              <a:gdLst>
                <a:gd name="T0" fmla="*/ 8 w 79"/>
                <a:gd name="T1" fmla="*/ 25 h 118"/>
                <a:gd name="T2" fmla="*/ 64 w 79"/>
                <a:gd name="T3" fmla="*/ 20 h 118"/>
                <a:gd name="T4" fmla="*/ 71 w 79"/>
                <a:gd name="T5" fmla="*/ 98 h 118"/>
                <a:gd name="T6" fmla="*/ 18 w 79"/>
                <a:gd name="T7" fmla="*/ 95 h 118"/>
                <a:gd name="T8" fmla="*/ 8 w 79"/>
                <a:gd name="T9" fmla="*/ 2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18">
                  <a:moveTo>
                    <a:pt x="8" y="25"/>
                  </a:moveTo>
                  <a:cubicBezTo>
                    <a:pt x="19" y="3"/>
                    <a:pt x="49" y="0"/>
                    <a:pt x="64" y="20"/>
                  </a:cubicBezTo>
                  <a:cubicBezTo>
                    <a:pt x="79" y="39"/>
                    <a:pt x="77" y="87"/>
                    <a:pt x="71" y="98"/>
                  </a:cubicBezTo>
                  <a:cubicBezTo>
                    <a:pt x="60" y="118"/>
                    <a:pt x="25" y="106"/>
                    <a:pt x="18" y="95"/>
                  </a:cubicBezTo>
                  <a:cubicBezTo>
                    <a:pt x="8" y="79"/>
                    <a:pt x="0" y="44"/>
                    <a:pt x="8" y="25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íšlîḓè">
              <a:extLst>
                <a:ext uri="{FF2B5EF4-FFF2-40B4-BE49-F238E27FC236}">
                  <a16:creationId xmlns:a16="http://schemas.microsoft.com/office/drawing/2014/main" id="{D17F51E7-9199-4188-8EF6-1518DC7E78F8}"/>
                </a:ext>
              </a:extLst>
            </p:cNvPr>
            <p:cNvSpPr/>
            <p:nvPr/>
          </p:nvSpPr>
          <p:spPr bwMode="auto">
            <a:xfrm>
              <a:off x="3765570" y="3623127"/>
              <a:ext cx="58554" cy="89182"/>
            </a:xfrm>
            <a:custGeom>
              <a:avLst/>
              <a:gdLst>
                <a:gd name="T0" fmla="*/ 34 w 38"/>
                <a:gd name="T1" fmla="*/ 8 h 58"/>
                <a:gd name="T2" fmla="*/ 36 w 38"/>
                <a:gd name="T3" fmla="*/ 58 h 58"/>
                <a:gd name="T4" fmla="*/ 16 w 38"/>
                <a:gd name="T5" fmla="*/ 48 h 58"/>
                <a:gd name="T6" fmla="*/ 9 w 38"/>
                <a:gd name="T7" fmla="*/ 46 h 58"/>
                <a:gd name="T8" fmla="*/ 5 w 38"/>
                <a:gd name="T9" fmla="*/ 10 h 58"/>
                <a:gd name="T10" fmla="*/ 34 w 38"/>
                <a:gd name="T11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58">
                  <a:moveTo>
                    <a:pt x="34" y="8"/>
                  </a:moveTo>
                  <a:cubicBezTo>
                    <a:pt x="36" y="11"/>
                    <a:pt x="38" y="58"/>
                    <a:pt x="36" y="58"/>
                  </a:cubicBezTo>
                  <a:cubicBezTo>
                    <a:pt x="32" y="57"/>
                    <a:pt x="24" y="45"/>
                    <a:pt x="16" y="48"/>
                  </a:cubicBezTo>
                  <a:cubicBezTo>
                    <a:pt x="13" y="49"/>
                    <a:pt x="10" y="51"/>
                    <a:pt x="9" y="46"/>
                  </a:cubicBezTo>
                  <a:cubicBezTo>
                    <a:pt x="1" y="12"/>
                    <a:pt x="0" y="14"/>
                    <a:pt x="5" y="10"/>
                  </a:cubicBezTo>
                  <a:cubicBezTo>
                    <a:pt x="17" y="0"/>
                    <a:pt x="31" y="2"/>
                    <a:pt x="34" y="8"/>
                  </a:cubicBezTo>
                  <a:close/>
                </a:path>
              </a:pathLst>
            </a:custGeom>
            <a:solidFill>
              <a:srgbClr val="222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íş1ïḓè">
              <a:extLst>
                <a:ext uri="{FF2B5EF4-FFF2-40B4-BE49-F238E27FC236}">
                  <a16:creationId xmlns:a16="http://schemas.microsoft.com/office/drawing/2014/main" id="{D9ED104F-5045-4F0B-80CD-A2AA915B703B}"/>
                </a:ext>
              </a:extLst>
            </p:cNvPr>
            <p:cNvSpPr/>
            <p:nvPr/>
          </p:nvSpPr>
          <p:spPr bwMode="auto">
            <a:xfrm>
              <a:off x="3726835" y="3549260"/>
              <a:ext cx="182867" cy="99992"/>
            </a:xfrm>
            <a:custGeom>
              <a:avLst/>
              <a:gdLst>
                <a:gd name="T0" fmla="*/ 19 w 119"/>
                <a:gd name="T1" fmla="*/ 43 h 65"/>
                <a:gd name="T2" fmla="*/ 98 w 119"/>
                <a:gd name="T3" fmla="*/ 4 h 65"/>
                <a:gd name="T4" fmla="*/ 106 w 119"/>
                <a:gd name="T5" fmla="*/ 51 h 65"/>
                <a:gd name="T6" fmla="*/ 96 w 119"/>
                <a:gd name="T7" fmla="*/ 49 h 65"/>
                <a:gd name="T8" fmla="*/ 61 w 119"/>
                <a:gd name="T9" fmla="*/ 57 h 65"/>
                <a:gd name="T10" fmla="*/ 19 w 119"/>
                <a:gd name="T11" fmla="*/ 4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65">
                  <a:moveTo>
                    <a:pt x="19" y="43"/>
                  </a:moveTo>
                  <a:cubicBezTo>
                    <a:pt x="42" y="17"/>
                    <a:pt x="84" y="0"/>
                    <a:pt x="98" y="4"/>
                  </a:cubicBezTo>
                  <a:cubicBezTo>
                    <a:pt x="119" y="12"/>
                    <a:pt x="112" y="48"/>
                    <a:pt x="106" y="51"/>
                  </a:cubicBezTo>
                  <a:cubicBezTo>
                    <a:pt x="102" y="53"/>
                    <a:pt x="99" y="51"/>
                    <a:pt x="96" y="49"/>
                  </a:cubicBezTo>
                  <a:cubicBezTo>
                    <a:pt x="81" y="43"/>
                    <a:pt x="71" y="53"/>
                    <a:pt x="61" y="57"/>
                  </a:cubicBezTo>
                  <a:cubicBezTo>
                    <a:pt x="45" y="65"/>
                    <a:pt x="0" y="65"/>
                    <a:pt x="19" y="43"/>
                  </a:cubicBezTo>
                  <a:close/>
                </a:path>
              </a:pathLst>
            </a:custGeom>
            <a:solidFill>
              <a:srgbClr val="222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is1iḍé">
              <a:extLst>
                <a:ext uri="{FF2B5EF4-FFF2-40B4-BE49-F238E27FC236}">
                  <a16:creationId xmlns:a16="http://schemas.microsoft.com/office/drawing/2014/main" id="{1D4BA12F-2EA8-41D5-B695-C81342B566AB}"/>
                </a:ext>
              </a:extLst>
            </p:cNvPr>
            <p:cNvSpPr/>
            <p:nvPr/>
          </p:nvSpPr>
          <p:spPr bwMode="auto">
            <a:xfrm>
              <a:off x="3774578" y="3666367"/>
              <a:ext cx="43240" cy="63058"/>
            </a:xfrm>
            <a:custGeom>
              <a:avLst/>
              <a:gdLst>
                <a:gd name="T0" fmla="*/ 2 w 28"/>
                <a:gd name="T1" fmla="*/ 16 h 41"/>
                <a:gd name="T2" fmla="*/ 9 w 28"/>
                <a:gd name="T3" fmla="*/ 31 h 41"/>
                <a:gd name="T4" fmla="*/ 23 w 28"/>
                <a:gd name="T5" fmla="*/ 12 h 41"/>
                <a:gd name="T6" fmla="*/ 2 w 28"/>
                <a:gd name="T7" fmla="*/ 1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41">
                  <a:moveTo>
                    <a:pt x="2" y="16"/>
                  </a:moveTo>
                  <a:cubicBezTo>
                    <a:pt x="2" y="22"/>
                    <a:pt x="5" y="27"/>
                    <a:pt x="9" y="31"/>
                  </a:cubicBezTo>
                  <a:cubicBezTo>
                    <a:pt x="22" y="41"/>
                    <a:pt x="28" y="22"/>
                    <a:pt x="23" y="12"/>
                  </a:cubicBezTo>
                  <a:cubicBezTo>
                    <a:pt x="18" y="0"/>
                    <a:pt x="0" y="1"/>
                    <a:pt x="2" y="16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íśḻiḑè">
              <a:extLst>
                <a:ext uri="{FF2B5EF4-FFF2-40B4-BE49-F238E27FC236}">
                  <a16:creationId xmlns:a16="http://schemas.microsoft.com/office/drawing/2014/main" id="{073B0DA8-524F-4D9E-9A08-77246E5C6FD5}"/>
                </a:ext>
              </a:extLst>
            </p:cNvPr>
            <p:cNvSpPr/>
            <p:nvPr/>
          </p:nvSpPr>
          <p:spPr bwMode="auto">
            <a:xfrm>
              <a:off x="3303447" y="4984272"/>
              <a:ext cx="144132" cy="135124"/>
            </a:xfrm>
            <a:custGeom>
              <a:avLst/>
              <a:gdLst>
                <a:gd name="T0" fmla="*/ 34 w 94"/>
                <a:gd name="T1" fmla="*/ 2 h 88"/>
                <a:gd name="T2" fmla="*/ 41 w 94"/>
                <a:gd name="T3" fmla="*/ 13 h 88"/>
                <a:gd name="T4" fmla="*/ 54 w 94"/>
                <a:gd name="T5" fmla="*/ 21 h 88"/>
                <a:gd name="T6" fmla="*/ 62 w 94"/>
                <a:gd name="T7" fmla="*/ 21 h 88"/>
                <a:gd name="T8" fmla="*/ 68 w 94"/>
                <a:gd name="T9" fmla="*/ 27 h 88"/>
                <a:gd name="T10" fmla="*/ 67 w 94"/>
                <a:gd name="T11" fmla="*/ 33 h 88"/>
                <a:gd name="T12" fmla="*/ 73 w 94"/>
                <a:gd name="T13" fmla="*/ 61 h 88"/>
                <a:gd name="T14" fmla="*/ 88 w 94"/>
                <a:gd name="T15" fmla="*/ 69 h 88"/>
                <a:gd name="T16" fmla="*/ 91 w 94"/>
                <a:gd name="T17" fmla="*/ 84 h 88"/>
                <a:gd name="T18" fmla="*/ 86 w 94"/>
                <a:gd name="T19" fmla="*/ 88 h 88"/>
                <a:gd name="T20" fmla="*/ 35 w 94"/>
                <a:gd name="T21" fmla="*/ 61 h 88"/>
                <a:gd name="T22" fmla="*/ 21 w 94"/>
                <a:gd name="T23" fmla="*/ 42 h 88"/>
                <a:gd name="T24" fmla="*/ 28 w 94"/>
                <a:gd name="T25" fmla="*/ 34 h 88"/>
                <a:gd name="T26" fmla="*/ 18 w 94"/>
                <a:gd name="T27" fmla="*/ 38 h 88"/>
                <a:gd name="T28" fmla="*/ 0 w 94"/>
                <a:gd name="T29" fmla="*/ 14 h 88"/>
                <a:gd name="T30" fmla="*/ 4 w 94"/>
                <a:gd name="T31" fmla="*/ 12 h 88"/>
                <a:gd name="T32" fmla="*/ 22 w 94"/>
                <a:gd name="T33" fmla="*/ 4 h 88"/>
                <a:gd name="T34" fmla="*/ 34 w 94"/>
                <a:gd name="T35" fmla="*/ 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88">
                  <a:moveTo>
                    <a:pt x="34" y="2"/>
                  </a:moveTo>
                  <a:cubicBezTo>
                    <a:pt x="38" y="4"/>
                    <a:pt x="38" y="10"/>
                    <a:pt x="41" y="13"/>
                  </a:cubicBezTo>
                  <a:cubicBezTo>
                    <a:pt x="44" y="17"/>
                    <a:pt x="49" y="20"/>
                    <a:pt x="54" y="21"/>
                  </a:cubicBezTo>
                  <a:cubicBezTo>
                    <a:pt x="57" y="21"/>
                    <a:pt x="60" y="21"/>
                    <a:pt x="62" y="21"/>
                  </a:cubicBezTo>
                  <a:cubicBezTo>
                    <a:pt x="65" y="22"/>
                    <a:pt x="68" y="24"/>
                    <a:pt x="68" y="27"/>
                  </a:cubicBezTo>
                  <a:cubicBezTo>
                    <a:pt x="69" y="29"/>
                    <a:pt x="68" y="31"/>
                    <a:pt x="67" y="33"/>
                  </a:cubicBezTo>
                  <a:cubicBezTo>
                    <a:pt x="57" y="48"/>
                    <a:pt x="69" y="59"/>
                    <a:pt x="73" y="61"/>
                  </a:cubicBezTo>
                  <a:cubicBezTo>
                    <a:pt x="78" y="64"/>
                    <a:pt x="84" y="66"/>
                    <a:pt x="88" y="69"/>
                  </a:cubicBezTo>
                  <a:cubicBezTo>
                    <a:pt x="92" y="73"/>
                    <a:pt x="94" y="79"/>
                    <a:pt x="91" y="84"/>
                  </a:cubicBezTo>
                  <a:cubicBezTo>
                    <a:pt x="90" y="86"/>
                    <a:pt x="88" y="87"/>
                    <a:pt x="86" y="88"/>
                  </a:cubicBezTo>
                  <a:cubicBezTo>
                    <a:pt x="67" y="84"/>
                    <a:pt x="46" y="75"/>
                    <a:pt x="35" y="61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2" y="40"/>
                    <a:pt x="26" y="35"/>
                    <a:pt x="28" y="34"/>
                  </a:cubicBezTo>
                  <a:cubicBezTo>
                    <a:pt x="25" y="35"/>
                    <a:pt x="20" y="38"/>
                    <a:pt x="18" y="3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2" y="13"/>
                    <a:pt x="4" y="12"/>
                  </a:cubicBezTo>
                  <a:cubicBezTo>
                    <a:pt x="10" y="9"/>
                    <a:pt x="16" y="7"/>
                    <a:pt x="22" y="4"/>
                  </a:cubicBezTo>
                  <a:cubicBezTo>
                    <a:pt x="25" y="2"/>
                    <a:pt x="30" y="0"/>
                    <a:pt x="34" y="2"/>
                  </a:cubicBezTo>
                  <a:close/>
                </a:path>
              </a:pathLst>
            </a:custGeom>
            <a:solidFill>
              <a:srgbClr val="0A3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iŝļiḑê">
              <a:extLst>
                <a:ext uri="{FF2B5EF4-FFF2-40B4-BE49-F238E27FC236}">
                  <a16:creationId xmlns:a16="http://schemas.microsoft.com/office/drawing/2014/main" id="{40D1B87F-3B49-40B5-A39D-723A7A54A397}"/>
                </a:ext>
              </a:extLst>
            </p:cNvPr>
            <p:cNvSpPr/>
            <p:nvPr/>
          </p:nvSpPr>
          <p:spPr bwMode="auto">
            <a:xfrm>
              <a:off x="4011495" y="5023908"/>
              <a:ext cx="154942" cy="104496"/>
            </a:xfrm>
            <a:custGeom>
              <a:avLst/>
              <a:gdLst>
                <a:gd name="T0" fmla="*/ 3 w 101"/>
                <a:gd name="T1" fmla="*/ 32 h 68"/>
                <a:gd name="T2" fmla="*/ 15 w 101"/>
                <a:gd name="T3" fmla="*/ 29 h 68"/>
                <a:gd name="T4" fmla="*/ 27 w 101"/>
                <a:gd name="T5" fmla="*/ 19 h 68"/>
                <a:gd name="T6" fmla="*/ 30 w 101"/>
                <a:gd name="T7" fmla="*/ 11 h 68"/>
                <a:gd name="T8" fmla="*/ 37 w 101"/>
                <a:gd name="T9" fmla="*/ 7 h 68"/>
                <a:gd name="T10" fmla="*/ 42 w 101"/>
                <a:gd name="T11" fmla="*/ 11 h 68"/>
                <a:gd name="T12" fmla="*/ 72 w 101"/>
                <a:gd name="T13" fmla="*/ 13 h 68"/>
                <a:gd name="T14" fmla="*/ 84 w 101"/>
                <a:gd name="T15" fmla="*/ 3 h 68"/>
                <a:gd name="T16" fmla="*/ 99 w 101"/>
                <a:gd name="T17" fmla="*/ 4 h 68"/>
                <a:gd name="T18" fmla="*/ 101 w 101"/>
                <a:gd name="T19" fmla="*/ 10 h 68"/>
                <a:gd name="T20" fmla="*/ 59 w 101"/>
                <a:gd name="T21" fmla="*/ 50 h 68"/>
                <a:gd name="T22" fmla="*/ 37 w 101"/>
                <a:gd name="T23" fmla="*/ 57 h 68"/>
                <a:gd name="T24" fmla="*/ 31 w 101"/>
                <a:gd name="T25" fmla="*/ 48 h 68"/>
                <a:gd name="T26" fmla="*/ 31 w 101"/>
                <a:gd name="T27" fmla="*/ 59 h 68"/>
                <a:gd name="T28" fmla="*/ 3 w 101"/>
                <a:gd name="T29" fmla="*/ 68 h 68"/>
                <a:gd name="T30" fmla="*/ 3 w 101"/>
                <a:gd name="T31" fmla="*/ 64 h 68"/>
                <a:gd name="T32" fmla="*/ 1 w 101"/>
                <a:gd name="T33" fmla="*/ 44 h 68"/>
                <a:gd name="T34" fmla="*/ 3 w 101"/>
                <a:gd name="T35" fmla="*/ 3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" h="68">
                  <a:moveTo>
                    <a:pt x="3" y="32"/>
                  </a:moveTo>
                  <a:cubicBezTo>
                    <a:pt x="6" y="28"/>
                    <a:pt x="11" y="30"/>
                    <a:pt x="15" y="29"/>
                  </a:cubicBezTo>
                  <a:cubicBezTo>
                    <a:pt x="20" y="27"/>
                    <a:pt x="24" y="24"/>
                    <a:pt x="27" y="19"/>
                  </a:cubicBezTo>
                  <a:cubicBezTo>
                    <a:pt x="28" y="16"/>
                    <a:pt x="29" y="13"/>
                    <a:pt x="30" y="11"/>
                  </a:cubicBezTo>
                  <a:cubicBezTo>
                    <a:pt x="32" y="9"/>
                    <a:pt x="34" y="6"/>
                    <a:pt x="37" y="7"/>
                  </a:cubicBezTo>
                  <a:cubicBezTo>
                    <a:pt x="39" y="8"/>
                    <a:pt x="41" y="9"/>
                    <a:pt x="42" y="11"/>
                  </a:cubicBezTo>
                  <a:cubicBezTo>
                    <a:pt x="54" y="25"/>
                    <a:pt x="68" y="17"/>
                    <a:pt x="72" y="13"/>
                  </a:cubicBezTo>
                  <a:cubicBezTo>
                    <a:pt x="76" y="10"/>
                    <a:pt x="79" y="5"/>
                    <a:pt x="84" y="3"/>
                  </a:cubicBezTo>
                  <a:cubicBezTo>
                    <a:pt x="89" y="0"/>
                    <a:pt x="95" y="0"/>
                    <a:pt x="99" y="4"/>
                  </a:cubicBezTo>
                  <a:cubicBezTo>
                    <a:pt x="100" y="6"/>
                    <a:pt x="101" y="8"/>
                    <a:pt x="101" y="10"/>
                  </a:cubicBezTo>
                  <a:cubicBezTo>
                    <a:pt x="91" y="27"/>
                    <a:pt x="75" y="44"/>
                    <a:pt x="59" y="50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5" y="56"/>
                    <a:pt x="32" y="50"/>
                    <a:pt x="31" y="48"/>
                  </a:cubicBezTo>
                  <a:cubicBezTo>
                    <a:pt x="31" y="51"/>
                    <a:pt x="32" y="57"/>
                    <a:pt x="31" y="5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7"/>
                    <a:pt x="3" y="65"/>
                    <a:pt x="3" y="64"/>
                  </a:cubicBezTo>
                  <a:cubicBezTo>
                    <a:pt x="2" y="57"/>
                    <a:pt x="1" y="51"/>
                    <a:pt x="1" y="44"/>
                  </a:cubicBezTo>
                  <a:cubicBezTo>
                    <a:pt x="1" y="40"/>
                    <a:pt x="0" y="35"/>
                    <a:pt x="3" y="32"/>
                  </a:cubicBezTo>
                  <a:close/>
                </a:path>
              </a:pathLst>
            </a:custGeom>
            <a:solidFill>
              <a:srgbClr val="0A3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îṡḷídé">
              <a:extLst>
                <a:ext uri="{FF2B5EF4-FFF2-40B4-BE49-F238E27FC236}">
                  <a16:creationId xmlns:a16="http://schemas.microsoft.com/office/drawing/2014/main" id="{479F16F3-8AAA-4A1D-808F-A44B759B566C}"/>
                </a:ext>
              </a:extLst>
            </p:cNvPr>
            <p:cNvSpPr/>
            <p:nvPr/>
          </p:nvSpPr>
          <p:spPr bwMode="auto">
            <a:xfrm>
              <a:off x="3516943" y="3792482"/>
              <a:ext cx="462123" cy="638684"/>
            </a:xfrm>
            <a:custGeom>
              <a:avLst/>
              <a:gdLst>
                <a:gd name="T0" fmla="*/ 288 w 301"/>
                <a:gd name="T1" fmla="*/ 153 h 416"/>
                <a:gd name="T2" fmla="*/ 280 w 301"/>
                <a:gd name="T3" fmla="*/ 40 h 416"/>
                <a:gd name="T4" fmla="*/ 228 w 301"/>
                <a:gd name="T5" fmla="*/ 5 h 416"/>
                <a:gd name="T6" fmla="*/ 165 w 301"/>
                <a:gd name="T7" fmla="*/ 7 h 416"/>
                <a:gd name="T8" fmla="*/ 85 w 301"/>
                <a:gd name="T9" fmla="*/ 47 h 416"/>
                <a:gd name="T10" fmla="*/ 91 w 301"/>
                <a:gd name="T11" fmla="*/ 146 h 416"/>
                <a:gd name="T12" fmla="*/ 104 w 301"/>
                <a:gd name="T13" fmla="*/ 237 h 416"/>
                <a:gd name="T14" fmla="*/ 42 w 301"/>
                <a:gd name="T15" fmla="*/ 356 h 416"/>
                <a:gd name="T16" fmla="*/ 254 w 301"/>
                <a:gd name="T17" fmla="*/ 388 h 416"/>
                <a:gd name="T18" fmla="*/ 288 w 301"/>
                <a:gd name="T19" fmla="*/ 153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1" h="416">
                  <a:moveTo>
                    <a:pt x="288" y="153"/>
                  </a:moveTo>
                  <a:cubicBezTo>
                    <a:pt x="299" y="115"/>
                    <a:pt x="301" y="71"/>
                    <a:pt x="280" y="40"/>
                  </a:cubicBezTo>
                  <a:cubicBezTo>
                    <a:pt x="268" y="22"/>
                    <a:pt x="248" y="10"/>
                    <a:pt x="228" y="5"/>
                  </a:cubicBezTo>
                  <a:cubicBezTo>
                    <a:pt x="208" y="0"/>
                    <a:pt x="186" y="2"/>
                    <a:pt x="165" y="7"/>
                  </a:cubicBezTo>
                  <a:cubicBezTo>
                    <a:pt x="139" y="15"/>
                    <a:pt x="107" y="27"/>
                    <a:pt x="85" y="47"/>
                  </a:cubicBezTo>
                  <a:cubicBezTo>
                    <a:pt x="63" y="69"/>
                    <a:pt x="85" y="116"/>
                    <a:pt x="91" y="146"/>
                  </a:cubicBezTo>
                  <a:cubicBezTo>
                    <a:pt x="97" y="176"/>
                    <a:pt x="106" y="206"/>
                    <a:pt x="104" y="237"/>
                  </a:cubicBezTo>
                  <a:cubicBezTo>
                    <a:pt x="101" y="284"/>
                    <a:pt x="67" y="318"/>
                    <a:pt x="42" y="356"/>
                  </a:cubicBezTo>
                  <a:cubicBezTo>
                    <a:pt x="0" y="416"/>
                    <a:pt x="228" y="406"/>
                    <a:pt x="254" y="388"/>
                  </a:cubicBezTo>
                  <a:cubicBezTo>
                    <a:pt x="271" y="376"/>
                    <a:pt x="277" y="190"/>
                    <a:pt x="288" y="153"/>
                  </a:cubicBezTo>
                  <a:close/>
                </a:path>
              </a:pathLst>
            </a:custGeom>
            <a:solidFill>
              <a:srgbClr val="3C7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íSļîḓé">
              <a:extLst>
                <a:ext uri="{FF2B5EF4-FFF2-40B4-BE49-F238E27FC236}">
                  <a16:creationId xmlns:a16="http://schemas.microsoft.com/office/drawing/2014/main" id="{D1BCE235-8F02-4CA3-8D3E-12BE91F766EB}"/>
                </a:ext>
              </a:extLst>
            </p:cNvPr>
            <p:cNvSpPr/>
            <p:nvPr/>
          </p:nvSpPr>
          <p:spPr bwMode="auto">
            <a:xfrm>
              <a:off x="3699810" y="3833920"/>
              <a:ext cx="111702" cy="325198"/>
            </a:xfrm>
            <a:custGeom>
              <a:avLst/>
              <a:gdLst>
                <a:gd name="T0" fmla="*/ 70 w 73"/>
                <a:gd name="T1" fmla="*/ 212 h 212"/>
                <a:gd name="T2" fmla="*/ 2 w 73"/>
                <a:gd name="T3" fmla="*/ 92 h 212"/>
                <a:gd name="T4" fmla="*/ 0 w 73"/>
                <a:gd name="T5" fmla="*/ 90 h 212"/>
                <a:gd name="T6" fmla="*/ 24 w 73"/>
                <a:gd name="T7" fmla="*/ 77 h 212"/>
                <a:gd name="T8" fmla="*/ 6 w 73"/>
                <a:gd name="T9" fmla="*/ 64 h 212"/>
                <a:gd name="T10" fmla="*/ 27 w 73"/>
                <a:gd name="T11" fmla="*/ 0 h 212"/>
                <a:gd name="T12" fmla="*/ 31 w 73"/>
                <a:gd name="T13" fmla="*/ 2 h 212"/>
                <a:gd name="T14" fmla="*/ 11 w 73"/>
                <a:gd name="T15" fmla="*/ 62 h 212"/>
                <a:gd name="T16" fmla="*/ 31 w 73"/>
                <a:gd name="T17" fmla="*/ 78 h 212"/>
                <a:gd name="T18" fmla="*/ 7 w 73"/>
                <a:gd name="T19" fmla="*/ 91 h 212"/>
                <a:gd name="T20" fmla="*/ 73 w 73"/>
                <a:gd name="T21" fmla="*/ 211 h 212"/>
                <a:gd name="T22" fmla="*/ 70 w 73"/>
                <a:gd name="T2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212">
                  <a:moveTo>
                    <a:pt x="70" y="212"/>
                  </a:moveTo>
                  <a:cubicBezTo>
                    <a:pt x="57" y="167"/>
                    <a:pt x="34" y="125"/>
                    <a:pt x="2" y="9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38" y="124"/>
                    <a:pt x="61" y="166"/>
                    <a:pt x="73" y="211"/>
                  </a:cubicBezTo>
                  <a:lnTo>
                    <a:pt x="70" y="212"/>
                  </a:lnTo>
                  <a:close/>
                </a:path>
              </a:pathLst>
            </a:custGeom>
            <a:solidFill>
              <a:srgbClr val="255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íṡlïde">
              <a:extLst>
                <a:ext uri="{FF2B5EF4-FFF2-40B4-BE49-F238E27FC236}">
                  <a16:creationId xmlns:a16="http://schemas.microsoft.com/office/drawing/2014/main" id="{01EC4521-2628-4F78-972A-F2710E18F7D4}"/>
                </a:ext>
              </a:extLst>
            </p:cNvPr>
            <p:cNvSpPr/>
            <p:nvPr/>
          </p:nvSpPr>
          <p:spPr bwMode="auto">
            <a:xfrm>
              <a:off x="3839438" y="3833920"/>
              <a:ext cx="118008" cy="326999"/>
            </a:xfrm>
            <a:custGeom>
              <a:avLst/>
              <a:gdLst>
                <a:gd name="T0" fmla="*/ 3 w 77"/>
                <a:gd name="T1" fmla="*/ 213 h 213"/>
                <a:gd name="T2" fmla="*/ 0 w 77"/>
                <a:gd name="T3" fmla="*/ 210 h 213"/>
                <a:gd name="T4" fmla="*/ 72 w 77"/>
                <a:gd name="T5" fmla="*/ 99 h 213"/>
                <a:gd name="T6" fmla="*/ 55 w 77"/>
                <a:gd name="T7" fmla="*/ 89 h 213"/>
                <a:gd name="T8" fmla="*/ 69 w 77"/>
                <a:gd name="T9" fmla="*/ 75 h 213"/>
                <a:gd name="T10" fmla="*/ 43 w 77"/>
                <a:gd name="T11" fmla="*/ 1 h 213"/>
                <a:gd name="T12" fmla="*/ 46 w 77"/>
                <a:gd name="T13" fmla="*/ 0 h 213"/>
                <a:gd name="T14" fmla="*/ 74 w 77"/>
                <a:gd name="T15" fmla="*/ 76 h 213"/>
                <a:gd name="T16" fmla="*/ 61 w 77"/>
                <a:gd name="T17" fmla="*/ 88 h 213"/>
                <a:gd name="T18" fmla="*/ 77 w 77"/>
                <a:gd name="T19" fmla="*/ 98 h 213"/>
                <a:gd name="T20" fmla="*/ 76 w 77"/>
                <a:gd name="T21" fmla="*/ 99 h 213"/>
                <a:gd name="T22" fmla="*/ 3 w 77"/>
                <a:gd name="T23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213">
                  <a:moveTo>
                    <a:pt x="3" y="213"/>
                  </a:moveTo>
                  <a:cubicBezTo>
                    <a:pt x="0" y="210"/>
                    <a:pt x="0" y="210"/>
                    <a:pt x="0" y="210"/>
                  </a:cubicBezTo>
                  <a:cubicBezTo>
                    <a:pt x="33" y="180"/>
                    <a:pt x="58" y="142"/>
                    <a:pt x="72" y="99"/>
                  </a:cubicBezTo>
                  <a:cubicBezTo>
                    <a:pt x="55" y="89"/>
                    <a:pt x="55" y="89"/>
                    <a:pt x="55" y="89"/>
                  </a:cubicBezTo>
                  <a:cubicBezTo>
                    <a:pt x="69" y="75"/>
                    <a:pt x="69" y="75"/>
                    <a:pt x="69" y="75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62" y="143"/>
                    <a:pt x="36" y="182"/>
                    <a:pt x="3" y="213"/>
                  </a:cubicBezTo>
                  <a:close/>
                </a:path>
              </a:pathLst>
            </a:custGeom>
            <a:solidFill>
              <a:srgbClr val="255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iṣḷiḓe">
              <a:extLst>
                <a:ext uri="{FF2B5EF4-FFF2-40B4-BE49-F238E27FC236}">
                  <a16:creationId xmlns:a16="http://schemas.microsoft.com/office/drawing/2014/main" id="{49C6317A-2042-4DF4-96D4-DD7900F207AA}"/>
                </a:ext>
              </a:extLst>
            </p:cNvPr>
            <p:cNvSpPr/>
            <p:nvPr/>
          </p:nvSpPr>
          <p:spPr bwMode="auto">
            <a:xfrm>
              <a:off x="3789892" y="4182539"/>
              <a:ext cx="35132" cy="222504"/>
            </a:xfrm>
            <a:custGeom>
              <a:avLst/>
              <a:gdLst>
                <a:gd name="T0" fmla="*/ 4 w 23"/>
                <a:gd name="T1" fmla="*/ 145 h 145"/>
                <a:gd name="T2" fmla="*/ 0 w 23"/>
                <a:gd name="T3" fmla="*/ 144 h 145"/>
                <a:gd name="T4" fmla="*/ 19 w 23"/>
                <a:gd name="T5" fmla="*/ 0 h 145"/>
                <a:gd name="T6" fmla="*/ 23 w 23"/>
                <a:gd name="T7" fmla="*/ 0 h 145"/>
                <a:gd name="T8" fmla="*/ 4 w 23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45">
                  <a:moveTo>
                    <a:pt x="4" y="145"/>
                  </a:moveTo>
                  <a:cubicBezTo>
                    <a:pt x="0" y="144"/>
                    <a:pt x="0" y="144"/>
                    <a:pt x="0" y="144"/>
                  </a:cubicBezTo>
                  <a:cubicBezTo>
                    <a:pt x="12" y="97"/>
                    <a:pt x="19" y="49"/>
                    <a:pt x="1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49"/>
                    <a:pt x="16" y="98"/>
                    <a:pt x="4" y="145"/>
                  </a:cubicBezTo>
                  <a:close/>
                </a:path>
              </a:pathLst>
            </a:custGeom>
            <a:solidFill>
              <a:srgbClr val="255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í$lïḓe">
              <a:extLst>
                <a:ext uri="{FF2B5EF4-FFF2-40B4-BE49-F238E27FC236}">
                  <a16:creationId xmlns:a16="http://schemas.microsoft.com/office/drawing/2014/main" id="{90F3CBF2-5FE2-494D-A2D1-85D047292B40}"/>
                </a:ext>
              </a:extLst>
            </p:cNvPr>
            <p:cNvSpPr/>
            <p:nvPr/>
          </p:nvSpPr>
          <p:spPr bwMode="auto">
            <a:xfrm>
              <a:off x="3770074" y="4217671"/>
              <a:ext cx="27926" cy="27926"/>
            </a:xfrm>
            <a:custGeom>
              <a:avLst/>
              <a:gdLst>
                <a:gd name="T0" fmla="*/ 9 w 18"/>
                <a:gd name="T1" fmla="*/ 18 h 18"/>
                <a:gd name="T2" fmla="*/ 7 w 18"/>
                <a:gd name="T3" fmla="*/ 18 h 18"/>
                <a:gd name="T4" fmla="*/ 2 w 18"/>
                <a:gd name="T5" fmla="*/ 14 h 18"/>
                <a:gd name="T6" fmla="*/ 1 w 18"/>
                <a:gd name="T7" fmla="*/ 8 h 18"/>
                <a:gd name="T8" fmla="*/ 11 w 18"/>
                <a:gd name="T9" fmla="*/ 1 h 18"/>
                <a:gd name="T10" fmla="*/ 16 w 18"/>
                <a:gd name="T11" fmla="*/ 5 h 18"/>
                <a:gd name="T12" fmla="*/ 17 w 18"/>
                <a:gd name="T13" fmla="*/ 11 h 18"/>
                <a:gd name="T14" fmla="*/ 9 w 18"/>
                <a:gd name="T15" fmla="*/ 18 h 18"/>
                <a:gd name="T16" fmla="*/ 9 w 18"/>
                <a:gd name="T17" fmla="*/ 5 h 18"/>
                <a:gd name="T18" fmla="*/ 5 w 18"/>
                <a:gd name="T19" fmla="*/ 8 h 18"/>
                <a:gd name="T20" fmla="*/ 5 w 18"/>
                <a:gd name="T21" fmla="*/ 8 h 18"/>
                <a:gd name="T22" fmla="*/ 5 w 18"/>
                <a:gd name="T23" fmla="*/ 12 h 18"/>
                <a:gd name="T24" fmla="*/ 8 w 18"/>
                <a:gd name="T25" fmla="*/ 14 h 18"/>
                <a:gd name="T26" fmla="*/ 13 w 18"/>
                <a:gd name="T27" fmla="*/ 10 h 18"/>
                <a:gd name="T28" fmla="*/ 13 w 18"/>
                <a:gd name="T29" fmla="*/ 7 h 18"/>
                <a:gd name="T30" fmla="*/ 10 w 18"/>
                <a:gd name="T31" fmla="*/ 5 h 18"/>
                <a:gd name="T32" fmla="*/ 9 w 18"/>
                <a:gd name="T33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8">
                  <a:moveTo>
                    <a:pt x="9" y="18"/>
                  </a:moveTo>
                  <a:cubicBezTo>
                    <a:pt x="8" y="18"/>
                    <a:pt x="8" y="18"/>
                    <a:pt x="7" y="18"/>
                  </a:cubicBezTo>
                  <a:cubicBezTo>
                    <a:pt x="5" y="18"/>
                    <a:pt x="3" y="16"/>
                    <a:pt x="2" y="14"/>
                  </a:cubicBezTo>
                  <a:cubicBezTo>
                    <a:pt x="1" y="12"/>
                    <a:pt x="0" y="10"/>
                    <a:pt x="1" y="8"/>
                  </a:cubicBezTo>
                  <a:cubicBezTo>
                    <a:pt x="2" y="3"/>
                    <a:pt x="6" y="0"/>
                    <a:pt x="11" y="1"/>
                  </a:cubicBezTo>
                  <a:cubicBezTo>
                    <a:pt x="13" y="1"/>
                    <a:pt x="15" y="3"/>
                    <a:pt x="16" y="5"/>
                  </a:cubicBezTo>
                  <a:cubicBezTo>
                    <a:pt x="17" y="6"/>
                    <a:pt x="18" y="9"/>
                    <a:pt x="17" y="11"/>
                  </a:cubicBezTo>
                  <a:cubicBezTo>
                    <a:pt x="16" y="15"/>
                    <a:pt x="13" y="18"/>
                    <a:pt x="9" y="18"/>
                  </a:cubicBezTo>
                  <a:close/>
                  <a:moveTo>
                    <a:pt x="9" y="5"/>
                  </a:moveTo>
                  <a:cubicBezTo>
                    <a:pt x="7" y="5"/>
                    <a:pt x="5" y="6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10"/>
                    <a:pt x="5" y="11"/>
                    <a:pt x="5" y="12"/>
                  </a:cubicBezTo>
                  <a:cubicBezTo>
                    <a:pt x="6" y="13"/>
                    <a:pt x="7" y="14"/>
                    <a:pt x="8" y="14"/>
                  </a:cubicBezTo>
                  <a:cubicBezTo>
                    <a:pt x="11" y="15"/>
                    <a:pt x="13" y="13"/>
                    <a:pt x="13" y="10"/>
                  </a:cubicBezTo>
                  <a:cubicBezTo>
                    <a:pt x="14" y="9"/>
                    <a:pt x="13" y="8"/>
                    <a:pt x="13" y="7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10" y="5"/>
                    <a:pt x="9" y="5"/>
                    <a:pt x="9" y="5"/>
                  </a:cubicBezTo>
                  <a:close/>
                </a:path>
              </a:pathLst>
            </a:custGeom>
            <a:solidFill>
              <a:srgbClr val="255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îśľiḋè">
              <a:extLst>
                <a:ext uri="{FF2B5EF4-FFF2-40B4-BE49-F238E27FC236}">
                  <a16:creationId xmlns:a16="http://schemas.microsoft.com/office/drawing/2014/main" id="{6070469F-2401-4DE2-873F-61609E84D9FA}"/>
                </a:ext>
              </a:extLst>
            </p:cNvPr>
            <p:cNvSpPr/>
            <p:nvPr/>
          </p:nvSpPr>
          <p:spPr bwMode="auto">
            <a:xfrm>
              <a:off x="3765570" y="4287034"/>
              <a:ext cx="28826" cy="28826"/>
            </a:xfrm>
            <a:custGeom>
              <a:avLst/>
              <a:gdLst>
                <a:gd name="T0" fmla="*/ 9 w 19"/>
                <a:gd name="T1" fmla="*/ 19 h 19"/>
                <a:gd name="T2" fmla="*/ 7 w 19"/>
                <a:gd name="T3" fmla="*/ 18 h 19"/>
                <a:gd name="T4" fmla="*/ 2 w 19"/>
                <a:gd name="T5" fmla="*/ 15 h 19"/>
                <a:gd name="T6" fmla="*/ 1 w 19"/>
                <a:gd name="T7" fmla="*/ 8 h 19"/>
                <a:gd name="T8" fmla="*/ 1 w 19"/>
                <a:gd name="T9" fmla="*/ 8 h 19"/>
                <a:gd name="T10" fmla="*/ 11 w 19"/>
                <a:gd name="T11" fmla="*/ 1 h 19"/>
                <a:gd name="T12" fmla="*/ 18 w 19"/>
                <a:gd name="T13" fmla="*/ 11 h 19"/>
                <a:gd name="T14" fmla="*/ 14 w 19"/>
                <a:gd name="T15" fmla="*/ 17 h 19"/>
                <a:gd name="T16" fmla="*/ 9 w 19"/>
                <a:gd name="T17" fmla="*/ 19 h 19"/>
                <a:gd name="T18" fmla="*/ 5 w 19"/>
                <a:gd name="T19" fmla="*/ 9 h 19"/>
                <a:gd name="T20" fmla="*/ 6 w 19"/>
                <a:gd name="T21" fmla="*/ 12 h 19"/>
                <a:gd name="T22" fmla="*/ 8 w 19"/>
                <a:gd name="T23" fmla="*/ 14 h 19"/>
                <a:gd name="T24" fmla="*/ 12 w 19"/>
                <a:gd name="T25" fmla="*/ 14 h 19"/>
                <a:gd name="T26" fmla="*/ 14 w 19"/>
                <a:gd name="T27" fmla="*/ 11 h 19"/>
                <a:gd name="T28" fmla="*/ 10 w 19"/>
                <a:gd name="T29" fmla="*/ 5 h 19"/>
                <a:gd name="T30" fmla="*/ 5 w 19"/>
                <a:gd name="T31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19">
                  <a:moveTo>
                    <a:pt x="9" y="19"/>
                  </a:moveTo>
                  <a:cubicBezTo>
                    <a:pt x="9" y="19"/>
                    <a:pt x="8" y="18"/>
                    <a:pt x="7" y="18"/>
                  </a:cubicBezTo>
                  <a:cubicBezTo>
                    <a:pt x="5" y="18"/>
                    <a:pt x="3" y="17"/>
                    <a:pt x="2" y="15"/>
                  </a:cubicBezTo>
                  <a:cubicBezTo>
                    <a:pt x="1" y="13"/>
                    <a:pt x="0" y="10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3"/>
                    <a:pt x="6" y="0"/>
                    <a:pt x="11" y="1"/>
                  </a:cubicBezTo>
                  <a:cubicBezTo>
                    <a:pt x="16" y="2"/>
                    <a:pt x="19" y="7"/>
                    <a:pt x="18" y="11"/>
                  </a:cubicBezTo>
                  <a:cubicBezTo>
                    <a:pt x="17" y="14"/>
                    <a:pt x="16" y="16"/>
                    <a:pt x="14" y="17"/>
                  </a:cubicBezTo>
                  <a:cubicBezTo>
                    <a:pt x="12" y="18"/>
                    <a:pt x="11" y="19"/>
                    <a:pt x="9" y="19"/>
                  </a:cubicBezTo>
                  <a:close/>
                  <a:moveTo>
                    <a:pt x="5" y="9"/>
                  </a:moveTo>
                  <a:cubicBezTo>
                    <a:pt x="5" y="10"/>
                    <a:pt x="5" y="11"/>
                    <a:pt x="6" y="12"/>
                  </a:cubicBezTo>
                  <a:cubicBezTo>
                    <a:pt x="6" y="13"/>
                    <a:pt x="7" y="14"/>
                    <a:pt x="8" y="14"/>
                  </a:cubicBezTo>
                  <a:cubicBezTo>
                    <a:pt x="9" y="15"/>
                    <a:pt x="11" y="14"/>
                    <a:pt x="12" y="14"/>
                  </a:cubicBezTo>
                  <a:cubicBezTo>
                    <a:pt x="13" y="13"/>
                    <a:pt x="13" y="12"/>
                    <a:pt x="14" y="11"/>
                  </a:cubicBezTo>
                  <a:cubicBezTo>
                    <a:pt x="14" y="8"/>
                    <a:pt x="13" y="6"/>
                    <a:pt x="10" y="5"/>
                  </a:cubicBezTo>
                  <a:cubicBezTo>
                    <a:pt x="8" y="5"/>
                    <a:pt x="5" y="6"/>
                    <a:pt x="5" y="9"/>
                  </a:cubicBezTo>
                  <a:close/>
                </a:path>
              </a:pathLst>
            </a:custGeom>
            <a:solidFill>
              <a:srgbClr val="255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ïṧḻíḑè">
              <a:extLst>
                <a:ext uri="{FF2B5EF4-FFF2-40B4-BE49-F238E27FC236}">
                  <a16:creationId xmlns:a16="http://schemas.microsoft.com/office/drawing/2014/main" id="{1AE8920B-6380-418A-BD7F-7F2914EF857B}"/>
                </a:ext>
              </a:extLst>
            </p:cNvPr>
            <p:cNvSpPr/>
            <p:nvPr/>
          </p:nvSpPr>
          <p:spPr bwMode="auto">
            <a:xfrm>
              <a:off x="3767372" y="4318563"/>
              <a:ext cx="44141" cy="103595"/>
            </a:xfrm>
            <a:custGeom>
              <a:avLst/>
              <a:gdLst>
                <a:gd name="T0" fmla="*/ 29 w 29"/>
                <a:gd name="T1" fmla="*/ 0 h 67"/>
                <a:gd name="T2" fmla="*/ 25 w 29"/>
                <a:gd name="T3" fmla="*/ 67 h 67"/>
                <a:gd name="T4" fmla="*/ 4 w 29"/>
                <a:gd name="T5" fmla="*/ 62 h 67"/>
                <a:gd name="T6" fmla="*/ 0 w 29"/>
                <a:gd name="T7" fmla="*/ 59 h 67"/>
                <a:gd name="T8" fmla="*/ 29 w 29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7">
                  <a:moveTo>
                    <a:pt x="29" y="0"/>
                  </a:moveTo>
                  <a:cubicBezTo>
                    <a:pt x="27" y="3"/>
                    <a:pt x="26" y="64"/>
                    <a:pt x="25" y="67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0" y="42"/>
                    <a:pt x="22" y="19"/>
                    <a:pt x="29" y="0"/>
                  </a:cubicBezTo>
                  <a:close/>
                </a:path>
              </a:pathLst>
            </a:custGeom>
            <a:solidFill>
              <a:srgbClr val="255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iṣļíḓe">
              <a:extLst>
                <a:ext uri="{FF2B5EF4-FFF2-40B4-BE49-F238E27FC236}">
                  <a16:creationId xmlns:a16="http://schemas.microsoft.com/office/drawing/2014/main" id="{6A2BE58D-8E9E-45E7-8806-D4879C6A19CB}"/>
                </a:ext>
              </a:extLst>
            </p:cNvPr>
            <p:cNvSpPr/>
            <p:nvPr/>
          </p:nvSpPr>
          <p:spPr bwMode="auto">
            <a:xfrm>
              <a:off x="3756562" y="3792482"/>
              <a:ext cx="154942" cy="377445"/>
            </a:xfrm>
            <a:custGeom>
              <a:avLst/>
              <a:gdLst>
                <a:gd name="T0" fmla="*/ 1 w 101"/>
                <a:gd name="T1" fmla="*/ 14 h 246"/>
                <a:gd name="T2" fmla="*/ 0 w 101"/>
                <a:gd name="T3" fmla="*/ 11 h 246"/>
                <a:gd name="T4" fmla="*/ 9 w 101"/>
                <a:gd name="T5" fmla="*/ 8 h 246"/>
                <a:gd name="T6" fmla="*/ 72 w 101"/>
                <a:gd name="T7" fmla="*/ 5 h 246"/>
                <a:gd name="T8" fmla="*/ 86 w 101"/>
                <a:gd name="T9" fmla="*/ 10 h 246"/>
                <a:gd name="T10" fmla="*/ 96 w 101"/>
                <a:gd name="T11" fmla="*/ 44 h 246"/>
                <a:gd name="T12" fmla="*/ 80 w 101"/>
                <a:gd name="T13" fmla="*/ 178 h 246"/>
                <a:gd name="T14" fmla="*/ 45 w 101"/>
                <a:gd name="T15" fmla="*/ 246 h 246"/>
                <a:gd name="T16" fmla="*/ 9 w 101"/>
                <a:gd name="T17" fmla="*/ 32 h 246"/>
                <a:gd name="T18" fmla="*/ 1 w 101"/>
                <a:gd name="T19" fmla="*/ 1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246">
                  <a:moveTo>
                    <a:pt x="1" y="14"/>
                  </a:moveTo>
                  <a:cubicBezTo>
                    <a:pt x="0" y="13"/>
                    <a:pt x="0" y="12"/>
                    <a:pt x="0" y="11"/>
                  </a:cubicBezTo>
                  <a:cubicBezTo>
                    <a:pt x="3" y="10"/>
                    <a:pt x="6" y="9"/>
                    <a:pt x="9" y="8"/>
                  </a:cubicBezTo>
                  <a:cubicBezTo>
                    <a:pt x="30" y="2"/>
                    <a:pt x="52" y="0"/>
                    <a:pt x="72" y="5"/>
                  </a:cubicBezTo>
                  <a:cubicBezTo>
                    <a:pt x="77" y="6"/>
                    <a:pt x="81" y="8"/>
                    <a:pt x="86" y="10"/>
                  </a:cubicBezTo>
                  <a:cubicBezTo>
                    <a:pt x="93" y="19"/>
                    <a:pt x="94" y="30"/>
                    <a:pt x="96" y="44"/>
                  </a:cubicBezTo>
                  <a:cubicBezTo>
                    <a:pt x="101" y="89"/>
                    <a:pt x="96" y="135"/>
                    <a:pt x="80" y="178"/>
                  </a:cubicBezTo>
                  <a:cubicBezTo>
                    <a:pt x="72" y="202"/>
                    <a:pt x="60" y="225"/>
                    <a:pt x="45" y="246"/>
                  </a:cubicBezTo>
                  <a:cubicBezTo>
                    <a:pt x="57" y="173"/>
                    <a:pt x="44" y="96"/>
                    <a:pt x="9" y="32"/>
                  </a:cubicBezTo>
                  <a:cubicBezTo>
                    <a:pt x="6" y="26"/>
                    <a:pt x="2" y="21"/>
                    <a:pt x="1" y="14"/>
                  </a:cubicBezTo>
                  <a:close/>
                </a:path>
              </a:pathLst>
            </a:custGeom>
            <a:solidFill>
              <a:srgbClr val="ACC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iśļíḓê">
              <a:extLst>
                <a:ext uri="{FF2B5EF4-FFF2-40B4-BE49-F238E27FC236}">
                  <a16:creationId xmlns:a16="http://schemas.microsoft.com/office/drawing/2014/main" id="{0E6184A8-7932-4845-A4B1-8F16B549A5DC}"/>
                </a:ext>
              </a:extLst>
            </p:cNvPr>
            <p:cNvSpPr/>
            <p:nvPr/>
          </p:nvSpPr>
          <p:spPr bwMode="auto">
            <a:xfrm>
              <a:off x="3745752" y="3808697"/>
              <a:ext cx="196380" cy="328801"/>
            </a:xfrm>
            <a:custGeom>
              <a:avLst/>
              <a:gdLst>
                <a:gd name="T0" fmla="*/ 0 w 128"/>
                <a:gd name="T1" fmla="*/ 214 h 214"/>
                <a:gd name="T2" fmla="*/ 71 w 128"/>
                <a:gd name="T3" fmla="*/ 22 h 214"/>
                <a:gd name="T4" fmla="*/ 63 w 128"/>
                <a:gd name="T5" fmla="*/ 13 h 214"/>
                <a:gd name="T6" fmla="*/ 80 w 128"/>
                <a:gd name="T7" fmla="*/ 9 h 214"/>
                <a:gd name="T8" fmla="*/ 78 w 128"/>
                <a:gd name="T9" fmla="*/ 21 h 214"/>
                <a:gd name="T10" fmla="*/ 0 w 128"/>
                <a:gd name="T1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214">
                  <a:moveTo>
                    <a:pt x="0" y="214"/>
                  </a:moveTo>
                  <a:cubicBezTo>
                    <a:pt x="93" y="109"/>
                    <a:pt x="74" y="28"/>
                    <a:pt x="71" y="22"/>
                  </a:cubicBezTo>
                  <a:cubicBezTo>
                    <a:pt x="70" y="20"/>
                    <a:pt x="62" y="16"/>
                    <a:pt x="63" y="13"/>
                  </a:cubicBezTo>
                  <a:cubicBezTo>
                    <a:pt x="65" y="0"/>
                    <a:pt x="77" y="2"/>
                    <a:pt x="80" y="9"/>
                  </a:cubicBezTo>
                  <a:cubicBezTo>
                    <a:pt x="80" y="9"/>
                    <a:pt x="82" y="14"/>
                    <a:pt x="78" y="21"/>
                  </a:cubicBezTo>
                  <a:cubicBezTo>
                    <a:pt x="79" y="25"/>
                    <a:pt x="128" y="187"/>
                    <a:pt x="0" y="214"/>
                  </a:cubicBezTo>
                  <a:close/>
                </a:path>
              </a:pathLst>
            </a:custGeom>
            <a:solidFill>
              <a:srgbClr val="2E85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iṥļídê">
              <a:extLst>
                <a:ext uri="{FF2B5EF4-FFF2-40B4-BE49-F238E27FC236}">
                  <a16:creationId xmlns:a16="http://schemas.microsoft.com/office/drawing/2014/main" id="{656E34C4-3820-4FD4-A48F-82B82C618FBC}"/>
                </a:ext>
              </a:extLst>
            </p:cNvPr>
            <p:cNvSpPr/>
            <p:nvPr/>
          </p:nvSpPr>
          <p:spPr bwMode="auto">
            <a:xfrm>
              <a:off x="3774578" y="3770862"/>
              <a:ext cx="118008" cy="81074"/>
            </a:xfrm>
            <a:custGeom>
              <a:avLst/>
              <a:gdLst>
                <a:gd name="T0" fmla="*/ 77 w 77"/>
                <a:gd name="T1" fmla="*/ 42 h 53"/>
                <a:gd name="T2" fmla="*/ 52 w 77"/>
                <a:gd name="T3" fmla="*/ 32 h 53"/>
                <a:gd name="T4" fmla="*/ 31 w 77"/>
                <a:gd name="T5" fmla="*/ 53 h 53"/>
                <a:gd name="T6" fmla="*/ 2 w 77"/>
                <a:gd name="T7" fmla="*/ 22 h 53"/>
                <a:gd name="T8" fmla="*/ 0 w 77"/>
                <a:gd name="T9" fmla="*/ 12 h 53"/>
                <a:gd name="T10" fmla="*/ 4 w 77"/>
                <a:gd name="T11" fmla="*/ 2 h 53"/>
                <a:gd name="T12" fmla="*/ 14 w 77"/>
                <a:gd name="T13" fmla="*/ 0 h 53"/>
                <a:gd name="T14" fmla="*/ 56 w 77"/>
                <a:gd name="T15" fmla="*/ 2 h 53"/>
                <a:gd name="T16" fmla="*/ 73 w 77"/>
                <a:gd name="T17" fmla="*/ 13 h 53"/>
                <a:gd name="T18" fmla="*/ 77 w 77"/>
                <a:gd name="T19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53">
                  <a:moveTo>
                    <a:pt x="77" y="42"/>
                  </a:moveTo>
                  <a:cubicBezTo>
                    <a:pt x="69" y="39"/>
                    <a:pt x="61" y="35"/>
                    <a:pt x="52" y="32"/>
                  </a:cubicBezTo>
                  <a:cubicBezTo>
                    <a:pt x="45" y="39"/>
                    <a:pt x="38" y="46"/>
                    <a:pt x="31" y="53"/>
                  </a:cubicBezTo>
                  <a:cubicBezTo>
                    <a:pt x="19" y="46"/>
                    <a:pt x="9" y="35"/>
                    <a:pt x="2" y="22"/>
                  </a:cubicBezTo>
                  <a:cubicBezTo>
                    <a:pt x="1" y="19"/>
                    <a:pt x="0" y="15"/>
                    <a:pt x="0" y="12"/>
                  </a:cubicBezTo>
                  <a:cubicBezTo>
                    <a:pt x="0" y="8"/>
                    <a:pt x="1" y="4"/>
                    <a:pt x="4" y="2"/>
                  </a:cubicBezTo>
                  <a:cubicBezTo>
                    <a:pt x="7" y="0"/>
                    <a:pt x="10" y="0"/>
                    <a:pt x="14" y="0"/>
                  </a:cubicBezTo>
                  <a:cubicBezTo>
                    <a:pt x="28" y="1"/>
                    <a:pt x="42" y="1"/>
                    <a:pt x="56" y="2"/>
                  </a:cubicBezTo>
                  <a:cubicBezTo>
                    <a:pt x="68" y="2"/>
                    <a:pt x="71" y="1"/>
                    <a:pt x="73" y="13"/>
                  </a:cubicBezTo>
                  <a:cubicBezTo>
                    <a:pt x="73" y="16"/>
                    <a:pt x="76" y="42"/>
                    <a:pt x="77" y="42"/>
                  </a:cubicBezTo>
                  <a:close/>
                </a:path>
              </a:pathLst>
            </a:custGeom>
            <a:solidFill>
              <a:srgbClr val="D5E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íṣľîďè">
              <a:extLst>
                <a:ext uri="{FF2B5EF4-FFF2-40B4-BE49-F238E27FC236}">
                  <a16:creationId xmlns:a16="http://schemas.microsoft.com/office/drawing/2014/main" id="{5DE93BA1-B99D-4AB2-9311-45A9AC81AC3A}"/>
                </a:ext>
              </a:extLst>
            </p:cNvPr>
            <p:cNvSpPr/>
            <p:nvPr/>
          </p:nvSpPr>
          <p:spPr bwMode="auto">
            <a:xfrm>
              <a:off x="3702513" y="3206947"/>
              <a:ext cx="621568" cy="317991"/>
            </a:xfrm>
            <a:custGeom>
              <a:avLst/>
              <a:gdLst>
                <a:gd name="T0" fmla="*/ 77 w 405"/>
                <a:gd name="T1" fmla="*/ 207 h 207"/>
                <a:gd name="T2" fmla="*/ 396 w 405"/>
                <a:gd name="T3" fmla="*/ 207 h 207"/>
                <a:gd name="T4" fmla="*/ 403 w 405"/>
                <a:gd name="T5" fmla="*/ 196 h 207"/>
                <a:gd name="T6" fmla="*/ 342 w 405"/>
                <a:gd name="T7" fmla="*/ 11 h 207"/>
                <a:gd name="T8" fmla="*/ 328 w 405"/>
                <a:gd name="T9" fmla="*/ 0 h 207"/>
                <a:gd name="T10" fmla="*/ 9 w 405"/>
                <a:gd name="T11" fmla="*/ 0 h 207"/>
                <a:gd name="T12" fmla="*/ 2 w 405"/>
                <a:gd name="T13" fmla="*/ 11 h 207"/>
                <a:gd name="T14" fmla="*/ 63 w 405"/>
                <a:gd name="T15" fmla="*/ 196 h 207"/>
                <a:gd name="T16" fmla="*/ 77 w 405"/>
                <a:gd name="T1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" h="207">
                  <a:moveTo>
                    <a:pt x="77" y="207"/>
                  </a:moveTo>
                  <a:cubicBezTo>
                    <a:pt x="396" y="207"/>
                    <a:pt x="396" y="207"/>
                    <a:pt x="396" y="207"/>
                  </a:cubicBezTo>
                  <a:cubicBezTo>
                    <a:pt x="402" y="207"/>
                    <a:pt x="405" y="202"/>
                    <a:pt x="403" y="196"/>
                  </a:cubicBezTo>
                  <a:cubicBezTo>
                    <a:pt x="342" y="11"/>
                    <a:pt x="342" y="11"/>
                    <a:pt x="342" y="11"/>
                  </a:cubicBezTo>
                  <a:cubicBezTo>
                    <a:pt x="340" y="5"/>
                    <a:pt x="334" y="0"/>
                    <a:pt x="32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" y="0"/>
                    <a:pt x="0" y="5"/>
                    <a:pt x="2" y="11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5" y="202"/>
                    <a:pt x="71" y="207"/>
                    <a:pt x="77" y="207"/>
                  </a:cubicBezTo>
                  <a:close/>
                </a:path>
              </a:pathLst>
            </a:custGeom>
            <a:solidFill>
              <a:srgbClr val="F1D1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i$lîďè">
              <a:extLst>
                <a:ext uri="{FF2B5EF4-FFF2-40B4-BE49-F238E27FC236}">
                  <a16:creationId xmlns:a16="http://schemas.microsoft.com/office/drawing/2014/main" id="{73C4718D-B317-445B-852D-C0ED7F3909A7}"/>
                </a:ext>
              </a:extLst>
            </p:cNvPr>
            <p:cNvSpPr/>
            <p:nvPr/>
          </p:nvSpPr>
          <p:spPr bwMode="auto">
            <a:xfrm>
              <a:off x="3711521" y="3240278"/>
              <a:ext cx="522478" cy="181966"/>
            </a:xfrm>
            <a:custGeom>
              <a:avLst/>
              <a:gdLst>
                <a:gd name="T0" fmla="*/ 0 w 340"/>
                <a:gd name="T1" fmla="*/ 0 h 118"/>
                <a:gd name="T2" fmla="*/ 53 w 340"/>
                <a:gd name="T3" fmla="*/ 25 h 118"/>
                <a:gd name="T4" fmla="*/ 106 w 340"/>
                <a:gd name="T5" fmla="*/ 51 h 118"/>
                <a:gd name="T6" fmla="*/ 158 w 340"/>
                <a:gd name="T7" fmla="*/ 79 h 118"/>
                <a:gd name="T8" fmla="*/ 183 w 340"/>
                <a:gd name="T9" fmla="*/ 92 h 118"/>
                <a:gd name="T10" fmla="*/ 209 w 340"/>
                <a:gd name="T11" fmla="*/ 106 h 118"/>
                <a:gd name="T12" fmla="*/ 203 w 340"/>
                <a:gd name="T13" fmla="*/ 107 h 118"/>
                <a:gd name="T14" fmla="*/ 236 w 340"/>
                <a:gd name="T15" fmla="*/ 80 h 118"/>
                <a:gd name="T16" fmla="*/ 270 w 340"/>
                <a:gd name="T17" fmla="*/ 53 h 118"/>
                <a:gd name="T18" fmla="*/ 305 w 340"/>
                <a:gd name="T19" fmla="*/ 26 h 118"/>
                <a:gd name="T20" fmla="*/ 340 w 340"/>
                <a:gd name="T21" fmla="*/ 0 h 118"/>
                <a:gd name="T22" fmla="*/ 308 w 340"/>
                <a:gd name="T23" fmla="*/ 30 h 118"/>
                <a:gd name="T24" fmla="*/ 276 w 340"/>
                <a:gd name="T25" fmla="*/ 59 h 118"/>
                <a:gd name="T26" fmla="*/ 243 w 340"/>
                <a:gd name="T27" fmla="*/ 88 h 118"/>
                <a:gd name="T28" fmla="*/ 210 w 340"/>
                <a:gd name="T29" fmla="*/ 116 h 118"/>
                <a:gd name="T30" fmla="*/ 207 w 340"/>
                <a:gd name="T31" fmla="*/ 118 h 118"/>
                <a:gd name="T32" fmla="*/ 204 w 340"/>
                <a:gd name="T33" fmla="*/ 117 h 118"/>
                <a:gd name="T34" fmla="*/ 178 w 340"/>
                <a:gd name="T35" fmla="*/ 103 h 118"/>
                <a:gd name="T36" fmla="*/ 152 w 340"/>
                <a:gd name="T37" fmla="*/ 89 h 118"/>
                <a:gd name="T38" fmla="*/ 101 w 340"/>
                <a:gd name="T39" fmla="*/ 60 h 118"/>
                <a:gd name="T40" fmla="*/ 50 w 340"/>
                <a:gd name="T41" fmla="*/ 31 h 118"/>
                <a:gd name="T42" fmla="*/ 0 w 340"/>
                <a:gd name="T4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0" h="118">
                  <a:moveTo>
                    <a:pt x="0" y="0"/>
                  </a:moveTo>
                  <a:cubicBezTo>
                    <a:pt x="18" y="8"/>
                    <a:pt x="36" y="17"/>
                    <a:pt x="53" y="25"/>
                  </a:cubicBezTo>
                  <a:cubicBezTo>
                    <a:pt x="71" y="34"/>
                    <a:pt x="88" y="43"/>
                    <a:pt x="106" y="51"/>
                  </a:cubicBezTo>
                  <a:cubicBezTo>
                    <a:pt x="123" y="60"/>
                    <a:pt x="140" y="69"/>
                    <a:pt x="158" y="79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209" y="106"/>
                    <a:pt x="209" y="106"/>
                    <a:pt x="209" y="106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14" y="98"/>
                    <a:pt x="225" y="89"/>
                    <a:pt x="236" y="80"/>
                  </a:cubicBezTo>
                  <a:cubicBezTo>
                    <a:pt x="248" y="71"/>
                    <a:pt x="259" y="62"/>
                    <a:pt x="270" y="53"/>
                  </a:cubicBezTo>
                  <a:cubicBezTo>
                    <a:pt x="282" y="44"/>
                    <a:pt x="293" y="35"/>
                    <a:pt x="305" y="26"/>
                  </a:cubicBezTo>
                  <a:cubicBezTo>
                    <a:pt x="316" y="17"/>
                    <a:pt x="328" y="9"/>
                    <a:pt x="340" y="0"/>
                  </a:cubicBezTo>
                  <a:cubicBezTo>
                    <a:pt x="329" y="10"/>
                    <a:pt x="319" y="20"/>
                    <a:pt x="308" y="30"/>
                  </a:cubicBezTo>
                  <a:cubicBezTo>
                    <a:pt x="297" y="40"/>
                    <a:pt x="287" y="50"/>
                    <a:pt x="276" y="59"/>
                  </a:cubicBezTo>
                  <a:cubicBezTo>
                    <a:pt x="265" y="69"/>
                    <a:pt x="254" y="78"/>
                    <a:pt x="243" y="88"/>
                  </a:cubicBezTo>
                  <a:cubicBezTo>
                    <a:pt x="232" y="97"/>
                    <a:pt x="221" y="107"/>
                    <a:pt x="210" y="116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4" y="117"/>
                    <a:pt x="204" y="117"/>
                    <a:pt x="204" y="117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52" y="89"/>
                    <a:pt x="152" y="89"/>
                    <a:pt x="152" y="89"/>
                  </a:cubicBezTo>
                  <a:cubicBezTo>
                    <a:pt x="135" y="80"/>
                    <a:pt x="118" y="70"/>
                    <a:pt x="101" y="60"/>
                  </a:cubicBezTo>
                  <a:cubicBezTo>
                    <a:pt x="84" y="51"/>
                    <a:pt x="67" y="41"/>
                    <a:pt x="50" y="31"/>
                  </a:cubicBezTo>
                  <a:cubicBezTo>
                    <a:pt x="33" y="21"/>
                    <a:pt x="16" y="11"/>
                    <a:pt x="0" y="0"/>
                  </a:cubicBezTo>
                  <a:close/>
                </a:path>
              </a:pathLst>
            </a:custGeom>
            <a:solidFill>
              <a:srgbClr val="D9AB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iš1îďe">
              <a:extLst>
                <a:ext uri="{FF2B5EF4-FFF2-40B4-BE49-F238E27FC236}">
                  <a16:creationId xmlns:a16="http://schemas.microsoft.com/office/drawing/2014/main" id="{89AB8B7F-095F-4F1F-98C9-C9C7B670F8B6}"/>
                </a:ext>
              </a:extLst>
            </p:cNvPr>
            <p:cNvSpPr/>
            <p:nvPr/>
          </p:nvSpPr>
          <p:spPr bwMode="auto">
            <a:xfrm>
              <a:off x="3937627" y="3557367"/>
              <a:ext cx="54951" cy="76570"/>
            </a:xfrm>
            <a:custGeom>
              <a:avLst/>
              <a:gdLst>
                <a:gd name="T0" fmla="*/ 29 w 36"/>
                <a:gd name="T1" fmla="*/ 42 h 50"/>
                <a:gd name="T2" fmla="*/ 3 w 36"/>
                <a:gd name="T3" fmla="*/ 50 h 50"/>
                <a:gd name="T4" fmla="*/ 0 w 36"/>
                <a:gd name="T5" fmla="*/ 8 h 50"/>
                <a:gd name="T6" fmla="*/ 24 w 36"/>
                <a:gd name="T7" fmla="*/ 7 h 50"/>
                <a:gd name="T8" fmla="*/ 36 w 36"/>
                <a:gd name="T9" fmla="*/ 37 h 50"/>
                <a:gd name="T10" fmla="*/ 29 w 36"/>
                <a:gd name="T11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50">
                  <a:moveTo>
                    <a:pt x="29" y="42"/>
                  </a:moveTo>
                  <a:cubicBezTo>
                    <a:pt x="21" y="46"/>
                    <a:pt x="12" y="48"/>
                    <a:pt x="3" y="50"/>
                  </a:cubicBezTo>
                  <a:cubicBezTo>
                    <a:pt x="2" y="32"/>
                    <a:pt x="1" y="18"/>
                    <a:pt x="0" y="8"/>
                  </a:cubicBezTo>
                  <a:cubicBezTo>
                    <a:pt x="0" y="3"/>
                    <a:pt x="20" y="0"/>
                    <a:pt x="24" y="7"/>
                  </a:cubicBezTo>
                  <a:cubicBezTo>
                    <a:pt x="26" y="12"/>
                    <a:pt x="31" y="23"/>
                    <a:pt x="36" y="37"/>
                  </a:cubicBezTo>
                  <a:cubicBezTo>
                    <a:pt x="34" y="39"/>
                    <a:pt x="31" y="41"/>
                    <a:pt x="29" y="42"/>
                  </a:cubicBezTo>
                  <a:close/>
                </a:path>
              </a:pathLst>
            </a:custGeom>
            <a:solidFill>
              <a:srgbClr val="D5E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îşļiḓè">
              <a:extLst>
                <a:ext uri="{FF2B5EF4-FFF2-40B4-BE49-F238E27FC236}">
                  <a16:creationId xmlns:a16="http://schemas.microsoft.com/office/drawing/2014/main" id="{C44AF57F-8C65-41DD-A7F4-BEB3CADF9165}"/>
                </a:ext>
              </a:extLst>
            </p:cNvPr>
            <p:cNvSpPr/>
            <p:nvPr/>
          </p:nvSpPr>
          <p:spPr bwMode="auto">
            <a:xfrm>
              <a:off x="3645760" y="3614119"/>
              <a:ext cx="420685" cy="340511"/>
            </a:xfrm>
            <a:custGeom>
              <a:avLst/>
              <a:gdLst>
                <a:gd name="T0" fmla="*/ 191 w 274"/>
                <a:gd name="T1" fmla="*/ 8 h 222"/>
                <a:gd name="T2" fmla="*/ 208 w 274"/>
                <a:gd name="T3" fmla="*/ 127 h 222"/>
                <a:gd name="T4" fmla="*/ 81 w 274"/>
                <a:gd name="T5" fmla="*/ 128 h 222"/>
                <a:gd name="T6" fmla="*/ 12 w 274"/>
                <a:gd name="T7" fmla="*/ 163 h 222"/>
                <a:gd name="T8" fmla="*/ 104 w 274"/>
                <a:gd name="T9" fmla="*/ 221 h 222"/>
                <a:gd name="T10" fmla="*/ 261 w 274"/>
                <a:gd name="T11" fmla="*/ 168 h 222"/>
                <a:gd name="T12" fmla="*/ 227 w 274"/>
                <a:gd name="T13" fmla="*/ 0 h 222"/>
                <a:gd name="T14" fmla="*/ 191 w 274"/>
                <a:gd name="T15" fmla="*/ 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4" h="222">
                  <a:moveTo>
                    <a:pt x="191" y="8"/>
                  </a:moveTo>
                  <a:cubicBezTo>
                    <a:pt x="199" y="49"/>
                    <a:pt x="218" y="120"/>
                    <a:pt x="208" y="127"/>
                  </a:cubicBezTo>
                  <a:cubicBezTo>
                    <a:pt x="191" y="137"/>
                    <a:pt x="123" y="128"/>
                    <a:pt x="81" y="128"/>
                  </a:cubicBezTo>
                  <a:cubicBezTo>
                    <a:pt x="64" y="128"/>
                    <a:pt x="20" y="143"/>
                    <a:pt x="12" y="163"/>
                  </a:cubicBezTo>
                  <a:cubicBezTo>
                    <a:pt x="0" y="195"/>
                    <a:pt x="53" y="219"/>
                    <a:pt x="104" y="221"/>
                  </a:cubicBezTo>
                  <a:cubicBezTo>
                    <a:pt x="131" y="222"/>
                    <a:pt x="244" y="194"/>
                    <a:pt x="261" y="168"/>
                  </a:cubicBezTo>
                  <a:cubicBezTo>
                    <a:pt x="274" y="145"/>
                    <a:pt x="246" y="51"/>
                    <a:pt x="227" y="0"/>
                  </a:cubicBezTo>
                  <a:lnTo>
                    <a:pt x="191" y="8"/>
                  </a:lnTo>
                  <a:close/>
                </a:path>
              </a:pathLst>
            </a:custGeom>
            <a:solidFill>
              <a:srgbClr val="3C7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í$ľídé">
              <a:extLst>
                <a:ext uri="{FF2B5EF4-FFF2-40B4-BE49-F238E27FC236}">
                  <a16:creationId xmlns:a16="http://schemas.microsoft.com/office/drawing/2014/main" id="{9E7CF2E3-2340-49C1-87F5-5A4F5BA78544}"/>
                </a:ext>
              </a:extLst>
            </p:cNvPr>
            <p:cNvSpPr/>
            <p:nvPr/>
          </p:nvSpPr>
          <p:spPr bwMode="auto">
            <a:xfrm>
              <a:off x="3885379" y="3440260"/>
              <a:ext cx="89182" cy="139628"/>
            </a:xfrm>
            <a:custGeom>
              <a:avLst/>
              <a:gdLst>
                <a:gd name="T0" fmla="*/ 29 w 58"/>
                <a:gd name="T1" fmla="*/ 80 h 91"/>
                <a:gd name="T2" fmla="*/ 21 w 58"/>
                <a:gd name="T3" fmla="*/ 63 h 91"/>
                <a:gd name="T4" fmla="*/ 9 w 58"/>
                <a:gd name="T5" fmla="*/ 45 h 91"/>
                <a:gd name="T6" fmla="*/ 0 w 58"/>
                <a:gd name="T7" fmla="*/ 35 h 91"/>
                <a:gd name="T8" fmla="*/ 15 w 58"/>
                <a:gd name="T9" fmla="*/ 43 h 91"/>
                <a:gd name="T10" fmla="*/ 1 w 58"/>
                <a:gd name="T11" fmla="*/ 22 h 91"/>
                <a:gd name="T12" fmla="*/ 0 w 58"/>
                <a:gd name="T13" fmla="*/ 19 h 91"/>
                <a:gd name="T14" fmla="*/ 3 w 58"/>
                <a:gd name="T15" fmla="*/ 18 h 91"/>
                <a:gd name="T16" fmla="*/ 5 w 58"/>
                <a:gd name="T17" fmla="*/ 20 h 91"/>
                <a:gd name="T18" fmla="*/ 20 w 58"/>
                <a:gd name="T19" fmla="*/ 37 h 91"/>
                <a:gd name="T20" fmla="*/ 7 w 58"/>
                <a:gd name="T21" fmla="*/ 14 h 91"/>
                <a:gd name="T22" fmla="*/ 5 w 58"/>
                <a:gd name="T23" fmla="*/ 11 h 91"/>
                <a:gd name="T24" fmla="*/ 7 w 58"/>
                <a:gd name="T25" fmla="*/ 8 h 91"/>
                <a:gd name="T26" fmla="*/ 9 w 58"/>
                <a:gd name="T27" fmla="*/ 9 h 91"/>
                <a:gd name="T28" fmla="*/ 25 w 58"/>
                <a:gd name="T29" fmla="*/ 28 h 91"/>
                <a:gd name="T30" fmla="*/ 14 w 58"/>
                <a:gd name="T31" fmla="*/ 4 h 91"/>
                <a:gd name="T32" fmla="*/ 14 w 58"/>
                <a:gd name="T33" fmla="*/ 1 h 91"/>
                <a:gd name="T34" fmla="*/ 16 w 58"/>
                <a:gd name="T35" fmla="*/ 0 h 91"/>
                <a:gd name="T36" fmla="*/ 19 w 58"/>
                <a:gd name="T37" fmla="*/ 2 h 91"/>
                <a:gd name="T38" fmla="*/ 39 w 58"/>
                <a:gd name="T39" fmla="*/ 44 h 91"/>
                <a:gd name="T40" fmla="*/ 40 w 58"/>
                <a:gd name="T41" fmla="*/ 47 h 91"/>
                <a:gd name="T42" fmla="*/ 43 w 58"/>
                <a:gd name="T43" fmla="*/ 48 h 91"/>
                <a:gd name="T44" fmla="*/ 45 w 58"/>
                <a:gd name="T45" fmla="*/ 46 h 91"/>
                <a:gd name="T46" fmla="*/ 48 w 58"/>
                <a:gd name="T47" fmla="*/ 37 h 91"/>
                <a:gd name="T48" fmla="*/ 50 w 58"/>
                <a:gd name="T49" fmla="*/ 33 h 91"/>
                <a:gd name="T50" fmla="*/ 54 w 58"/>
                <a:gd name="T51" fmla="*/ 32 h 91"/>
                <a:gd name="T52" fmla="*/ 56 w 58"/>
                <a:gd name="T53" fmla="*/ 37 h 91"/>
                <a:gd name="T54" fmla="*/ 54 w 58"/>
                <a:gd name="T55" fmla="*/ 80 h 91"/>
                <a:gd name="T56" fmla="*/ 44 w 58"/>
                <a:gd name="T57" fmla="*/ 89 h 91"/>
                <a:gd name="T58" fmla="*/ 29 w 58"/>
                <a:gd name="T59" fmla="*/ 8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91">
                  <a:moveTo>
                    <a:pt x="29" y="80"/>
                  </a:moveTo>
                  <a:cubicBezTo>
                    <a:pt x="25" y="75"/>
                    <a:pt x="24" y="69"/>
                    <a:pt x="21" y="63"/>
                  </a:cubicBezTo>
                  <a:cubicBezTo>
                    <a:pt x="18" y="56"/>
                    <a:pt x="13" y="51"/>
                    <a:pt x="9" y="45"/>
                  </a:cubicBezTo>
                  <a:cubicBezTo>
                    <a:pt x="6" y="42"/>
                    <a:pt x="3" y="38"/>
                    <a:pt x="0" y="35"/>
                  </a:cubicBezTo>
                  <a:cubicBezTo>
                    <a:pt x="6" y="35"/>
                    <a:pt x="11" y="38"/>
                    <a:pt x="15" y="43"/>
                  </a:cubicBezTo>
                  <a:cubicBezTo>
                    <a:pt x="10" y="36"/>
                    <a:pt x="6" y="29"/>
                    <a:pt x="1" y="22"/>
                  </a:cubicBezTo>
                  <a:cubicBezTo>
                    <a:pt x="0" y="21"/>
                    <a:pt x="0" y="20"/>
                    <a:pt x="0" y="19"/>
                  </a:cubicBezTo>
                  <a:cubicBezTo>
                    <a:pt x="0" y="18"/>
                    <a:pt x="2" y="18"/>
                    <a:pt x="3" y="18"/>
                  </a:cubicBezTo>
                  <a:cubicBezTo>
                    <a:pt x="4" y="19"/>
                    <a:pt x="4" y="20"/>
                    <a:pt x="5" y="20"/>
                  </a:cubicBezTo>
                  <a:cubicBezTo>
                    <a:pt x="10" y="26"/>
                    <a:pt x="15" y="31"/>
                    <a:pt x="20" y="37"/>
                  </a:cubicBezTo>
                  <a:cubicBezTo>
                    <a:pt x="17" y="29"/>
                    <a:pt x="12" y="21"/>
                    <a:pt x="7" y="14"/>
                  </a:cubicBezTo>
                  <a:cubicBezTo>
                    <a:pt x="6" y="13"/>
                    <a:pt x="5" y="12"/>
                    <a:pt x="5" y="11"/>
                  </a:cubicBezTo>
                  <a:cubicBezTo>
                    <a:pt x="5" y="9"/>
                    <a:pt x="5" y="8"/>
                    <a:pt x="7" y="8"/>
                  </a:cubicBezTo>
                  <a:cubicBezTo>
                    <a:pt x="8" y="7"/>
                    <a:pt x="9" y="8"/>
                    <a:pt x="9" y="9"/>
                  </a:cubicBezTo>
                  <a:cubicBezTo>
                    <a:pt x="16" y="14"/>
                    <a:pt x="21" y="21"/>
                    <a:pt x="25" y="28"/>
                  </a:cubicBezTo>
                  <a:cubicBezTo>
                    <a:pt x="22" y="20"/>
                    <a:pt x="18" y="12"/>
                    <a:pt x="14" y="4"/>
                  </a:cubicBezTo>
                  <a:cubicBezTo>
                    <a:pt x="14" y="3"/>
                    <a:pt x="13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8" y="1"/>
                    <a:pt x="19" y="2"/>
                  </a:cubicBezTo>
                  <a:cubicBezTo>
                    <a:pt x="29" y="14"/>
                    <a:pt x="36" y="28"/>
                    <a:pt x="39" y="44"/>
                  </a:cubicBezTo>
                  <a:cubicBezTo>
                    <a:pt x="39" y="45"/>
                    <a:pt x="39" y="46"/>
                    <a:pt x="40" y="47"/>
                  </a:cubicBezTo>
                  <a:cubicBezTo>
                    <a:pt x="40" y="48"/>
                    <a:pt x="41" y="48"/>
                    <a:pt x="43" y="48"/>
                  </a:cubicBezTo>
                  <a:cubicBezTo>
                    <a:pt x="44" y="48"/>
                    <a:pt x="44" y="47"/>
                    <a:pt x="45" y="46"/>
                  </a:cubicBezTo>
                  <a:cubicBezTo>
                    <a:pt x="46" y="43"/>
                    <a:pt x="47" y="40"/>
                    <a:pt x="48" y="37"/>
                  </a:cubicBezTo>
                  <a:cubicBezTo>
                    <a:pt x="49" y="36"/>
                    <a:pt x="49" y="34"/>
                    <a:pt x="50" y="33"/>
                  </a:cubicBezTo>
                  <a:cubicBezTo>
                    <a:pt x="51" y="32"/>
                    <a:pt x="53" y="32"/>
                    <a:pt x="54" y="32"/>
                  </a:cubicBezTo>
                  <a:cubicBezTo>
                    <a:pt x="55" y="33"/>
                    <a:pt x="56" y="35"/>
                    <a:pt x="56" y="37"/>
                  </a:cubicBezTo>
                  <a:cubicBezTo>
                    <a:pt x="58" y="52"/>
                    <a:pt x="57" y="66"/>
                    <a:pt x="54" y="80"/>
                  </a:cubicBezTo>
                  <a:cubicBezTo>
                    <a:pt x="53" y="85"/>
                    <a:pt x="50" y="91"/>
                    <a:pt x="44" y="89"/>
                  </a:cubicBezTo>
                  <a:cubicBezTo>
                    <a:pt x="39" y="87"/>
                    <a:pt x="33" y="85"/>
                    <a:pt x="29" y="80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ïṡļiďê">
              <a:extLst>
                <a:ext uri="{FF2B5EF4-FFF2-40B4-BE49-F238E27FC236}">
                  <a16:creationId xmlns:a16="http://schemas.microsoft.com/office/drawing/2014/main" id="{60727263-C6B1-408A-BD70-F259099E17DB}"/>
                </a:ext>
              </a:extLst>
            </p:cNvPr>
            <p:cNvSpPr/>
            <p:nvPr/>
          </p:nvSpPr>
          <p:spPr bwMode="auto">
            <a:xfrm>
              <a:off x="5010508" y="4621240"/>
              <a:ext cx="3975335" cy="507164"/>
            </a:xfrm>
            <a:custGeom>
              <a:avLst/>
              <a:gdLst>
                <a:gd name="T0" fmla="*/ 2459 w 2589"/>
                <a:gd name="T1" fmla="*/ 277 h 330"/>
                <a:gd name="T2" fmla="*/ 1909 w 2589"/>
                <a:gd name="T3" fmla="*/ 213 h 330"/>
                <a:gd name="T4" fmla="*/ 1712 w 2589"/>
                <a:gd name="T5" fmla="*/ 136 h 330"/>
                <a:gd name="T6" fmla="*/ 793 w 2589"/>
                <a:gd name="T7" fmla="*/ 185 h 330"/>
                <a:gd name="T8" fmla="*/ 264 w 2589"/>
                <a:gd name="T9" fmla="*/ 180 h 330"/>
                <a:gd name="T10" fmla="*/ 0 w 2589"/>
                <a:gd name="T11" fmla="*/ 330 h 330"/>
                <a:gd name="T12" fmla="*/ 2589 w 2589"/>
                <a:gd name="T13" fmla="*/ 330 h 330"/>
                <a:gd name="T14" fmla="*/ 2459 w 2589"/>
                <a:gd name="T15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9" h="330">
                  <a:moveTo>
                    <a:pt x="2459" y="277"/>
                  </a:moveTo>
                  <a:cubicBezTo>
                    <a:pt x="2283" y="231"/>
                    <a:pt x="2081" y="268"/>
                    <a:pt x="1909" y="213"/>
                  </a:cubicBezTo>
                  <a:cubicBezTo>
                    <a:pt x="1841" y="192"/>
                    <a:pt x="1781" y="157"/>
                    <a:pt x="1712" y="136"/>
                  </a:cubicBezTo>
                  <a:cubicBezTo>
                    <a:pt x="1425" y="50"/>
                    <a:pt x="1077" y="276"/>
                    <a:pt x="793" y="185"/>
                  </a:cubicBezTo>
                  <a:cubicBezTo>
                    <a:pt x="597" y="122"/>
                    <a:pt x="527" y="0"/>
                    <a:pt x="264" y="180"/>
                  </a:cubicBezTo>
                  <a:cubicBezTo>
                    <a:pt x="174" y="242"/>
                    <a:pt x="91" y="268"/>
                    <a:pt x="0" y="330"/>
                  </a:cubicBezTo>
                  <a:cubicBezTo>
                    <a:pt x="2589" y="330"/>
                    <a:pt x="2589" y="330"/>
                    <a:pt x="2589" y="330"/>
                  </a:cubicBezTo>
                  <a:cubicBezTo>
                    <a:pt x="2550" y="307"/>
                    <a:pt x="2506" y="289"/>
                    <a:pt x="2459" y="277"/>
                  </a:cubicBezTo>
                  <a:close/>
                </a:path>
              </a:pathLst>
            </a:custGeom>
            <a:solidFill>
              <a:srgbClr val="EDE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ïṣļidè">
              <a:extLst>
                <a:ext uri="{FF2B5EF4-FFF2-40B4-BE49-F238E27FC236}">
                  <a16:creationId xmlns:a16="http://schemas.microsoft.com/office/drawing/2014/main" id="{B6F2F2F0-7A53-4B6E-B653-03683A5CE4E7}"/>
                </a:ext>
              </a:extLst>
            </p:cNvPr>
            <p:cNvSpPr/>
            <p:nvPr/>
          </p:nvSpPr>
          <p:spPr bwMode="auto">
            <a:xfrm>
              <a:off x="5868993" y="4644661"/>
              <a:ext cx="871997" cy="483742"/>
            </a:xfrm>
            <a:prstGeom prst="rect">
              <a:avLst/>
            </a:prstGeom>
            <a:solidFill>
              <a:srgbClr val="92B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iṩľíḋê">
              <a:extLst>
                <a:ext uri="{FF2B5EF4-FFF2-40B4-BE49-F238E27FC236}">
                  <a16:creationId xmlns:a16="http://schemas.microsoft.com/office/drawing/2014/main" id="{D364CF36-E482-4F91-88F4-CA1C0CBED8F9}"/>
                </a:ext>
              </a:extLst>
            </p:cNvPr>
            <p:cNvSpPr/>
            <p:nvPr/>
          </p:nvSpPr>
          <p:spPr bwMode="auto">
            <a:xfrm>
              <a:off x="5591539" y="4997784"/>
              <a:ext cx="1427806" cy="130620"/>
            </a:xfrm>
            <a:custGeom>
              <a:avLst/>
              <a:gdLst>
                <a:gd name="T0" fmla="*/ 888 w 930"/>
                <a:gd name="T1" fmla="*/ 85 h 85"/>
                <a:gd name="T2" fmla="*/ 42 w 930"/>
                <a:gd name="T3" fmla="*/ 85 h 85"/>
                <a:gd name="T4" fmla="*/ 0 w 930"/>
                <a:gd name="T5" fmla="*/ 43 h 85"/>
                <a:gd name="T6" fmla="*/ 0 w 930"/>
                <a:gd name="T7" fmla="*/ 43 h 85"/>
                <a:gd name="T8" fmla="*/ 42 w 930"/>
                <a:gd name="T9" fmla="*/ 0 h 85"/>
                <a:gd name="T10" fmla="*/ 888 w 930"/>
                <a:gd name="T11" fmla="*/ 0 h 85"/>
                <a:gd name="T12" fmla="*/ 930 w 930"/>
                <a:gd name="T13" fmla="*/ 43 h 85"/>
                <a:gd name="T14" fmla="*/ 930 w 930"/>
                <a:gd name="T15" fmla="*/ 43 h 85"/>
                <a:gd name="T16" fmla="*/ 888 w 930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0" h="85">
                  <a:moveTo>
                    <a:pt x="888" y="85"/>
                  </a:moveTo>
                  <a:cubicBezTo>
                    <a:pt x="42" y="85"/>
                    <a:pt x="42" y="85"/>
                    <a:pt x="42" y="85"/>
                  </a:cubicBezTo>
                  <a:cubicBezTo>
                    <a:pt x="19" y="85"/>
                    <a:pt x="0" y="66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888" y="0"/>
                    <a:pt x="888" y="0"/>
                    <a:pt x="888" y="0"/>
                  </a:cubicBezTo>
                  <a:cubicBezTo>
                    <a:pt x="911" y="0"/>
                    <a:pt x="930" y="19"/>
                    <a:pt x="930" y="43"/>
                  </a:cubicBezTo>
                  <a:cubicBezTo>
                    <a:pt x="930" y="43"/>
                    <a:pt x="930" y="43"/>
                    <a:pt x="930" y="43"/>
                  </a:cubicBezTo>
                  <a:cubicBezTo>
                    <a:pt x="930" y="66"/>
                    <a:pt x="911" y="85"/>
                    <a:pt x="888" y="85"/>
                  </a:cubicBezTo>
                  <a:close/>
                </a:path>
              </a:pathLst>
            </a:custGeom>
            <a:solidFill>
              <a:srgbClr val="A7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ïṥļíďe">
              <a:extLst>
                <a:ext uri="{FF2B5EF4-FFF2-40B4-BE49-F238E27FC236}">
                  <a16:creationId xmlns:a16="http://schemas.microsoft.com/office/drawing/2014/main" id="{920F2D00-3F55-4F4C-9FC2-D011A3C04001}"/>
                </a:ext>
              </a:extLst>
            </p:cNvPr>
            <p:cNvSpPr/>
            <p:nvPr/>
          </p:nvSpPr>
          <p:spPr bwMode="auto">
            <a:xfrm>
              <a:off x="5868993" y="4644661"/>
              <a:ext cx="871997" cy="136925"/>
            </a:xfrm>
            <a:prstGeom prst="rect">
              <a:avLst/>
            </a:prstGeom>
            <a:solidFill>
              <a:srgbClr val="649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íśḻidê">
              <a:extLst>
                <a:ext uri="{FF2B5EF4-FFF2-40B4-BE49-F238E27FC236}">
                  <a16:creationId xmlns:a16="http://schemas.microsoft.com/office/drawing/2014/main" id="{046B84AB-4A00-4BE6-8883-439B007F126C}"/>
                </a:ext>
              </a:extLst>
            </p:cNvPr>
            <p:cNvSpPr/>
            <p:nvPr/>
          </p:nvSpPr>
          <p:spPr bwMode="auto">
            <a:xfrm>
              <a:off x="4720443" y="2563759"/>
              <a:ext cx="3169097" cy="2113332"/>
            </a:xfrm>
            <a:custGeom>
              <a:avLst/>
              <a:gdLst>
                <a:gd name="T0" fmla="*/ 2003 w 2064"/>
                <a:gd name="T1" fmla="*/ 1376 h 1376"/>
                <a:gd name="T2" fmla="*/ 61 w 2064"/>
                <a:gd name="T3" fmla="*/ 1376 h 1376"/>
                <a:gd name="T4" fmla="*/ 0 w 2064"/>
                <a:gd name="T5" fmla="*/ 1315 h 1376"/>
                <a:gd name="T6" fmla="*/ 0 w 2064"/>
                <a:gd name="T7" fmla="*/ 61 h 1376"/>
                <a:gd name="T8" fmla="*/ 61 w 2064"/>
                <a:gd name="T9" fmla="*/ 0 h 1376"/>
                <a:gd name="T10" fmla="*/ 2003 w 2064"/>
                <a:gd name="T11" fmla="*/ 0 h 1376"/>
                <a:gd name="T12" fmla="*/ 2064 w 2064"/>
                <a:gd name="T13" fmla="*/ 61 h 1376"/>
                <a:gd name="T14" fmla="*/ 2064 w 2064"/>
                <a:gd name="T15" fmla="*/ 1315 h 1376"/>
                <a:gd name="T16" fmla="*/ 2003 w 2064"/>
                <a:gd name="T17" fmla="*/ 1376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4" h="1376">
                  <a:moveTo>
                    <a:pt x="2003" y="1376"/>
                  </a:moveTo>
                  <a:cubicBezTo>
                    <a:pt x="61" y="1376"/>
                    <a:pt x="61" y="1376"/>
                    <a:pt x="61" y="1376"/>
                  </a:cubicBezTo>
                  <a:cubicBezTo>
                    <a:pt x="27" y="1376"/>
                    <a:pt x="0" y="1349"/>
                    <a:pt x="0" y="1315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7"/>
                    <a:pt x="27" y="0"/>
                    <a:pt x="61" y="0"/>
                  </a:cubicBezTo>
                  <a:cubicBezTo>
                    <a:pt x="2003" y="0"/>
                    <a:pt x="2003" y="0"/>
                    <a:pt x="2003" y="0"/>
                  </a:cubicBezTo>
                  <a:cubicBezTo>
                    <a:pt x="2037" y="0"/>
                    <a:pt x="2064" y="27"/>
                    <a:pt x="2064" y="61"/>
                  </a:cubicBezTo>
                  <a:cubicBezTo>
                    <a:pt x="2064" y="1315"/>
                    <a:pt x="2064" y="1315"/>
                    <a:pt x="2064" y="1315"/>
                  </a:cubicBezTo>
                  <a:cubicBezTo>
                    <a:pt x="2064" y="1349"/>
                    <a:pt x="2037" y="1376"/>
                    <a:pt x="2003" y="1376"/>
                  </a:cubicBezTo>
                  <a:close/>
                </a:path>
              </a:pathLst>
            </a:custGeom>
            <a:solidFill>
              <a:srgbClr val="92B7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ïš1íďé">
              <a:extLst>
                <a:ext uri="{FF2B5EF4-FFF2-40B4-BE49-F238E27FC236}">
                  <a16:creationId xmlns:a16="http://schemas.microsoft.com/office/drawing/2014/main" id="{7F067D9B-EE03-449E-9E20-42DF4F6815DB}"/>
                </a:ext>
              </a:extLst>
            </p:cNvPr>
            <p:cNvSpPr/>
            <p:nvPr/>
          </p:nvSpPr>
          <p:spPr bwMode="auto">
            <a:xfrm>
              <a:off x="4822236" y="2664651"/>
              <a:ext cx="2965511" cy="1680036"/>
            </a:xfrm>
            <a:prstGeom prst="rect">
              <a:avLst/>
            </a:prstGeom>
            <a:solidFill>
              <a:srgbClr val="F7F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îsḻiḑè">
              <a:extLst>
                <a:ext uri="{FF2B5EF4-FFF2-40B4-BE49-F238E27FC236}">
                  <a16:creationId xmlns:a16="http://schemas.microsoft.com/office/drawing/2014/main" id="{4348DD7A-59B5-4CFF-8ACC-8EAE8B14F69C}"/>
                </a:ext>
              </a:extLst>
            </p:cNvPr>
            <p:cNvSpPr/>
            <p:nvPr/>
          </p:nvSpPr>
          <p:spPr bwMode="auto">
            <a:xfrm>
              <a:off x="4912318" y="2775453"/>
              <a:ext cx="2785346" cy="191876"/>
            </a:xfrm>
            <a:custGeom>
              <a:avLst/>
              <a:gdLst>
                <a:gd name="T0" fmla="*/ 1784 w 1814"/>
                <a:gd name="T1" fmla="*/ 125 h 125"/>
                <a:gd name="T2" fmla="*/ 30 w 1814"/>
                <a:gd name="T3" fmla="*/ 125 h 125"/>
                <a:gd name="T4" fmla="*/ 0 w 1814"/>
                <a:gd name="T5" fmla="*/ 96 h 125"/>
                <a:gd name="T6" fmla="*/ 0 w 1814"/>
                <a:gd name="T7" fmla="*/ 30 h 125"/>
                <a:gd name="T8" fmla="*/ 30 w 1814"/>
                <a:gd name="T9" fmla="*/ 0 h 125"/>
                <a:gd name="T10" fmla="*/ 1784 w 1814"/>
                <a:gd name="T11" fmla="*/ 0 h 125"/>
                <a:gd name="T12" fmla="*/ 1814 w 1814"/>
                <a:gd name="T13" fmla="*/ 30 h 125"/>
                <a:gd name="T14" fmla="*/ 1814 w 1814"/>
                <a:gd name="T15" fmla="*/ 96 h 125"/>
                <a:gd name="T16" fmla="*/ 1784 w 1814"/>
                <a:gd name="T17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4" h="125">
                  <a:moveTo>
                    <a:pt x="1784" y="125"/>
                  </a:moveTo>
                  <a:cubicBezTo>
                    <a:pt x="30" y="125"/>
                    <a:pt x="30" y="125"/>
                    <a:pt x="30" y="125"/>
                  </a:cubicBezTo>
                  <a:cubicBezTo>
                    <a:pt x="14" y="125"/>
                    <a:pt x="0" y="112"/>
                    <a:pt x="0" y="9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1784" y="0"/>
                    <a:pt x="1784" y="0"/>
                    <a:pt x="1784" y="0"/>
                  </a:cubicBezTo>
                  <a:cubicBezTo>
                    <a:pt x="1800" y="0"/>
                    <a:pt x="1814" y="13"/>
                    <a:pt x="1814" y="30"/>
                  </a:cubicBezTo>
                  <a:cubicBezTo>
                    <a:pt x="1814" y="96"/>
                    <a:pt x="1814" y="96"/>
                    <a:pt x="1814" y="96"/>
                  </a:cubicBezTo>
                  <a:cubicBezTo>
                    <a:pt x="1814" y="112"/>
                    <a:pt x="1800" y="125"/>
                    <a:pt x="1784" y="125"/>
                  </a:cubicBezTo>
                  <a:close/>
                </a:path>
              </a:pathLst>
            </a:custGeom>
            <a:solidFill>
              <a:srgbClr val="BCC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íṡḷidè">
              <a:extLst>
                <a:ext uri="{FF2B5EF4-FFF2-40B4-BE49-F238E27FC236}">
                  <a16:creationId xmlns:a16="http://schemas.microsoft.com/office/drawing/2014/main" id="{83F1ABCD-4B26-4B13-BFAE-D6169140037D}"/>
                </a:ext>
              </a:extLst>
            </p:cNvPr>
            <p:cNvSpPr/>
            <p:nvPr/>
          </p:nvSpPr>
          <p:spPr bwMode="auto">
            <a:xfrm>
              <a:off x="6640999" y="3048402"/>
              <a:ext cx="1048559" cy="749485"/>
            </a:xfrm>
            <a:custGeom>
              <a:avLst/>
              <a:gdLst>
                <a:gd name="T0" fmla="*/ 651 w 683"/>
                <a:gd name="T1" fmla="*/ 0 h 488"/>
                <a:gd name="T2" fmla="*/ 32 w 683"/>
                <a:gd name="T3" fmla="*/ 0 h 488"/>
                <a:gd name="T4" fmla="*/ 0 w 683"/>
                <a:gd name="T5" fmla="*/ 31 h 488"/>
                <a:gd name="T6" fmla="*/ 0 w 683"/>
                <a:gd name="T7" fmla="*/ 456 h 488"/>
                <a:gd name="T8" fmla="*/ 32 w 683"/>
                <a:gd name="T9" fmla="*/ 488 h 488"/>
                <a:gd name="T10" fmla="*/ 651 w 683"/>
                <a:gd name="T11" fmla="*/ 488 h 488"/>
                <a:gd name="T12" fmla="*/ 683 w 683"/>
                <a:gd name="T13" fmla="*/ 456 h 488"/>
                <a:gd name="T14" fmla="*/ 683 w 683"/>
                <a:gd name="T15" fmla="*/ 31 h 488"/>
                <a:gd name="T16" fmla="*/ 651 w 683"/>
                <a:gd name="T17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3" h="488">
                  <a:moveTo>
                    <a:pt x="651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474"/>
                    <a:pt x="14" y="488"/>
                    <a:pt x="32" y="488"/>
                  </a:cubicBezTo>
                  <a:cubicBezTo>
                    <a:pt x="651" y="488"/>
                    <a:pt x="651" y="488"/>
                    <a:pt x="651" y="488"/>
                  </a:cubicBezTo>
                  <a:cubicBezTo>
                    <a:pt x="669" y="488"/>
                    <a:pt x="683" y="474"/>
                    <a:pt x="683" y="456"/>
                  </a:cubicBezTo>
                  <a:cubicBezTo>
                    <a:pt x="683" y="31"/>
                    <a:pt x="683" y="31"/>
                    <a:pt x="683" y="31"/>
                  </a:cubicBezTo>
                  <a:cubicBezTo>
                    <a:pt x="683" y="14"/>
                    <a:pt x="669" y="0"/>
                    <a:pt x="651" y="0"/>
                  </a:cubicBezTo>
                  <a:close/>
                </a:path>
              </a:pathLst>
            </a:custGeom>
            <a:solidFill>
              <a:srgbClr val="BCC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iSḻîḍé">
              <a:extLst>
                <a:ext uri="{FF2B5EF4-FFF2-40B4-BE49-F238E27FC236}">
                  <a16:creationId xmlns:a16="http://schemas.microsoft.com/office/drawing/2014/main" id="{8846DC9D-185E-4281-B762-1F7530011816}"/>
                </a:ext>
              </a:extLst>
            </p:cNvPr>
            <p:cNvSpPr/>
            <p:nvPr/>
          </p:nvSpPr>
          <p:spPr bwMode="auto">
            <a:xfrm>
              <a:off x="4912318" y="3584392"/>
              <a:ext cx="459420" cy="688229"/>
            </a:xfrm>
            <a:custGeom>
              <a:avLst/>
              <a:gdLst>
                <a:gd name="T0" fmla="*/ 268 w 299"/>
                <a:gd name="T1" fmla="*/ 448 h 448"/>
                <a:gd name="T2" fmla="*/ 32 w 299"/>
                <a:gd name="T3" fmla="*/ 448 h 448"/>
                <a:gd name="T4" fmla="*/ 0 w 299"/>
                <a:gd name="T5" fmla="*/ 417 h 448"/>
                <a:gd name="T6" fmla="*/ 0 w 299"/>
                <a:gd name="T7" fmla="*/ 32 h 448"/>
                <a:gd name="T8" fmla="*/ 32 w 299"/>
                <a:gd name="T9" fmla="*/ 0 h 448"/>
                <a:gd name="T10" fmla="*/ 268 w 299"/>
                <a:gd name="T11" fmla="*/ 0 h 448"/>
                <a:gd name="T12" fmla="*/ 299 w 299"/>
                <a:gd name="T13" fmla="*/ 32 h 448"/>
                <a:gd name="T14" fmla="*/ 299 w 299"/>
                <a:gd name="T15" fmla="*/ 417 h 448"/>
                <a:gd name="T16" fmla="*/ 268 w 299"/>
                <a:gd name="T17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448">
                  <a:moveTo>
                    <a:pt x="268" y="448"/>
                  </a:moveTo>
                  <a:cubicBezTo>
                    <a:pt x="32" y="448"/>
                    <a:pt x="32" y="448"/>
                    <a:pt x="32" y="448"/>
                  </a:cubicBezTo>
                  <a:cubicBezTo>
                    <a:pt x="14" y="448"/>
                    <a:pt x="0" y="434"/>
                    <a:pt x="0" y="41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85" y="0"/>
                    <a:pt x="299" y="14"/>
                    <a:pt x="299" y="32"/>
                  </a:cubicBezTo>
                  <a:cubicBezTo>
                    <a:pt x="299" y="417"/>
                    <a:pt x="299" y="417"/>
                    <a:pt x="299" y="417"/>
                  </a:cubicBezTo>
                  <a:cubicBezTo>
                    <a:pt x="299" y="434"/>
                    <a:pt x="285" y="448"/>
                    <a:pt x="268" y="448"/>
                  </a:cubicBezTo>
                  <a:close/>
                </a:path>
              </a:pathLst>
            </a:custGeom>
            <a:solidFill>
              <a:srgbClr val="BCC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iṡļíḑé">
              <a:extLst>
                <a:ext uri="{FF2B5EF4-FFF2-40B4-BE49-F238E27FC236}">
                  <a16:creationId xmlns:a16="http://schemas.microsoft.com/office/drawing/2014/main" id="{9C617E45-82D4-4CCA-AD59-DC689919B0B9}"/>
                </a:ext>
              </a:extLst>
            </p:cNvPr>
            <p:cNvSpPr/>
            <p:nvPr/>
          </p:nvSpPr>
          <p:spPr bwMode="auto">
            <a:xfrm>
              <a:off x="6705858" y="3359186"/>
              <a:ext cx="887311" cy="36934"/>
            </a:xfrm>
            <a:prstGeom prst="rect">
              <a:avLst/>
            </a:prstGeom>
            <a:solidFill>
              <a:srgbClr val="F7F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ïšļïḋè">
              <a:extLst>
                <a:ext uri="{FF2B5EF4-FFF2-40B4-BE49-F238E27FC236}">
                  <a16:creationId xmlns:a16="http://schemas.microsoft.com/office/drawing/2014/main" id="{28597957-1E67-4446-B55F-BF641AB181D3}"/>
                </a:ext>
              </a:extLst>
            </p:cNvPr>
            <p:cNvSpPr/>
            <p:nvPr/>
          </p:nvSpPr>
          <p:spPr bwMode="auto">
            <a:xfrm>
              <a:off x="6705858" y="3427649"/>
              <a:ext cx="480139" cy="36934"/>
            </a:xfrm>
            <a:prstGeom prst="rect">
              <a:avLst/>
            </a:prstGeom>
            <a:solidFill>
              <a:srgbClr val="F7F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íṥļîḓe">
              <a:extLst>
                <a:ext uri="{FF2B5EF4-FFF2-40B4-BE49-F238E27FC236}">
                  <a16:creationId xmlns:a16="http://schemas.microsoft.com/office/drawing/2014/main" id="{C4D8759F-9287-4BD8-A17D-654B1CBFB430}"/>
                </a:ext>
              </a:extLst>
            </p:cNvPr>
            <p:cNvSpPr/>
            <p:nvPr/>
          </p:nvSpPr>
          <p:spPr bwMode="auto">
            <a:xfrm>
              <a:off x="5494250" y="3584392"/>
              <a:ext cx="459420" cy="688229"/>
            </a:xfrm>
            <a:custGeom>
              <a:avLst/>
              <a:gdLst>
                <a:gd name="T0" fmla="*/ 268 w 299"/>
                <a:gd name="T1" fmla="*/ 448 h 448"/>
                <a:gd name="T2" fmla="*/ 32 w 299"/>
                <a:gd name="T3" fmla="*/ 448 h 448"/>
                <a:gd name="T4" fmla="*/ 0 w 299"/>
                <a:gd name="T5" fmla="*/ 417 h 448"/>
                <a:gd name="T6" fmla="*/ 0 w 299"/>
                <a:gd name="T7" fmla="*/ 32 h 448"/>
                <a:gd name="T8" fmla="*/ 32 w 299"/>
                <a:gd name="T9" fmla="*/ 0 h 448"/>
                <a:gd name="T10" fmla="*/ 268 w 299"/>
                <a:gd name="T11" fmla="*/ 0 h 448"/>
                <a:gd name="T12" fmla="*/ 299 w 299"/>
                <a:gd name="T13" fmla="*/ 32 h 448"/>
                <a:gd name="T14" fmla="*/ 299 w 299"/>
                <a:gd name="T15" fmla="*/ 417 h 448"/>
                <a:gd name="T16" fmla="*/ 268 w 299"/>
                <a:gd name="T17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448">
                  <a:moveTo>
                    <a:pt x="268" y="448"/>
                  </a:moveTo>
                  <a:cubicBezTo>
                    <a:pt x="32" y="448"/>
                    <a:pt x="32" y="448"/>
                    <a:pt x="32" y="448"/>
                  </a:cubicBezTo>
                  <a:cubicBezTo>
                    <a:pt x="14" y="448"/>
                    <a:pt x="0" y="434"/>
                    <a:pt x="0" y="41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85" y="0"/>
                    <a:pt x="299" y="14"/>
                    <a:pt x="299" y="32"/>
                  </a:cubicBezTo>
                  <a:cubicBezTo>
                    <a:pt x="299" y="417"/>
                    <a:pt x="299" y="417"/>
                    <a:pt x="299" y="417"/>
                  </a:cubicBezTo>
                  <a:cubicBezTo>
                    <a:pt x="299" y="434"/>
                    <a:pt x="285" y="448"/>
                    <a:pt x="268" y="448"/>
                  </a:cubicBezTo>
                  <a:close/>
                </a:path>
              </a:pathLst>
            </a:custGeom>
            <a:solidFill>
              <a:srgbClr val="BCC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ïŝḻídè">
              <a:extLst>
                <a:ext uri="{FF2B5EF4-FFF2-40B4-BE49-F238E27FC236}">
                  <a16:creationId xmlns:a16="http://schemas.microsoft.com/office/drawing/2014/main" id="{5D26C8D6-07AD-44C0-89DD-9282BDF19A5A}"/>
                </a:ext>
              </a:extLst>
            </p:cNvPr>
            <p:cNvSpPr/>
            <p:nvPr/>
          </p:nvSpPr>
          <p:spPr bwMode="auto">
            <a:xfrm>
              <a:off x="6076182" y="3584392"/>
              <a:ext cx="459420" cy="688229"/>
            </a:xfrm>
            <a:custGeom>
              <a:avLst/>
              <a:gdLst>
                <a:gd name="T0" fmla="*/ 267 w 299"/>
                <a:gd name="T1" fmla="*/ 448 h 448"/>
                <a:gd name="T2" fmla="*/ 32 w 299"/>
                <a:gd name="T3" fmla="*/ 448 h 448"/>
                <a:gd name="T4" fmla="*/ 0 w 299"/>
                <a:gd name="T5" fmla="*/ 417 h 448"/>
                <a:gd name="T6" fmla="*/ 0 w 299"/>
                <a:gd name="T7" fmla="*/ 32 h 448"/>
                <a:gd name="T8" fmla="*/ 32 w 299"/>
                <a:gd name="T9" fmla="*/ 0 h 448"/>
                <a:gd name="T10" fmla="*/ 267 w 299"/>
                <a:gd name="T11" fmla="*/ 0 h 448"/>
                <a:gd name="T12" fmla="*/ 299 w 299"/>
                <a:gd name="T13" fmla="*/ 32 h 448"/>
                <a:gd name="T14" fmla="*/ 299 w 299"/>
                <a:gd name="T15" fmla="*/ 417 h 448"/>
                <a:gd name="T16" fmla="*/ 267 w 299"/>
                <a:gd name="T17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448">
                  <a:moveTo>
                    <a:pt x="267" y="448"/>
                  </a:moveTo>
                  <a:cubicBezTo>
                    <a:pt x="32" y="448"/>
                    <a:pt x="32" y="448"/>
                    <a:pt x="32" y="448"/>
                  </a:cubicBezTo>
                  <a:cubicBezTo>
                    <a:pt x="14" y="448"/>
                    <a:pt x="0" y="434"/>
                    <a:pt x="0" y="41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85" y="0"/>
                    <a:pt x="299" y="14"/>
                    <a:pt x="299" y="32"/>
                  </a:cubicBezTo>
                  <a:cubicBezTo>
                    <a:pt x="299" y="417"/>
                    <a:pt x="299" y="417"/>
                    <a:pt x="299" y="417"/>
                  </a:cubicBezTo>
                  <a:cubicBezTo>
                    <a:pt x="299" y="434"/>
                    <a:pt x="285" y="448"/>
                    <a:pt x="267" y="448"/>
                  </a:cubicBezTo>
                  <a:close/>
                </a:path>
              </a:pathLst>
            </a:custGeom>
            <a:solidFill>
              <a:srgbClr val="BCC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íṡlîďe">
              <a:extLst>
                <a:ext uri="{FF2B5EF4-FFF2-40B4-BE49-F238E27FC236}">
                  <a16:creationId xmlns:a16="http://schemas.microsoft.com/office/drawing/2014/main" id="{077C67CD-5A4C-4D2E-AE53-EA62E1AF6FE2}"/>
                </a:ext>
              </a:extLst>
            </p:cNvPr>
            <p:cNvSpPr/>
            <p:nvPr/>
          </p:nvSpPr>
          <p:spPr bwMode="auto">
            <a:xfrm>
              <a:off x="4912318" y="3042997"/>
              <a:ext cx="1627788" cy="446808"/>
            </a:xfrm>
            <a:custGeom>
              <a:avLst/>
              <a:gdLst>
                <a:gd name="T0" fmla="*/ 0 w 1060"/>
                <a:gd name="T1" fmla="*/ 248 h 291"/>
                <a:gd name="T2" fmla="*/ 156 w 1060"/>
                <a:gd name="T3" fmla="*/ 92 h 291"/>
                <a:gd name="T4" fmla="*/ 216 w 1060"/>
                <a:gd name="T5" fmla="*/ 92 h 291"/>
                <a:gd name="T6" fmla="*/ 254 w 1060"/>
                <a:gd name="T7" fmla="*/ 130 h 291"/>
                <a:gd name="T8" fmla="*/ 314 w 1060"/>
                <a:gd name="T9" fmla="*/ 130 h 291"/>
                <a:gd name="T10" fmla="*/ 314 w 1060"/>
                <a:gd name="T11" fmla="*/ 130 h 291"/>
                <a:gd name="T12" fmla="*/ 374 w 1060"/>
                <a:gd name="T13" fmla="*/ 130 h 291"/>
                <a:gd name="T14" fmla="*/ 430 w 1060"/>
                <a:gd name="T15" fmla="*/ 187 h 291"/>
                <a:gd name="T16" fmla="*/ 490 w 1060"/>
                <a:gd name="T17" fmla="*/ 187 h 291"/>
                <a:gd name="T18" fmla="*/ 660 w 1060"/>
                <a:gd name="T19" fmla="*/ 17 h 291"/>
                <a:gd name="T20" fmla="*/ 720 w 1060"/>
                <a:gd name="T21" fmla="*/ 17 h 291"/>
                <a:gd name="T22" fmla="*/ 800 w 1060"/>
                <a:gd name="T23" fmla="*/ 97 h 291"/>
                <a:gd name="T24" fmla="*/ 859 w 1060"/>
                <a:gd name="T25" fmla="*/ 97 h 291"/>
                <a:gd name="T26" fmla="*/ 889 w 1060"/>
                <a:gd name="T27" fmla="*/ 67 h 291"/>
                <a:gd name="T28" fmla="*/ 949 w 1060"/>
                <a:gd name="T29" fmla="*/ 67 h 291"/>
                <a:gd name="T30" fmla="*/ 1060 w 1060"/>
                <a:gd name="T31" fmla="*/ 179 h 291"/>
                <a:gd name="T32" fmla="*/ 1060 w 1060"/>
                <a:gd name="T33" fmla="*/ 291 h 291"/>
                <a:gd name="T34" fmla="*/ 0 w 1060"/>
                <a:gd name="T35" fmla="*/ 291 h 291"/>
                <a:gd name="T36" fmla="*/ 0 w 1060"/>
                <a:gd name="T37" fmla="*/ 248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60" h="291">
                  <a:moveTo>
                    <a:pt x="0" y="248"/>
                  </a:moveTo>
                  <a:cubicBezTo>
                    <a:pt x="156" y="92"/>
                    <a:pt x="156" y="92"/>
                    <a:pt x="156" y="92"/>
                  </a:cubicBezTo>
                  <a:cubicBezTo>
                    <a:pt x="172" y="76"/>
                    <a:pt x="199" y="76"/>
                    <a:pt x="216" y="92"/>
                  </a:cubicBezTo>
                  <a:cubicBezTo>
                    <a:pt x="254" y="130"/>
                    <a:pt x="254" y="130"/>
                    <a:pt x="254" y="130"/>
                  </a:cubicBezTo>
                  <a:cubicBezTo>
                    <a:pt x="271" y="147"/>
                    <a:pt x="297" y="147"/>
                    <a:pt x="314" y="130"/>
                  </a:cubicBezTo>
                  <a:cubicBezTo>
                    <a:pt x="314" y="130"/>
                    <a:pt x="314" y="130"/>
                    <a:pt x="314" y="130"/>
                  </a:cubicBezTo>
                  <a:cubicBezTo>
                    <a:pt x="330" y="114"/>
                    <a:pt x="357" y="114"/>
                    <a:pt x="374" y="130"/>
                  </a:cubicBezTo>
                  <a:cubicBezTo>
                    <a:pt x="430" y="187"/>
                    <a:pt x="430" y="187"/>
                    <a:pt x="430" y="187"/>
                  </a:cubicBezTo>
                  <a:cubicBezTo>
                    <a:pt x="446" y="203"/>
                    <a:pt x="473" y="203"/>
                    <a:pt x="490" y="187"/>
                  </a:cubicBezTo>
                  <a:cubicBezTo>
                    <a:pt x="660" y="17"/>
                    <a:pt x="660" y="17"/>
                    <a:pt x="660" y="17"/>
                  </a:cubicBezTo>
                  <a:cubicBezTo>
                    <a:pt x="676" y="0"/>
                    <a:pt x="703" y="0"/>
                    <a:pt x="720" y="17"/>
                  </a:cubicBezTo>
                  <a:cubicBezTo>
                    <a:pt x="800" y="97"/>
                    <a:pt x="800" y="97"/>
                    <a:pt x="800" y="97"/>
                  </a:cubicBezTo>
                  <a:cubicBezTo>
                    <a:pt x="816" y="113"/>
                    <a:pt x="843" y="113"/>
                    <a:pt x="859" y="97"/>
                  </a:cubicBezTo>
                  <a:cubicBezTo>
                    <a:pt x="889" y="67"/>
                    <a:pt x="889" y="67"/>
                    <a:pt x="889" y="67"/>
                  </a:cubicBezTo>
                  <a:cubicBezTo>
                    <a:pt x="905" y="51"/>
                    <a:pt x="932" y="51"/>
                    <a:pt x="949" y="67"/>
                  </a:cubicBezTo>
                  <a:cubicBezTo>
                    <a:pt x="1060" y="179"/>
                    <a:pt x="1060" y="179"/>
                    <a:pt x="1060" y="179"/>
                  </a:cubicBezTo>
                  <a:cubicBezTo>
                    <a:pt x="1060" y="291"/>
                    <a:pt x="1060" y="291"/>
                    <a:pt x="1060" y="291"/>
                  </a:cubicBezTo>
                  <a:cubicBezTo>
                    <a:pt x="0" y="291"/>
                    <a:pt x="0" y="291"/>
                    <a:pt x="0" y="291"/>
                  </a:cubicBezTo>
                  <a:lnTo>
                    <a:pt x="0" y="248"/>
                  </a:lnTo>
                  <a:close/>
                </a:path>
              </a:pathLst>
            </a:custGeom>
            <a:solidFill>
              <a:srgbClr val="67BD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ïṩľîḋè">
              <a:extLst>
                <a:ext uri="{FF2B5EF4-FFF2-40B4-BE49-F238E27FC236}">
                  <a16:creationId xmlns:a16="http://schemas.microsoft.com/office/drawing/2014/main" id="{272913E8-7949-47E7-B6F6-383DCEC10C8A}"/>
                </a:ext>
              </a:extLst>
            </p:cNvPr>
            <p:cNvSpPr/>
            <p:nvPr/>
          </p:nvSpPr>
          <p:spPr bwMode="auto">
            <a:xfrm>
              <a:off x="5142929" y="3037592"/>
              <a:ext cx="190074" cy="31529"/>
            </a:xfrm>
            <a:custGeom>
              <a:avLst/>
              <a:gdLst>
                <a:gd name="T0" fmla="*/ 115 w 124"/>
                <a:gd name="T1" fmla="*/ 20 h 20"/>
                <a:gd name="T2" fmla="*/ 10 w 124"/>
                <a:gd name="T3" fmla="*/ 20 h 20"/>
                <a:gd name="T4" fmla="*/ 0 w 124"/>
                <a:gd name="T5" fmla="*/ 10 h 20"/>
                <a:gd name="T6" fmla="*/ 0 w 124"/>
                <a:gd name="T7" fmla="*/ 10 h 20"/>
                <a:gd name="T8" fmla="*/ 10 w 124"/>
                <a:gd name="T9" fmla="*/ 0 h 20"/>
                <a:gd name="T10" fmla="*/ 115 w 124"/>
                <a:gd name="T11" fmla="*/ 0 h 20"/>
                <a:gd name="T12" fmla="*/ 124 w 124"/>
                <a:gd name="T13" fmla="*/ 10 h 20"/>
                <a:gd name="T14" fmla="*/ 124 w 124"/>
                <a:gd name="T15" fmla="*/ 10 h 20"/>
                <a:gd name="T16" fmla="*/ 115 w 124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0">
                  <a:moveTo>
                    <a:pt x="115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0" y="0"/>
                    <a:pt x="124" y="5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5"/>
                    <a:pt x="120" y="20"/>
                    <a:pt x="115" y="20"/>
                  </a:cubicBezTo>
                  <a:close/>
                </a:path>
              </a:pathLst>
            </a:custGeom>
            <a:solidFill>
              <a:srgbClr val="BCC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i$ļíḋé">
              <a:extLst>
                <a:ext uri="{FF2B5EF4-FFF2-40B4-BE49-F238E27FC236}">
                  <a16:creationId xmlns:a16="http://schemas.microsoft.com/office/drawing/2014/main" id="{7D70EC7D-DB99-46D0-9522-8169641F368A}"/>
                </a:ext>
              </a:extLst>
            </p:cNvPr>
            <p:cNvSpPr/>
            <p:nvPr/>
          </p:nvSpPr>
          <p:spPr bwMode="auto">
            <a:xfrm>
              <a:off x="5383449" y="3037592"/>
              <a:ext cx="191876" cy="31529"/>
            </a:xfrm>
            <a:custGeom>
              <a:avLst/>
              <a:gdLst>
                <a:gd name="T0" fmla="*/ 115 w 125"/>
                <a:gd name="T1" fmla="*/ 20 h 20"/>
                <a:gd name="T2" fmla="*/ 10 w 125"/>
                <a:gd name="T3" fmla="*/ 20 h 20"/>
                <a:gd name="T4" fmla="*/ 0 w 125"/>
                <a:gd name="T5" fmla="*/ 10 h 20"/>
                <a:gd name="T6" fmla="*/ 0 w 125"/>
                <a:gd name="T7" fmla="*/ 10 h 20"/>
                <a:gd name="T8" fmla="*/ 10 w 125"/>
                <a:gd name="T9" fmla="*/ 0 h 20"/>
                <a:gd name="T10" fmla="*/ 115 w 125"/>
                <a:gd name="T11" fmla="*/ 0 h 20"/>
                <a:gd name="T12" fmla="*/ 125 w 125"/>
                <a:gd name="T13" fmla="*/ 10 h 20"/>
                <a:gd name="T14" fmla="*/ 125 w 125"/>
                <a:gd name="T15" fmla="*/ 10 h 20"/>
                <a:gd name="T16" fmla="*/ 115 w 125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20">
                  <a:moveTo>
                    <a:pt x="115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0" y="0"/>
                    <a:pt x="125" y="5"/>
                    <a:pt x="125" y="10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5" y="15"/>
                    <a:pt x="120" y="20"/>
                    <a:pt x="115" y="20"/>
                  </a:cubicBezTo>
                  <a:close/>
                </a:path>
              </a:pathLst>
            </a:custGeom>
            <a:solidFill>
              <a:srgbClr val="BCC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ïṣ1îḑé">
              <a:extLst>
                <a:ext uri="{FF2B5EF4-FFF2-40B4-BE49-F238E27FC236}">
                  <a16:creationId xmlns:a16="http://schemas.microsoft.com/office/drawing/2014/main" id="{AAD6A021-3BC6-4798-AE6C-7AF1407C2F84}"/>
                </a:ext>
              </a:extLst>
            </p:cNvPr>
            <p:cNvSpPr/>
            <p:nvPr/>
          </p:nvSpPr>
          <p:spPr bwMode="auto">
            <a:xfrm>
              <a:off x="5196979" y="3067320"/>
              <a:ext cx="44141" cy="98190"/>
            </a:xfrm>
            <a:custGeom>
              <a:avLst/>
              <a:gdLst>
                <a:gd name="T0" fmla="*/ 6 w 49"/>
                <a:gd name="T1" fmla="*/ 109 h 109"/>
                <a:gd name="T2" fmla="*/ 0 w 49"/>
                <a:gd name="T3" fmla="*/ 109 h 109"/>
                <a:gd name="T4" fmla="*/ 0 w 49"/>
                <a:gd name="T5" fmla="*/ 44 h 109"/>
                <a:gd name="T6" fmla="*/ 44 w 49"/>
                <a:gd name="T7" fmla="*/ 0 h 109"/>
                <a:gd name="T8" fmla="*/ 49 w 49"/>
                <a:gd name="T9" fmla="*/ 5 h 109"/>
                <a:gd name="T10" fmla="*/ 6 w 49"/>
                <a:gd name="T11" fmla="*/ 48 h 109"/>
                <a:gd name="T12" fmla="*/ 6 w 49"/>
                <a:gd name="T13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09">
                  <a:moveTo>
                    <a:pt x="6" y="109"/>
                  </a:moveTo>
                  <a:lnTo>
                    <a:pt x="0" y="109"/>
                  </a:lnTo>
                  <a:lnTo>
                    <a:pt x="0" y="44"/>
                  </a:lnTo>
                  <a:lnTo>
                    <a:pt x="44" y="0"/>
                  </a:lnTo>
                  <a:lnTo>
                    <a:pt x="49" y="5"/>
                  </a:lnTo>
                  <a:lnTo>
                    <a:pt x="6" y="48"/>
                  </a:lnTo>
                  <a:lnTo>
                    <a:pt x="6" y="109"/>
                  </a:lnTo>
                  <a:close/>
                </a:path>
              </a:pathLst>
            </a:custGeom>
            <a:solidFill>
              <a:srgbClr val="67BD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îśľïḑê">
              <a:extLst>
                <a:ext uri="{FF2B5EF4-FFF2-40B4-BE49-F238E27FC236}">
                  <a16:creationId xmlns:a16="http://schemas.microsoft.com/office/drawing/2014/main" id="{0EDF9831-A39F-496F-B5BD-A01E6012157B}"/>
                </a:ext>
              </a:extLst>
            </p:cNvPr>
            <p:cNvSpPr/>
            <p:nvPr/>
          </p:nvSpPr>
          <p:spPr bwMode="auto">
            <a:xfrm>
              <a:off x="6266256" y="3037592"/>
              <a:ext cx="190975" cy="31529"/>
            </a:xfrm>
            <a:custGeom>
              <a:avLst/>
              <a:gdLst>
                <a:gd name="T0" fmla="*/ 114 w 124"/>
                <a:gd name="T1" fmla="*/ 20 h 20"/>
                <a:gd name="T2" fmla="*/ 9 w 124"/>
                <a:gd name="T3" fmla="*/ 20 h 20"/>
                <a:gd name="T4" fmla="*/ 0 w 124"/>
                <a:gd name="T5" fmla="*/ 10 h 20"/>
                <a:gd name="T6" fmla="*/ 0 w 124"/>
                <a:gd name="T7" fmla="*/ 10 h 20"/>
                <a:gd name="T8" fmla="*/ 9 w 124"/>
                <a:gd name="T9" fmla="*/ 0 h 20"/>
                <a:gd name="T10" fmla="*/ 114 w 124"/>
                <a:gd name="T11" fmla="*/ 0 h 20"/>
                <a:gd name="T12" fmla="*/ 124 w 124"/>
                <a:gd name="T13" fmla="*/ 10 h 20"/>
                <a:gd name="T14" fmla="*/ 124 w 124"/>
                <a:gd name="T15" fmla="*/ 10 h 20"/>
                <a:gd name="T16" fmla="*/ 114 w 124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0">
                  <a:moveTo>
                    <a:pt x="114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20" y="0"/>
                    <a:pt x="124" y="5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5"/>
                    <a:pt x="120" y="20"/>
                    <a:pt x="114" y="20"/>
                  </a:cubicBezTo>
                  <a:close/>
                </a:path>
              </a:pathLst>
            </a:custGeom>
            <a:solidFill>
              <a:srgbClr val="BCC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îšľidè">
              <a:extLst>
                <a:ext uri="{FF2B5EF4-FFF2-40B4-BE49-F238E27FC236}">
                  <a16:creationId xmlns:a16="http://schemas.microsoft.com/office/drawing/2014/main" id="{E598B9CC-36E9-4573-9022-F250E63C5E09}"/>
                </a:ext>
              </a:extLst>
            </p:cNvPr>
            <p:cNvSpPr/>
            <p:nvPr/>
          </p:nvSpPr>
          <p:spPr bwMode="auto">
            <a:xfrm>
              <a:off x="6318504" y="3067320"/>
              <a:ext cx="45041" cy="98190"/>
            </a:xfrm>
            <a:custGeom>
              <a:avLst/>
              <a:gdLst>
                <a:gd name="T0" fmla="*/ 7 w 50"/>
                <a:gd name="T1" fmla="*/ 109 h 109"/>
                <a:gd name="T2" fmla="*/ 0 w 50"/>
                <a:gd name="T3" fmla="*/ 109 h 109"/>
                <a:gd name="T4" fmla="*/ 0 w 50"/>
                <a:gd name="T5" fmla="*/ 44 h 109"/>
                <a:gd name="T6" fmla="*/ 45 w 50"/>
                <a:gd name="T7" fmla="*/ 0 h 109"/>
                <a:gd name="T8" fmla="*/ 50 w 50"/>
                <a:gd name="T9" fmla="*/ 5 h 109"/>
                <a:gd name="T10" fmla="*/ 7 w 50"/>
                <a:gd name="T11" fmla="*/ 48 h 109"/>
                <a:gd name="T12" fmla="*/ 7 w 50"/>
                <a:gd name="T13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09">
                  <a:moveTo>
                    <a:pt x="7" y="109"/>
                  </a:moveTo>
                  <a:lnTo>
                    <a:pt x="0" y="109"/>
                  </a:lnTo>
                  <a:lnTo>
                    <a:pt x="0" y="44"/>
                  </a:lnTo>
                  <a:lnTo>
                    <a:pt x="45" y="0"/>
                  </a:lnTo>
                  <a:lnTo>
                    <a:pt x="50" y="5"/>
                  </a:lnTo>
                  <a:lnTo>
                    <a:pt x="7" y="48"/>
                  </a:lnTo>
                  <a:lnTo>
                    <a:pt x="7" y="109"/>
                  </a:lnTo>
                  <a:close/>
                </a:path>
              </a:pathLst>
            </a:custGeom>
            <a:solidFill>
              <a:srgbClr val="67BD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íṡḻíďê">
              <a:extLst>
                <a:ext uri="{FF2B5EF4-FFF2-40B4-BE49-F238E27FC236}">
                  <a16:creationId xmlns:a16="http://schemas.microsoft.com/office/drawing/2014/main" id="{45FC33EF-9DA0-46D1-841A-8446E9AD1E0B}"/>
                </a:ext>
              </a:extLst>
            </p:cNvPr>
            <p:cNvSpPr/>
            <p:nvPr/>
          </p:nvSpPr>
          <p:spPr bwMode="auto">
            <a:xfrm>
              <a:off x="5437499" y="3067320"/>
              <a:ext cx="45041" cy="156743"/>
            </a:xfrm>
            <a:custGeom>
              <a:avLst/>
              <a:gdLst>
                <a:gd name="T0" fmla="*/ 7 w 50"/>
                <a:gd name="T1" fmla="*/ 174 h 174"/>
                <a:gd name="T2" fmla="*/ 0 w 50"/>
                <a:gd name="T3" fmla="*/ 174 h 174"/>
                <a:gd name="T4" fmla="*/ 0 w 50"/>
                <a:gd name="T5" fmla="*/ 44 h 174"/>
                <a:gd name="T6" fmla="*/ 44 w 50"/>
                <a:gd name="T7" fmla="*/ 0 h 174"/>
                <a:gd name="T8" fmla="*/ 50 w 50"/>
                <a:gd name="T9" fmla="*/ 5 h 174"/>
                <a:gd name="T10" fmla="*/ 7 w 50"/>
                <a:gd name="T11" fmla="*/ 46 h 174"/>
                <a:gd name="T12" fmla="*/ 7 w 50"/>
                <a:gd name="T1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74">
                  <a:moveTo>
                    <a:pt x="7" y="174"/>
                  </a:moveTo>
                  <a:lnTo>
                    <a:pt x="0" y="174"/>
                  </a:lnTo>
                  <a:lnTo>
                    <a:pt x="0" y="44"/>
                  </a:lnTo>
                  <a:lnTo>
                    <a:pt x="44" y="0"/>
                  </a:lnTo>
                  <a:lnTo>
                    <a:pt x="50" y="5"/>
                  </a:lnTo>
                  <a:lnTo>
                    <a:pt x="7" y="46"/>
                  </a:lnTo>
                  <a:lnTo>
                    <a:pt x="7" y="174"/>
                  </a:lnTo>
                  <a:close/>
                </a:path>
              </a:pathLst>
            </a:custGeom>
            <a:solidFill>
              <a:srgbClr val="67BD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ïšliḑé">
              <a:extLst>
                <a:ext uri="{FF2B5EF4-FFF2-40B4-BE49-F238E27FC236}">
                  <a16:creationId xmlns:a16="http://schemas.microsoft.com/office/drawing/2014/main" id="{E12F01F1-07D9-44C6-9A6B-3F03660D7571}"/>
                </a:ext>
              </a:extLst>
            </p:cNvPr>
            <p:cNvSpPr/>
            <p:nvPr/>
          </p:nvSpPr>
          <p:spPr bwMode="auto">
            <a:xfrm>
              <a:off x="4973574" y="2818692"/>
              <a:ext cx="108099" cy="105397"/>
            </a:xfrm>
            <a:prstGeom prst="ellipse">
              <a:avLst/>
            </a:prstGeom>
            <a:solidFill>
              <a:srgbClr val="7587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îṥľiḑè">
              <a:extLst>
                <a:ext uri="{FF2B5EF4-FFF2-40B4-BE49-F238E27FC236}">
                  <a16:creationId xmlns:a16="http://schemas.microsoft.com/office/drawing/2014/main" id="{E8105B22-AB47-475E-8DBF-49D08FDD91DC}"/>
                </a:ext>
              </a:extLst>
            </p:cNvPr>
            <p:cNvSpPr/>
            <p:nvPr/>
          </p:nvSpPr>
          <p:spPr bwMode="auto">
            <a:xfrm>
              <a:off x="5191574" y="2853824"/>
              <a:ext cx="461222" cy="36934"/>
            </a:xfrm>
            <a:prstGeom prst="rect">
              <a:avLst/>
            </a:prstGeom>
            <a:solidFill>
              <a:srgbClr val="F7F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íšḷîďé">
              <a:extLst>
                <a:ext uri="{FF2B5EF4-FFF2-40B4-BE49-F238E27FC236}">
                  <a16:creationId xmlns:a16="http://schemas.microsoft.com/office/drawing/2014/main" id="{AA028525-D5A0-42DB-8F96-503A0F483B47}"/>
                </a:ext>
              </a:extLst>
            </p:cNvPr>
            <p:cNvSpPr/>
            <p:nvPr/>
          </p:nvSpPr>
          <p:spPr bwMode="auto">
            <a:xfrm>
              <a:off x="5786117" y="2853824"/>
              <a:ext cx="460321" cy="36934"/>
            </a:xfrm>
            <a:prstGeom prst="rect">
              <a:avLst/>
            </a:prstGeom>
            <a:solidFill>
              <a:srgbClr val="F7F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îSḻîďè">
              <a:extLst>
                <a:ext uri="{FF2B5EF4-FFF2-40B4-BE49-F238E27FC236}">
                  <a16:creationId xmlns:a16="http://schemas.microsoft.com/office/drawing/2014/main" id="{06BA9B31-74E0-4F93-9BC6-D4D61766D0D6}"/>
                </a:ext>
              </a:extLst>
            </p:cNvPr>
            <p:cNvSpPr/>
            <p:nvPr/>
          </p:nvSpPr>
          <p:spPr bwMode="auto">
            <a:xfrm>
              <a:off x="6380661" y="2853824"/>
              <a:ext cx="460321" cy="36934"/>
            </a:xfrm>
            <a:prstGeom prst="rect">
              <a:avLst/>
            </a:prstGeom>
            <a:solidFill>
              <a:srgbClr val="F7F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iS1ídê">
              <a:extLst>
                <a:ext uri="{FF2B5EF4-FFF2-40B4-BE49-F238E27FC236}">
                  <a16:creationId xmlns:a16="http://schemas.microsoft.com/office/drawing/2014/main" id="{695926AB-D6AF-4A30-B599-67A5C1E8EE81}"/>
                </a:ext>
              </a:extLst>
            </p:cNvPr>
            <p:cNvSpPr/>
            <p:nvPr/>
          </p:nvSpPr>
          <p:spPr bwMode="auto">
            <a:xfrm>
              <a:off x="6974304" y="2853824"/>
              <a:ext cx="459420" cy="36934"/>
            </a:xfrm>
            <a:prstGeom prst="rect">
              <a:avLst/>
            </a:prstGeom>
            <a:solidFill>
              <a:srgbClr val="F7F6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ïśḷíḑê">
              <a:extLst>
                <a:ext uri="{FF2B5EF4-FFF2-40B4-BE49-F238E27FC236}">
                  <a16:creationId xmlns:a16="http://schemas.microsoft.com/office/drawing/2014/main" id="{883CBA1E-E4A7-45D1-B266-4276FF4F714D}"/>
                </a:ext>
              </a:extLst>
            </p:cNvPr>
            <p:cNvSpPr/>
            <p:nvPr/>
          </p:nvSpPr>
          <p:spPr bwMode="auto">
            <a:xfrm>
              <a:off x="6705858" y="3110559"/>
              <a:ext cx="905328" cy="211694"/>
            </a:xfrm>
            <a:prstGeom prst="rect">
              <a:avLst/>
            </a:prstGeom>
            <a:solidFill>
              <a:srgbClr val="67BD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íṣļïḋe">
              <a:extLst>
                <a:ext uri="{FF2B5EF4-FFF2-40B4-BE49-F238E27FC236}">
                  <a16:creationId xmlns:a16="http://schemas.microsoft.com/office/drawing/2014/main" id="{CEDB74CB-D26F-4113-BFEC-D14509E44A2D}"/>
                </a:ext>
              </a:extLst>
            </p:cNvPr>
            <p:cNvSpPr/>
            <p:nvPr/>
          </p:nvSpPr>
          <p:spPr bwMode="auto">
            <a:xfrm>
              <a:off x="5342011" y="4087052"/>
              <a:ext cx="298173" cy="257636"/>
            </a:xfrm>
            <a:custGeom>
              <a:avLst/>
              <a:gdLst>
                <a:gd name="T0" fmla="*/ 6 w 194"/>
                <a:gd name="T1" fmla="*/ 142 h 168"/>
                <a:gd name="T2" fmla="*/ 95 w 194"/>
                <a:gd name="T3" fmla="*/ 114 h 168"/>
                <a:gd name="T4" fmla="*/ 130 w 194"/>
                <a:gd name="T5" fmla="*/ 45 h 168"/>
                <a:gd name="T6" fmla="*/ 119 w 194"/>
                <a:gd name="T7" fmla="*/ 9 h 168"/>
                <a:gd name="T8" fmla="*/ 188 w 194"/>
                <a:gd name="T9" fmla="*/ 0 h 168"/>
                <a:gd name="T10" fmla="*/ 193 w 194"/>
                <a:gd name="T11" fmla="*/ 38 h 168"/>
                <a:gd name="T12" fmla="*/ 157 w 194"/>
                <a:gd name="T13" fmla="*/ 133 h 168"/>
                <a:gd name="T14" fmla="*/ 97 w 194"/>
                <a:gd name="T15" fmla="*/ 163 h 168"/>
                <a:gd name="T16" fmla="*/ 10 w 194"/>
                <a:gd name="T17" fmla="*/ 168 h 168"/>
                <a:gd name="T18" fmla="*/ 6 w 194"/>
                <a:gd name="T19" fmla="*/ 14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168">
                  <a:moveTo>
                    <a:pt x="6" y="142"/>
                  </a:moveTo>
                  <a:cubicBezTo>
                    <a:pt x="33" y="139"/>
                    <a:pt x="73" y="130"/>
                    <a:pt x="95" y="114"/>
                  </a:cubicBezTo>
                  <a:cubicBezTo>
                    <a:pt x="117" y="98"/>
                    <a:pt x="132" y="72"/>
                    <a:pt x="130" y="45"/>
                  </a:cubicBezTo>
                  <a:cubicBezTo>
                    <a:pt x="129" y="32"/>
                    <a:pt x="124" y="20"/>
                    <a:pt x="119" y="9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1" y="13"/>
                    <a:pt x="193" y="25"/>
                    <a:pt x="193" y="38"/>
                  </a:cubicBezTo>
                  <a:cubicBezTo>
                    <a:pt x="194" y="73"/>
                    <a:pt x="183" y="110"/>
                    <a:pt x="157" y="133"/>
                  </a:cubicBezTo>
                  <a:cubicBezTo>
                    <a:pt x="140" y="149"/>
                    <a:pt x="119" y="158"/>
                    <a:pt x="97" y="163"/>
                  </a:cubicBezTo>
                  <a:cubicBezTo>
                    <a:pt x="74" y="167"/>
                    <a:pt x="32" y="168"/>
                    <a:pt x="10" y="168"/>
                  </a:cubicBezTo>
                  <a:cubicBezTo>
                    <a:pt x="3" y="168"/>
                    <a:pt x="0" y="143"/>
                    <a:pt x="6" y="142"/>
                  </a:cubicBezTo>
                  <a:close/>
                </a:path>
              </a:pathLst>
            </a:custGeom>
            <a:solidFill>
              <a:srgbClr val="F4A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íṡľiḓe">
              <a:extLst>
                <a:ext uri="{FF2B5EF4-FFF2-40B4-BE49-F238E27FC236}">
                  <a16:creationId xmlns:a16="http://schemas.microsoft.com/office/drawing/2014/main" id="{45C00EC3-A9BB-4552-9540-CCB67B4B812A}"/>
                </a:ext>
              </a:extLst>
            </p:cNvPr>
            <p:cNvSpPr/>
            <p:nvPr/>
          </p:nvSpPr>
          <p:spPr bwMode="auto">
            <a:xfrm>
              <a:off x="5236615" y="4298745"/>
              <a:ext cx="131520" cy="54049"/>
            </a:xfrm>
            <a:custGeom>
              <a:avLst/>
              <a:gdLst>
                <a:gd name="T0" fmla="*/ 11 w 86"/>
                <a:gd name="T1" fmla="*/ 12 h 35"/>
                <a:gd name="T2" fmla="*/ 3 w 86"/>
                <a:gd name="T3" fmla="*/ 16 h 35"/>
                <a:gd name="T4" fmla="*/ 0 w 86"/>
                <a:gd name="T5" fmla="*/ 23 h 35"/>
                <a:gd name="T6" fmla="*/ 10 w 86"/>
                <a:gd name="T7" fmla="*/ 30 h 35"/>
                <a:gd name="T8" fmla="*/ 50 w 86"/>
                <a:gd name="T9" fmla="*/ 35 h 35"/>
                <a:gd name="T10" fmla="*/ 55 w 86"/>
                <a:gd name="T11" fmla="*/ 35 h 35"/>
                <a:gd name="T12" fmla="*/ 60 w 86"/>
                <a:gd name="T13" fmla="*/ 35 h 35"/>
                <a:gd name="T14" fmla="*/ 82 w 86"/>
                <a:gd name="T15" fmla="*/ 27 h 35"/>
                <a:gd name="T16" fmla="*/ 82 w 86"/>
                <a:gd name="T17" fmla="*/ 10 h 35"/>
                <a:gd name="T18" fmla="*/ 41 w 86"/>
                <a:gd name="T19" fmla="*/ 4 h 35"/>
                <a:gd name="T20" fmla="*/ 11 w 86"/>
                <a:gd name="T2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35">
                  <a:moveTo>
                    <a:pt x="11" y="12"/>
                  </a:moveTo>
                  <a:cubicBezTo>
                    <a:pt x="8" y="13"/>
                    <a:pt x="5" y="14"/>
                    <a:pt x="3" y="16"/>
                  </a:cubicBezTo>
                  <a:cubicBezTo>
                    <a:pt x="1" y="18"/>
                    <a:pt x="0" y="21"/>
                    <a:pt x="0" y="23"/>
                  </a:cubicBezTo>
                  <a:cubicBezTo>
                    <a:pt x="1" y="28"/>
                    <a:pt x="6" y="29"/>
                    <a:pt x="10" y="30"/>
                  </a:cubicBezTo>
                  <a:cubicBezTo>
                    <a:pt x="24" y="33"/>
                    <a:pt x="37" y="34"/>
                    <a:pt x="50" y="35"/>
                  </a:cubicBezTo>
                  <a:cubicBezTo>
                    <a:pt x="52" y="35"/>
                    <a:pt x="53" y="35"/>
                    <a:pt x="55" y="35"/>
                  </a:cubicBezTo>
                  <a:cubicBezTo>
                    <a:pt x="57" y="35"/>
                    <a:pt x="59" y="35"/>
                    <a:pt x="60" y="35"/>
                  </a:cubicBezTo>
                  <a:cubicBezTo>
                    <a:pt x="68" y="35"/>
                    <a:pt x="78" y="34"/>
                    <a:pt x="82" y="27"/>
                  </a:cubicBezTo>
                  <a:cubicBezTo>
                    <a:pt x="85" y="22"/>
                    <a:pt x="86" y="15"/>
                    <a:pt x="82" y="10"/>
                  </a:cubicBezTo>
                  <a:cubicBezTo>
                    <a:pt x="73" y="0"/>
                    <a:pt x="52" y="3"/>
                    <a:pt x="41" y="4"/>
                  </a:cubicBezTo>
                  <a:cubicBezTo>
                    <a:pt x="31" y="6"/>
                    <a:pt x="21" y="8"/>
                    <a:pt x="11" y="12"/>
                  </a:cubicBezTo>
                  <a:close/>
                </a:path>
              </a:pathLst>
            </a:custGeom>
            <a:solidFill>
              <a:srgbClr val="F4A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îŝľiḓê">
              <a:extLst>
                <a:ext uri="{FF2B5EF4-FFF2-40B4-BE49-F238E27FC236}">
                  <a16:creationId xmlns:a16="http://schemas.microsoft.com/office/drawing/2014/main" id="{494EB503-9EB9-4E62-82B8-36E661C9EE21}"/>
                </a:ext>
              </a:extLst>
            </p:cNvPr>
            <p:cNvSpPr/>
            <p:nvPr/>
          </p:nvSpPr>
          <p:spPr bwMode="auto">
            <a:xfrm>
              <a:off x="5492449" y="3941118"/>
              <a:ext cx="138727" cy="176561"/>
            </a:xfrm>
            <a:custGeom>
              <a:avLst/>
              <a:gdLst>
                <a:gd name="T0" fmla="*/ 14 w 90"/>
                <a:gd name="T1" fmla="*/ 90 h 115"/>
                <a:gd name="T2" fmla="*/ 3 w 90"/>
                <a:gd name="T3" fmla="*/ 40 h 115"/>
                <a:gd name="T4" fmla="*/ 71 w 90"/>
                <a:gd name="T5" fmla="*/ 33 h 115"/>
                <a:gd name="T6" fmla="*/ 84 w 90"/>
                <a:gd name="T7" fmla="*/ 70 h 115"/>
                <a:gd name="T8" fmla="*/ 90 w 90"/>
                <a:gd name="T9" fmla="*/ 95 h 115"/>
                <a:gd name="T10" fmla="*/ 22 w 90"/>
                <a:gd name="T11" fmla="*/ 115 h 115"/>
                <a:gd name="T12" fmla="*/ 14 w 90"/>
                <a:gd name="T13" fmla="*/ 9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15">
                  <a:moveTo>
                    <a:pt x="14" y="90"/>
                  </a:moveTo>
                  <a:cubicBezTo>
                    <a:pt x="6" y="74"/>
                    <a:pt x="0" y="57"/>
                    <a:pt x="3" y="40"/>
                  </a:cubicBezTo>
                  <a:cubicBezTo>
                    <a:pt x="9" y="0"/>
                    <a:pt x="53" y="4"/>
                    <a:pt x="71" y="33"/>
                  </a:cubicBezTo>
                  <a:cubicBezTo>
                    <a:pt x="78" y="44"/>
                    <a:pt x="80" y="58"/>
                    <a:pt x="84" y="70"/>
                  </a:cubicBezTo>
                  <a:cubicBezTo>
                    <a:pt x="86" y="79"/>
                    <a:pt x="88" y="87"/>
                    <a:pt x="90" y="95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20" y="111"/>
                    <a:pt x="16" y="95"/>
                    <a:pt x="14" y="90"/>
                  </a:cubicBezTo>
                  <a:close/>
                </a:path>
              </a:pathLst>
            </a:custGeom>
            <a:solidFill>
              <a:srgbClr val="E3B9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ïśḻïdé">
              <a:extLst>
                <a:ext uri="{FF2B5EF4-FFF2-40B4-BE49-F238E27FC236}">
                  <a16:creationId xmlns:a16="http://schemas.microsoft.com/office/drawing/2014/main" id="{579C3A03-0AFD-4C19-B9DE-5AFAFC4D3014}"/>
                </a:ext>
              </a:extLst>
            </p:cNvPr>
            <p:cNvSpPr/>
            <p:nvPr/>
          </p:nvSpPr>
          <p:spPr bwMode="auto">
            <a:xfrm>
              <a:off x="4676303" y="4561785"/>
              <a:ext cx="63058" cy="79272"/>
            </a:xfrm>
            <a:custGeom>
              <a:avLst/>
              <a:gdLst>
                <a:gd name="T0" fmla="*/ 37 w 41"/>
                <a:gd name="T1" fmla="*/ 38 h 52"/>
                <a:gd name="T2" fmla="*/ 35 w 41"/>
                <a:gd name="T3" fmla="*/ 45 h 52"/>
                <a:gd name="T4" fmla="*/ 27 w 41"/>
                <a:gd name="T5" fmla="*/ 48 h 52"/>
                <a:gd name="T6" fmla="*/ 7 w 41"/>
                <a:gd name="T7" fmla="*/ 51 h 52"/>
                <a:gd name="T8" fmla="*/ 1 w 41"/>
                <a:gd name="T9" fmla="*/ 50 h 52"/>
                <a:gd name="T10" fmla="*/ 0 w 41"/>
                <a:gd name="T11" fmla="*/ 45 h 52"/>
                <a:gd name="T12" fmla="*/ 3 w 41"/>
                <a:gd name="T13" fmla="*/ 27 h 52"/>
                <a:gd name="T14" fmla="*/ 8 w 41"/>
                <a:gd name="T15" fmla="*/ 12 h 52"/>
                <a:gd name="T16" fmla="*/ 35 w 41"/>
                <a:gd name="T17" fmla="*/ 6 h 52"/>
                <a:gd name="T18" fmla="*/ 37 w 41"/>
                <a:gd name="T19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52">
                  <a:moveTo>
                    <a:pt x="37" y="38"/>
                  </a:moveTo>
                  <a:cubicBezTo>
                    <a:pt x="37" y="40"/>
                    <a:pt x="37" y="43"/>
                    <a:pt x="35" y="45"/>
                  </a:cubicBezTo>
                  <a:cubicBezTo>
                    <a:pt x="33" y="47"/>
                    <a:pt x="30" y="48"/>
                    <a:pt x="27" y="48"/>
                  </a:cubicBezTo>
                  <a:cubicBezTo>
                    <a:pt x="20" y="49"/>
                    <a:pt x="14" y="50"/>
                    <a:pt x="7" y="51"/>
                  </a:cubicBezTo>
                  <a:cubicBezTo>
                    <a:pt x="5" y="52"/>
                    <a:pt x="2" y="52"/>
                    <a:pt x="1" y="50"/>
                  </a:cubicBezTo>
                  <a:cubicBezTo>
                    <a:pt x="0" y="49"/>
                    <a:pt x="0" y="47"/>
                    <a:pt x="0" y="45"/>
                  </a:cubicBezTo>
                  <a:cubicBezTo>
                    <a:pt x="1" y="39"/>
                    <a:pt x="2" y="33"/>
                    <a:pt x="3" y="27"/>
                  </a:cubicBezTo>
                  <a:cubicBezTo>
                    <a:pt x="4" y="22"/>
                    <a:pt x="5" y="16"/>
                    <a:pt x="8" y="12"/>
                  </a:cubicBezTo>
                  <a:cubicBezTo>
                    <a:pt x="13" y="6"/>
                    <a:pt x="29" y="0"/>
                    <a:pt x="35" y="6"/>
                  </a:cubicBezTo>
                  <a:cubicBezTo>
                    <a:pt x="41" y="13"/>
                    <a:pt x="37" y="30"/>
                    <a:pt x="37" y="38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íśļîḍe">
              <a:extLst>
                <a:ext uri="{FF2B5EF4-FFF2-40B4-BE49-F238E27FC236}">
                  <a16:creationId xmlns:a16="http://schemas.microsoft.com/office/drawing/2014/main" id="{070AD379-496E-4C37-A7F7-7BE3C6FDF560}"/>
                </a:ext>
              </a:extLst>
            </p:cNvPr>
            <p:cNvSpPr/>
            <p:nvPr/>
          </p:nvSpPr>
          <p:spPr bwMode="auto">
            <a:xfrm>
              <a:off x="4576311" y="4610430"/>
              <a:ext cx="182867" cy="93686"/>
            </a:xfrm>
            <a:custGeom>
              <a:avLst/>
              <a:gdLst>
                <a:gd name="T0" fmla="*/ 2 w 119"/>
                <a:gd name="T1" fmla="*/ 56 h 61"/>
                <a:gd name="T2" fmla="*/ 9 w 119"/>
                <a:gd name="T3" fmla="*/ 43 h 61"/>
                <a:gd name="T4" fmla="*/ 25 w 119"/>
                <a:gd name="T5" fmla="*/ 39 h 61"/>
                <a:gd name="T6" fmla="*/ 56 w 119"/>
                <a:gd name="T7" fmla="*/ 8 h 61"/>
                <a:gd name="T8" fmla="*/ 59 w 119"/>
                <a:gd name="T9" fmla="*/ 2 h 61"/>
                <a:gd name="T10" fmla="*/ 67 w 119"/>
                <a:gd name="T11" fmla="*/ 2 h 61"/>
                <a:gd name="T12" fmla="*/ 74 w 119"/>
                <a:gd name="T13" fmla="*/ 6 h 61"/>
                <a:gd name="T14" fmla="*/ 88 w 119"/>
                <a:gd name="T15" fmla="*/ 9 h 61"/>
                <a:gd name="T16" fmla="*/ 101 w 119"/>
                <a:gd name="T17" fmla="*/ 5 h 61"/>
                <a:gd name="T18" fmla="*/ 108 w 119"/>
                <a:gd name="T19" fmla="*/ 14 h 61"/>
                <a:gd name="T20" fmla="*/ 117 w 119"/>
                <a:gd name="T21" fmla="*/ 31 h 61"/>
                <a:gd name="T22" fmla="*/ 119 w 119"/>
                <a:gd name="T23" fmla="*/ 34 h 61"/>
                <a:gd name="T24" fmla="*/ 90 w 119"/>
                <a:gd name="T25" fmla="*/ 41 h 61"/>
                <a:gd name="T26" fmla="*/ 85 w 119"/>
                <a:gd name="T27" fmla="*/ 32 h 61"/>
                <a:gd name="T28" fmla="*/ 84 w 119"/>
                <a:gd name="T29" fmla="*/ 42 h 61"/>
                <a:gd name="T30" fmla="*/ 5 w 119"/>
                <a:gd name="T31" fmla="*/ 61 h 61"/>
                <a:gd name="T32" fmla="*/ 2 w 119"/>
                <a:gd name="T33" fmla="*/ 5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61">
                  <a:moveTo>
                    <a:pt x="2" y="56"/>
                  </a:moveTo>
                  <a:cubicBezTo>
                    <a:pt x="0" y="51"/>
                    <a:pt x="4" y="45"/>
                    <a:pt x="9" y="43"/>
                  </a:cubicBezTo>
                  <a:cubicBezTo>
                    <a:pt x="14" y="40"/>
                    <a:pt x="19" y="40"/>
                    <a:pt x="25" y="39"/>
                  </a:cubicBezTo>
                  <a:cubicBezTo>
                    <a:pt x="40" y="35"/>
                    <a:pt x="52" y="23"/>
                    <a:pt x="56" y="8"/>
                  </a:cubicBezTo>
                  <a:cubicBezTo>
                    <a:pt x="57" y="6"/>
                    <a:pt x="57" y="3"/>
                    <a:pt x="59" y="2"/>
                  </a:cubicBezTo>
                  <a:cubicBezTo>
                    <a:pt x="61" y="0"/>
                    <a:pt x="64" y="0"/>
                    <a:pt x="67" y="2"/>
                  </a:cubicBezTo>
                  <a:cubicBezTo>
                    <a:pt x="69" y="3"/>
                    <a:pt x="71" y="5"/>
                    <a:pt x="74" y="6"/>
                  </a:cubicBezTo>
                  <a:cubicBezTo>
                    <a:pt x="78" y="9"/>
                    <a:pt x="83" y="10"/>
                    <a:pt x="88" y="9"/>
                  </a:cubicBezTo>
                  <a:cubicBezTo>
                    <a:pt x="92" y="8"/>
                    <a:pt x="96" y="3"/>
                    <a:pt x="101" y="5"/>
                  </a:cubicBezTo>
                  <a:cubicBezTo>
                    <a:pt x="105" y="6"/>
                    <a:pt x="107" y="10"/>
                    <a:pt x="108" y="14"/>
                  </a:cubicBezTo>
                  <a:cubicBezTo>
                    <a:pt x="111" y="19"/>
                    <a:pt x="114" y="25"/>
                    <a:pt x="117" y="31"/>
                  </a:cubicBezTo>
                  <a:cubicBezTo>
                    <a:pt x="118" y="32"/>
                    <a:pt x="118" y="33"/>
                    <a:pt x="119" y="34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8" y="40"/>
                    <a:pt x="86" y="34"/>
                    <a:pt x="85" y="32"/>
                  </a:cubicBezTo>
                  <a:cubicBezTo>
                    <a:pt x="85" y="35"/>
                    <a:pt x="85" y="40"/>
                    <a:pt x="84" y="42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4" y="59"/>
                    <a:pt x="2" y="58"/>
                    <a:pt x="2" y="56"/>
                  </a:cubicBezTo>
                  <a:close/>
                </a:path>
              </a:pathLst>
            </a:custGeom>
            <a:solidFill>
              <a:srgbClr val="0A3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îslïḋè">
              <a:extLst>
                <a:ext uri="{FF2B5EF4-FFF2-40B4-BE49-F238E27FC236}">
                  <a16:creationId xmlns:a16="http://schemas.microsoft.com/office/drawing/2014/main" id="{512871F9-3402-40D1-8847-811F1CBBDB6A}"/>
                </a:ext>
              </a:extLst>
            </p:cNvPr>
            <p:cNvSpPr/>
            <p:nvPr/>
          </p:nvSpPr>
          <p:spPr bwMode="auto">
            <a:xfrm>
              <a:off x="4522262" y="4474406"/>
              <a:ext cx="170256" cy="83777"/>
            </a:xfrm>
            <a:custGeom>
              <a:avLst/>
              <a:gdLst>
                <a:gd name="T0" fmla="*/ 87 w 111"/>
                <a:gd name="T1" fmla="*/ 53 h 55"/>
                <a:gd name="T2" fmla="*/ 69 w 111"/>
                <a:gd name="T3" fmla="*/ 45 h 55"/>
                <a:gd name="T4" fmla="*/ 31 w 111"/>
                <a:gd name="T5" fmla="*/ 39 h 55"/>
                <a:gd name="T6" fmla="*/ 1 w 111"/>
                <a:gd name="T7" fmla="*/ 13 h 55"/>
                <a:gd name="T8" fmla="*/ 1 w 111"/>
                <a:gd name="T9" fmla="*/ 5 h 55"/>
                <a:gd name="T10" fmla="*/ 8 w 111"/>
                <a:gd name="T11" fmla="*/ 2 h 55"/>
                <a:gd name="T12" fmla="*/ 56 w 111"/>
                <a:gd name="T13" fmla="*/ 9 h 55"/>
                <a:gd name="T14" fmla="*/ 98 w 111"/>
                <a:gd name="T15" fmla="*/ 10 h 55"/>
                <a:gd name="T16" fmla="*/ 110 w 111"/>
                <a:gd name="T17" fmla="*/ 25 h 55"/>
                <a:gd name="T18" fmla="*/ 105 w 111"/>
                <a:gd name="T19" fmla="*/ 51 h 55"/>
                <a:gd name="T20" fmla="*/ 87 w 111"/>
                <a:gd name="T21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55">
                  <a:moveTo>
                    <a:pt x="87" y="53"/>
                  </a:moveTo>
                  <a:cubicBezTo>
                    <a:pt x="80" y="51"/>
                    <a:pt x="75" y="47"/>
                    <a:pt x="69" y="45"/>
                  </a:cubicBezTo>
                  <a:cubicBezTo>
                    <a:pt x="57" y="40"/>
                    <a:pt x="44" y="43"/>
                    <a:pt x="31" y="39"/>
                  </a:cubicBezTo>
                  <a:cubicBezTo>
                    <a:pt x="18" y="36"/>
                    <a:pt x="7" y="26"/>
                    <a:pt x="1" y="13"/>
                  </a:cubicBezTo>
                  <a:cubicBezTo>
                    <a:pt x="0" y="11"/>
                    <a:pt x="0" y="7"/>
                    <a:pt x="1" y="5"/>
                  </a:cubicBezTo>
                  <a:cubicBezTo>
                    <a:pt x="3" y="3"/>
                    <a:pt x="6" y="2"/>
                    <a:pt x="8" y="2"/>
                  </a:cubicBezTo>
                  <a:cubicBezTo>
                    <a:pt x="30" y="0"/>
                    <a:pt x="35" y="8"/>
                    <a:pt x="56" y="9"/>
                  </a:cubicBezTo>
                  <a:cubicBezTo>
                    <a:pt x="62" y="9"/>
                    <a:pt x="86" y="6"/>
                    <a:pt x="98" y="10"/>
                  </a:cubicBezTo>
                  <a:cubicBezTo>
                    <a:pt x="111" y="15"/>
                    <a:pt x="109" y="20"/>
                    <a:pt x="110" y="25"/>
                  </a:cubicBezTo>
                  <a:cubicBezTo>
                    <a:pt x="110" y="30"/>
                    <a:pt x="110" y="47"/>
                    <a:pt x="105" y="51"/>
                  </a:cubicBezTo>
                  <a:cubicBezTo>
                    <a:pt x="100" y="55"/>
                    <a:pt x="93" y="55"/>
                    <a:pt x="87" y="53"/>
                  </a:cubicBezTo>
                  <a:close/>
                </a:path>
              </a:pathLst>
            </a:custGeom>
            <a:solidFill>
              <a:srgbClr val="0A3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iṧḻïḋè">
              <a:extLst>
                <a:ext uri="{FF2B5EF4-FFF2-40B4-BE49-F238E27FC236}">
                  <a16:creationId xmlns:a16="http://schemas.microsoft.com/office/drawing/2014/main" id="{1BC0D5C7-137A-413C-92D0-07E3DE62BC0C}"/>
                </a:ext>
              </a:extLst>
            </p:cNvPr>
            <p:cNvSpPr/>
            <p:nvPr/>
          </p:nvSpPr>
          <p:spPr bwMode="auto">
            <a:xfrm>
              <a:off x="4634865" y="4450984"/>
              <a:ext cx="56752" cy="86479"/>
            </a:xfrm>
            <a:custGeom>
              <a:avLst/>
              <a:gdLst>
                <a:gd name="T0" fmla="*/ 36 w 37"/>
                <a:gd name="T1" fmla="*/ 21 h 56"/>
                <a:gd name="T2" fmla="*/ 36 w 37"/>
                <a:gd name="T3" fmla="*/ 14 h 56"/>
                <a:gd name="T4" fmla="*/ 29 w 37"/>
                <a:gd name="T5" fmla="*/ 9 h 56"/>
                <a:gd name="T6" fmla="*/ 10 w 37"/>
                <a:gd name="T7" fmla="*/ 1 h 56"/>
                <a:gd name="T8" fmla="*/ 4 w 37"/>
                <a:gd name="T9" fmla="*/ 1 h 56"/>
                <a:gd name="T10" fmla="*/ 2 w 37"/>
                <a:gd name="T11" fmla="*/ 6 h 56"/>
                <a:gd name="T12" fmla="*/ 0 w 37"/>
                <a:gd name="T13" fmla="*/ 24 h 56"/>
                <a:gd name="T14" fmla="*/ 2 w 37"/>
                <a:gd name="T15" fmla="*/ 40 h 56"/>
                <a:gd name="T16" fmla="*/ 27 w 37"/>
                <a:gd name="T17" fmla="*/ 51 h 56"/>
                <a:gd name="T18" fmla="*/ 36 w 37"/>
                <a:gd name="T19" fmla="*/ 2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56">
                  <a:moveTo>
                    <a:pt x="36" y="21"/>
                  </a:moveTo>
                  <a:cubicBezTo>
                    <a:pt x="36" y="19"/>
                    <a:pt x="37" y="16"/>
                    <a:pt x="36" y="14"/>
                  </a:cubicBezTo>
                  <a:cubicBezTo>
                    <a:pt x="35" y="11"/>
                    <a:pt x="31" y="10"/>
                    <a:pt x="29" y="9"/>
                  </a:cubicBezTo>
                  <a:cubicBezTo>
                    <a:pt x="22" y="6"/>
                    <a:pt x="16" y="4"/>
                    <a:pt x="10" y="1"/>
                  </a:cubicBezTo>
                  <a:cubicBezTo>
                    <a:pt x="8" y="0"/>
                    <a:pt x="5" y="0"/>
                    <a:pt x="4" y="1"/>
                  </a:cubicBezTo>
                  <a:cubicBezTo>
                    <a:pt x="2" y="2"/>
                    <a:pt x="2" y="4"/>
                    <a:pt x="2" y="6"/>
                  </a:cubicBezTo>
                  <a:cubicBezTo>
                    <a:pt x="1" y="12"/>
                    <a:pt x="1" y="18"/>
                    <a:pt x="0" y="24"/>
                  </a:cubicBezTo>
                  <a:cubicBezTo>
                    <a:pt x="0" y="30"/>
                    <a:pt x="0" y="35"/>
                    <a:pt x="2" y="40"/>
                  </a:cubicBezTo>
                  <a:cubicBezTo>
                    <a:pt x="5" y="47"/>
                    <a:pt x="19" y="56"/>
                    <a:pt x="27" y="51"/>
                  </a:cubicBezTo>
                  <a:cubicBezTo>
                    <a:pt x="34" y="47"/>
                    <a:pt x="34" y="28"/>
                    <a:pt x="36" y="21"/>
                  </a:cubicBezTo>
                  <a:close/>
                </a:path>
              </a:pathLst>
            </a:custGeom>
            <a:solidFill>
              <a:srgbClr val="F4A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iSľïḓè">
              <a:extLst>
                <a:ext uri="{FF2B5EF4-FFF2-40B4-BE49-F238E27FC236}">
                  <a16:creationId xmlns:a16="http://schemas.microsoft.com/office/drawing/2014/main" id="{7FDCB5B2-5656-49F3-A27A-239287399A44}"/>
                </a:ext>
              </a:extLst>
            </p:cNvPr>
            <p:cNvSpPr/>
            <p:nvPr/>
          </p:nvSpPr>
          <p:spPr bwMode="auto">
            <a:xfrm>
              <a:off x="4620451" y="4159118"/>
              <a:ext cx="156743" cy="353123"/>
            </a:xfrm>
            <a:custGeom>
              <a:avLst/>
              <a:gdLst>
                <a:gd name="T0" fmla="*/ 35 w 102"/>
                <a:gd name="T1" fmla="*/ 29 h 230"/>
                <a:gd name="T2" fmla="*/ 46 w 102"/>
                <a:gd name="T3" fmla="*/ 0 h 230"/>
                <a:gd name="T4" fmla="*/ 102 w 102"/>
                <a:gd name="T5" fmla="*/ 68 h 230"/>
                <a:gd name="T6" fmla="*/ 76 w 102"/>
                <a:gd name="T7" fmla="*/ 107 h 230"/>
                <a:gd name="T8" fmla="*/ 42 w 102"/>
                <a:gd name="T9" fmla="*/ 224 h 230"/>
                <a:gd name="T10" fmla="*/ 7 w 102"/>
                <a:gd name="T11" fmla="*/ 219 h 230"/>
                <a:gd name="T12" fmla="*/ 35 w 102"/>
                <a:gd name="T13" fmla="*/ 2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230">
                  <a:moveTo>
                    <a:pt x="35" y="29"/>
                  </a:moveTo>
                  <a:cubicBezTo>
                    <a:pt x="38" y="19"/>
                    <a:pt x="41" y="9"/>
                    <a:pt x="46" y="0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89" y="72"/>
                    <a:pt x="81" y="85"/>
                    <a:pt x="76" y="107"/>
                  </a:cubicBezTo>
                  <a:cubicBezTo>
                    <a:pt x="55" y="187"/>
                    <a:pt x="47" y="216"/>
                    <a:pt x="42" y="224"/>
                  </a:cubicBezTo>
                  <a:cubicBezTo>
                    <a:pt x="38" y="230"/>
                    <a:pt x="10" y="226"/>
                    <a:pt x="7" y="219"/>
                  </a:cubicBezTo>
                  <a:cubicBezTo>
                    <a:pt x="0" y="199"/>
                    <a:pt x="23" y="79"/>
                    <a:pt x="35" y="29"/>
                  </a:cubicBezTo>
                  <a:close/>
                </a:path>
              </a:pathLst>
            </a:custGeom>
            <a:solidFill>
              <a:srgbClr val="255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íṥļïḋè">
              <a:extLst>
                <a:ext uri="{FF2B5EF4-FFF2-40B4-BE49-F238E27FC236}">
                  <a16:creationId xmlns:a16="http://schemas.microsoft.com/office/drawing/2014/main" id="{1F115951-4039-4EE9-91A7-65BE3B19A75D}"/>
                </a:ext>
              </a:extLst>
            </p:cNvPr>
            <p:cNvSpPr/>
            <p:nvPr/>
          </p:nvSpPr>
          <p:spPr bwMode="auto">
            <a:xfrm>
              <a:off x="4674501" y="4200555"/>
              <a:ext cx="535990" cy="404470"/>
            </a:xfrm>
            <a:custGeom>
              <a:avLst/>
              <a:gdLst>
                <a:gd name="T0" fmla="*/ 334 w 349"/>
                <a:gd name="T1" fmla="*/ 96 h 263"/>
                <a:gd name="T2" fmla="*/ 230 w 349"/>
                <a:gd name="T3" fmla="*/ 107 h 263"/>
                <a:gd name="T4" fmla="*/ 156 w 349"/>
                <a:gd name="T5" fmla="*/ 101 h 263"/>
                <a:gd name="T6" fmla="*/ 105 w 349"/>
                <a:gd name="T7" fmla="*/ 97 h 263"/>
                <a:gd name="T8" fmla="*/ 42 w 349"/>
                <a:gd name="T9" fmla="*/ 254 h 263"/>
                <a:gd name="T10" fmla="*/ 3 w 349"/>
                <a:gd name="T11" fmla="*/ 253 h 263"/>
                <a:gd name="T12" fmla="*/ 24 w 349"/>
                <a:gd name="T13" fmla="*/ 98 h 263"/>
                <a:gd name="T14" fmla="*/ 36 w 349"/>
                <a:gd name="T15" fmla="*/ 51 h 263"/>
                <a:gd name="T16" fmla="*/ 64 w 349"/>
                <a:gd name="T17" fmla="*/ 13 h 263"/>
                <a:gd name="T18" fmla="*/ 274 w 349"/>
                <a:gd name="T19" fmla="*/ 12 h 263"/>
                <a:gd name="T20" fmla="*/ 334 w 349"/>
                <a:gd name="T21" fmla="*/ 96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9" h="263">
                  <a:moveTo>
                    <a:pt x="334" y="96"/>
                  </a:moveTo>
                  <a:cubicBezTo>
                    <a:pt x="320" y="106"/>
                    <a:pt x="247" y="108"/>
                    <a:pt x="230" y="107"/>
                  </a:cubicBezTo>
                  <a:cubicBezTo>
                    <a:pt x="206" y="105"/>
                    <a:pt x="181" y="103"/>
                    <a:pt x="156" y="101"/>
                  </a:cubicBezTo>
                  <a:cubicBezTo>
                    <a:pt x="144" y="100"/>
                    <a:pt x="114" y="90"/>
                    <a:pt x="105" y="97"/>
                  </a:cubicBezTo>
                  <a:cubicBezTo>
                    <a:pt x="92" y="107"/>
                    <a:pt x="53" y="238"/>
                    <a:pt x="42" y="254"/>
                  </a:cubicBezTo>
                  <a:cubicBezTo>
                    <a:pt x="38" y="260"/>
                    <a:pt x="7" y="263"/>
                    <a:pt x="3" y="253"/>
                  </a:cubicBezTo>
                  <a:cubicBezTo>
                    <a:pt x="0" y="243"/>
                    <a:pt x="17" y="139"/>
                    <a:pt x="24" y="98"/>
                  </a:cubicBezTo>
                  <a:cubicBezTo>
                    <a:pt x="27" y="82"/>
                    <a:pt x="30" y="66"/>
                    <a:pt x="36" y="51"/>
                  </a:cubicBezTo>
                  <a:cubicBezTo>
                    <a:pt x="41" y="36"/>
                    <a:pt x="51" y="22"/>
                    <a:pt x="64" y="13"/>
                  </a:cubicBezTo>
                  <a:cubicBezTo>
                    <a:pt x="83" y="0"/>
                    <a:pt x="265" y="8"/>
                    <a:pt x="274" y="12"/>
                  </a:cubicBezTo>
                  <a:cubicBezTo>
                    <a:pt x="286" y="19"/>
                    <a:pt x="349" y="85"/>
                    <a:pt x="334" y="96"/>
                  </a:cubicBezTo>
                  <a:close/>
                </a:path>
              </a:pathLst>
            </a:custGeom>
            <a:solidFill>
              <a:srgbClr val="2D6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ïṥļiḍê">
              <a:extLst>
                <a:ext uri="{FF2B5EF4-FFF2-40B4-BE49-F238E27FC236}">
                  <a16:creationId xmlns:a16="http://schemas.microsoft.com/office/drawing/2014/main" id="{A426C510-4E0D-4ACF-B3CC-F893A2903ADC}"/>
                </a:ext>
              </a:extLst>
            </p:cNvPr>
            <p:cNvSpPr/>
            <p:nvPr/>
          </p:nvSpPr>
          <p:spPr bwMode="auto">
            <a:xfrm>
              <a:off x="5025822" y="4154613"/>
              <a:ext cx="287363" cy="220702"/>
            </a:xfrm>
            <a:custGeom>
              <a:avLst/>
              <a:gdLst>
                <a:gd name="T0" fmla="*/ 158 w 187"/>
                <a:gd name="T1" fmla="*/ 12 h 144"/>
                <a:gd name="T2" fmla="*/ 178 w 187"/>
                <a:gd name="T3" fmla="*/ 41 h 144"/>
                <a:gd name="T4" fmla="*/ 152 w 187"/>
                <a:gd name="T5" fmla="*/ 125 h 144"/>
                <a:gd name="T6" fmla="*/ 25 w 187"/>
                <a:gd name="T7" fmla="*/ 113 h 144"/>
                <a:gd name="T8" fmla="*/ 31 w 187"/>
                <a:gd name="T9" fmla="*/ 47 h 144"/>
                <a:gd name="T10" fmla="*/ 60 w 187"/>
                <a:gd name="T11" fmla="*/ 10 h 144"/>
                <a:gd name="T12" fmla="*/ 115 w 187"/>
                <a:gd name="T13" fmla="*/ 11 h 144"/>
                <a:gd name="T14" fmla="*/ 158 w 187"/>
                <a:gd name="T15" fmla="*/ 1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144">
                  <a:moveTo>
                    <a:pt x="158" y="12"/>
                  </a:moveTo>
                  <a:cubicBezTo>
                    <a:pt x="167" y="19"/>
                    <a:pt x="174" y="29"/>
                    <a:pt x="178" y="41"/>
                  </a:cubicBezTo>
                  <a:cubicBezTo>
                    <a:pt x="187" y="70"/>
                    <a:pt x="177" y="106"/>
                    <a:pt x="152" y="125"/>
                  </a:cubicBezTo>
                  <a:cubicBezTo>
                    <a:pt x="127" y="144"/>
                    <a:pt x="62" y="143"/>
                    <a:pt x="25" y="113"/>
                  </a:cubicBezTo>
                  <a:cubicBezTo>
                    <a:pt x="0" y="94"/>
                    <a:pt x="24" y="77"/>
                    <a:pt x="31" y="47"/>
                  </a:cubicBezTo>
                  <a:cubicBezTo>
                    <a:pt x="35" y="31"/>
                    <a:pt x="45" y="15"/>
                    <a:pt x="60" y="10"/>
                  </a:cubicBezTo>
                  <a:cubicBezTo>
                    <a:pt x="85" y="7"/>
                    <a:pt x="96" y="14"/>
                    <a:pt x="115" y="11"/>
                  </a:cubicBezTo>
                  <a:cubicBezTo>
                    <a:pt x="131" y="9"/>
                    <a:pt x="141" y="0"/>
                    <a:pt x="158" y="12"/>
                  </a:cubicBezTo>
                  <a:close/>
                </a:path>
              </a:pathLst>
            </a:custGeom>
            <a:solidFill>
              <a:srgbClr val="255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îṧḻiḍé">
              <a:extLst>
                <a:ext uri="{FF2B5EF4-FFF2-40B4-BE49-F238E27FC236}">
                  <a16:creationId xmlns:a16="http://schemas.microsoft.com/office/drawing/2014/main" id="{654587C7-F658-4BD1-965E-6DECF4D5DE67}"/>
                </a:ext>
              </a:extLst>
            </p:cNvPr>
            <p:cNvSpPr/>
            <p:nvPr/>
          </p:nvSpPr>
          <p:spPr bwMode="auto">
            <a:xfrm>
              <a:off x="4691617" y="4117680"/>
              <a:ext cx="455817" cy="239619"/>
            </a:xfrm>
            <a:custGeom>
              <a:avLst/>
              <a:gdLst>
                <a:gd name="T0" fmla="*/ 9 w 297"/>
                <a:gd name="T1" fmla="*/ 18 h 156"/>
                <a:gd name="T2" fmla="*/ 280 w 297"/>
                <a:gd name="T3" fmla="*/ 34 h 156"/>
                <a:gd name="T4" fmla="*/ 290 w 297"/>
                <a:gd name="T5" fmla="*/ 126 h 156"/>
                <a:gd name="T6" fmla="*/ 223 w 297"/>
                <a:gd name="T7" fmla="*/ 147 h 156"/>
                <a:gd name="T8" fmla="*/ 102 w 297"/>
                <a:gd name="T9" fmla="*/ 103 h 156"/>
                <a:gd name="T10" fmla="*/ 30 w 297"/>
                <a:gd name="T11" fmla="*/ 92 h 156"/>
                <a:gd name="T12" fmla="*/ 0 w 297"/>
                <a:gd name="T13" fmla="*/ 27 h 156"/>
                <a:gd name="T14" fmla="*/ 9 w 297"/>
                <a:gd name="T15" fmla="*/ 1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7" h="156">
                  <a:moveTo>
                    <a:pt x="9" y="18"/>
                  </a:moveTo>
                  <a:cubicBezTo>
                    <a:pt x="106" y="0"/>
                    <a:pt x="228" y="27"/>
                    <a:pt x="280" y="34"/>
                  </a:cubicBezTo>
                  <a:cubicBezTo>
                    <a:pt x="294" y="51"/>
                    <a:pt x="297" y="107"/>
                    <a:pt x="290" y="126"/>
                  </a:cubicBezTo>
                  <a:cubicBezTo>
                    <a:pt x="279" y="156"/>
                    <a:pt x="249" y="154"/>
                    <a:pt x="223" y="147"/>
                  </a:cubicBezTo>
                  <a:cubicBezTo>
                    <a:pt x="182" y="135"/>
                    <a:pt x="141" y="121"/>
                    <a:pt x="102" y="103"/>
                  </a:cubicBezTo>
                  <a:cubicBezTo>
                    <a:pt x="81" y="94"/>
                    <a:pt x="40" y="75"/>
                    <a:pt x="30" y="9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" y="24"/>
                    <a:pt x="5" y="19"/>
                    <a:pt x="9" y="18"/>
                  </a:cubicBezTo>
                  <a:close/>
                </a:path>
              </a:pathLst>
            </a:custGeom>
            <a:solidFill>
              <a:srgbClr val="255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ïṥľiḋê">
              <a:extLst>
                <a:ext uri="{FF2B5EF4-FFF2-40B4-BE49-F238E27FC236}">
                  <a16:creationId xmlns:a16="http://schemas.microsoft.com/office/drawing/2014/main" id="{058C4CBF-154E-4F48-B9D0-75EE25FECD9F}"/>
                </a:ext>
              </a:extLst>
            </p:cNvPr>
            <p:cNvSpPr/>
            <p:nvPr/>
          </p:nvSpPr>
          <p:spPr bwMode="auto">
            <a:xfrm>
              <a:off x="5213193" y="3904184"/>
              <a:ext cx="374743" cy="450412"/>
            </a:xfrm>
            <a:custGeom>
              <a:avLst/>
              <a:gdLst>
                <a:gd name="T0" fmla="*/ 232 w 244"/>
                <a:gd name="T1" fmla="*/ 23 h 293"/>
                <a:gd name="T2" fmla="*/ 241 w 244"/>
                <a:gd name="T3" fmla="*/ 54 h 293"/>
                <a:gd name="T4" fmla="*/ 190 w 244"/>
                <a:gd name="T5" fmla="*/ 188 h 293"/>
                <a:gd name="T6" fmla="*/ 74 w 244"/>
                <a:gd name="T7" fmla="*/ 279 h 293"/>
                <a:gd name="T8" fmla="*/ 21 w 244"/>
                <a:gd name="T9" fmla="*/ 293 h 293"/>
                <a:gd name="T10" fmla="*/ 6 w 244"/>
                <a:gd name="T11" fmla="*/ 201 h 293"/>
                <a:gd name="T12" fmla="*/ 2 w 244"/>
                <a:gd name="T13" fmla="*/ 172 h 293"/>
                <a:gd name="T14" fmla="*/ 36 w 244"/>
                <a:gd name="T15" fmla="*/ 141 h 293"/>
                <a:gd name="T16" fmla="*/ 136 w 244"/>
                <a:gd name="T17" fmla="*/ 60 h 293"/>
                <a:gd name="T18" fmla="*/ 166 w 244"/>
                <a:gd name="T19" fmla="*/ 27 h 293"/>
                <a:gd name="T20" fmla="*/ 232 w 244"/>
                <a:gd name="T21" fmla="*/ 2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4" h="293">
                  <a:moveTo>
                    <a:pt x="232" y="23"/>
                  </a:moveTo>
                  <a:cubicBezTo>
                    <a:pt x="238" y="32"/>
                    <a:pt x="240" y="43"/>
                    <a:pt x="241" y="54"/>
                  </a:cubicBezTo>
                  <a:cubicBezTo>
                    <a:pt x="244" y="103"/>
                    <a:pt x="222" y="151"/>
                    <a:pt x="190" y="188"/>
                  </a:cubicBezTo>
                  <a:cubicBezTo>
                    <a:pt x="157" y="225"/>
                    <a:pt x="116" y="253"/>
                    <a:pt x="74" y="279"/>
                  </a:cubicBezTo>
                  <a:cubicBezTo>
                    <a:pt x="61" y="287"/>
                    <a:pt x="42" y="293"/>
                    <a:pt x="21" y="293"/>
                  </a:cubicBezTo>
                  <a:cubicBezTo>
                    <a:pt x="15" y="275"/>
                    <a:pt x="12" y="220"/>
                    <a:pt x="6" y="201"/>
                  </a:cubicBezTo>
                  <a:cubicBezTo>
                    <a:pt x="3" y="192"/>
                    <a:pt x="0" y="181"/>
                    <a:pt x="2" y="172"/>
                  </a:cubicBezTo>
                  <a:cubicBezTo>
                    <a:pt x="6" y="157"/>
                    <a:pt x="22" y="148"/>
                    <a:pt x="36" y="141"/>
                  </a:cubicBezTo>
                  <a:cubicBezTo>
                    <a:pt x="74" y="120"/>
                    <a:pt x="108" y="93"/>
                    <a:pt x="136" y="60"/>
                  </a:cubicBezTo>
                  <a:cubicBezTo>
                    <a:pt x="146" y="49"/>
                    <a:pt x="155" y="37"/>
                    <a:pt x="166" y="27"/>
                  </a:cubicBezTo>
                  <a:cubicBezTo>
                    <a:pt x="183" y="12"/>
                    <a:pt x="215" y="0"/>
                    <a:pt x="232" y="23"/>
                  </a:cubicBezTo>
                  <a:close/>
                </a:path>
              </a:pathLst>
            </a:custGeom>
            <a:solidFill>
              <a:srgbClr val="FDD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i$1îḑê">
              <a:extLst>
                <a:ext uri="{FF2B5EF4-FFF2-40B4-BE49-F238E27FC236}">
                  <a16:creationId xmlns:a16="http://schemas.microsoft.com/office/drawing/2014/main" id="{5F8072E2-A1E5-470A-AB33-F03ACB31D9B2}"/>
                </a:ext>
              </a:extLst>
            </p:cNvPr>
            <p:cNvSpPr/>
            <p:nvPr/>
          </p:nvSpPr>
          <p:spPr bwMode="auto">
            <a:xfrm>
              <a:off x="5474432" y="3827615"/>
              <a:ext cx="87380" cy="122512"/>
            </a:xfrm>
            <a:custGeom>
              <a:avLst/>
              <a:gdLst>
                <a:gd name="T0" fmla="*/ 55 w 57"/>
                <a:gd name="T1" fmla="*/ 62 h 80"/>
                <a:gd name="T2" fmla="*/ 57 w 57"/>
                <a:gd name="T3" fmla="*/ 71 h 80"/>
                <a:gd name="T4" fmla="*/ 52 w 57"/>
                <a:gd name="T5" fmla="*/ 79 h 80"/>
                <a:gd name="T6" fmla="*/ 46 w 57"/>
                <a:gd name="T7" fmla="*/ 79 h 80"/>
                <a:gd name="T8" fmla="*/ 10 w 57"/>
                <a:gd name="T9" fmla="*/ 73 h 80"/>
                <a:gd name="T10" fmla="*/ 4 w 57"/>
                <a:gd name="T11" fmla="*/ 31 h 80"/>
                <a:gd name="T12" fmla="*/ 1 w 57"/>
                <a:gd name="T13" fmla="*/ 21 h 80"/>
                <a:gd name="T14" fmla="*/ 9 w 57"/>
                <a:gd name="T15" fmla="*/ 13 h 80"/>
                <a:gd name="T16" fmla="*/ 34 w 57"/>
                <a:gd name="T17" fmla="*/ 5 h 80"/>
                <a:gd name="T18" fmla="*/ 50 w 57"/>
                <a:gd name="T19" fmla="*/ 10 h 80"/>
                <a:gd name="T20" fmla="*/ 55 w 57"/>
                <a:gd name="T21" fmla="*/ 6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0">
                  <a:moveTo>
                    <a:pt x="55" y="62"/>
                  </a:moveTo>
                  <a:cubicBezTo>
                    <a:pt x="56" y="65"/>
                    <a:pt x="57" y="68"/>
                    <a:pt x="57" y="71"/>
                  </a:cubicBezTo>
                  <a:cubicBezTo>
                    <a:pt x="57" y="74"/>
                    <a:pt x="55" y="78"/>
                    <a:pt x="52" y="79"/>
                  </a:cubicBezTo>
                  <a:cubicBezTo>
                    <a:pt x="50" y="80"/>
                    <a:pt x="48" y="79"/>
                    <a:pt x="46" y="79"/>
                  </a:cubicBezTo>
                  <a:cubicBezTo>
                    <a:pt x="34" y="77"/>
                    <a:pt x="22" y="75"/>
                    <a:pt x="10" y="73"/>
                  </a:cubicBezTo>
                  <a:cubicBezTo>
                    <a:pt x="13" y="59"/>
                    <a:pt x="11" y="44"/>
                    <a:pt x="4" y="31"/>
                  </a:cubicBezTo>
                  <a:cubicBezTo>
                    <a:pt x="2" y="28"/>
                    <a:pt x="0" y="24"/>
                    <a:pt x="1" y="21"/>
                  </a:cubicBezTo>
                  <a:cubicBezTo>
                    <a:pt x="2" y="17"/>
                    <a:pt x="5" y="14"/>
                    <a:pt x="9" y="13"/>
                  </a:cubicBezTo>
                  <a:cubicBezTo>
                    <a:pt x="17" y="9"/>
                    <a:pt x="26" y="6"/>
                    <a:pt x="34" y="5"/>
                  </a:cubicBezTo>
                  <a:cubicBezTo>
                    <a:pt x="44" y="3"/>
                    <a:pt x="49" y="0"/>
                    <a:pt x="50" y="10"/>
                  </a:cubicBezTo>
                  <a:cubicBezTo>
                    <a:pt x="50" y="28"/>
                    <a:pt x="49" y="44"/>
                    <a:pt x="55" y="62"/>
                  </a:cubicBezTo>
                  <a:close/>
                </a:path>
              </a:pathLst>
            </a:custGeom>
            <a:solidFill>
              <a:srgbClr val="F4A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íṥļídê">
              <a:extLst>
                <a:ext uri="{FF2B5EF4-FFF2-40B4-BE49-F238E27FC236}">
                  <a16:creationId xmlns:a16="http://schemas.microsoft.com/office/drawing/2014/main" id="{37B4263F-C110-4E71-9D98-27317F2B38E9}"/>
                </a:ext>
              </a:extLst>
            </p:cNvPr>
            <p:cNvSpPr/>
            <p:nvPr/>
          </p:nvSpPr>
          <p:spPr bwMode="auto">
            <a:xfrm>
              <a:off x="5431193" y="3721317"/>
              <a:ext cx="163049" cy="152239"/>
            </a:xfrm>
            <a:custGeom>
              <a:avLst/>
              <a:gdLst>
                <a:gd name="T0" fmla="*/ 99 w 106"/>
                <a:gd name="T1" fmla="*/ 40 h 99"/>
                <a:gd name="T2" fmla="*/ 97 w 106"/>
                <a:gd name="T3" fmla="*/ 75 h 99"/>
                <a:gd name="T4" fmla="*/ 77 w 106"/>
                <a:gd name="T5" fmla="*/ 85 h 99"/>
                <a:gd name="T6" fmla="*/ 39 w 106"/>
                <a:gd name="T7" fmla="*/ 96 h 99"/>
                <a:gd name="T8" fmla="*/ 6 w 106"/>
                <a:gd name="T9" fmla="*/ 91 h 99"/>
                <a:gd name="T10" fmla="*/ 6 w 106"/>
                <a:gd name="T11" fmla="*/ 73 h 99"/>
                <a:gd name="T12" fmla="*/ 23 w 106"/>
                <a:gd name="T13" fmla="*/ 30 h 99"/>
                <a:gd name="T14" fmla="*/ 40 w 106"/>
                <a:gd name="T15" fmla="*/ 7 h 99"/>
                <a:gd name="T16" fmla="*/ 99 w 106"/>
                <a:gd name="T17" fmla="*/ 4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99">
                  <a:moveTo>
                    <a:pt x="99" y="40"/>
                  </a:moveTo>
                  <a:cubicBezTo>
                    <a:pt x="105" y="51"/>
                    <a:pt x="106" y="66"/>
                    <a:pt x="97" y="75"/>
                  </a:cubicBezTo>
                  <a:cubicBezTo>
                    <a:pt x="92" y="81"/>
                    <a:pt x="84" y="83"/>
                    <a:pt x="77" y="85"/>
                  </a:cubicBezTo>
                  <a:cubicBezTo>
                    <a:pt x="65" y="89"/>
                    <a:pt x="52" y="93"/>
                    <a:pt x="39" y="96"/>
                  </a:cubicBezTo>
                  <a:cubicBezTo>
                    <a:pt x="32" y="99"/>
                    <a:pt x="13" y="95"/>
                    <a:pt x="6" y="91"/>
                  </a:cubicBezTo>
                  <a:cubicBezTo>
                    <a:pt x="0" y="86"/>
                    <a:pt x="6" y="81"/>
                    <a:pt x="6" y="73"/>
                  </a:cubicBezTo>
                  <a:cubicBezTo>
                    <a:pt x="6" y="60"/>
                    <a:pt x="18" y="42"/>
                    <a:pt x="23" y="30"/>
                  </a:cubicBezTo>
                  <a:cubicBezTo>
                    <a:pt x="27" y="17"/>
                    <a:pt x="28" y="12"/>
                    <a:pt x="40" y="7"/>
                  </a:cubicBezTo>
                  <a:cubicBezTo>
                    <a:pt x="62" y="0"/>
                    <a:pt x="88" y="23"/>
                    <a:pt x="99" y="40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îšḻïḋé">
              <a:extLst>
                <a:ext uri="{FF2B5EF4-FFF2-40B4-BE49-F238E27FC236}">
                  <a16:creationId xmlns:a16="http://schemas.microsoft.com/office/drawing/2014/main" id="{6D33346C-81E9-49D9-8FE6-2AA3017BE1D6}"/>
                </a:ext>
              </a:extLst>
            </p:cNvPr>
            <p:cNvSpPr/>
            <p:nvPr/>
          </p:nvSpPr>
          <p:spPr bwMode="auto">
            <a:xfrm>
              <a:off x="5487044" y="3670871"/>
              <a:ext cx="150438" cy="216198"/>
            </a:xfrm>
            <a:custGeom>
              <a:avLst/>
              <a:gdLst>
                <a:gd name="T0" fmla="*/ 75 w 98"/>
                <a:gd name="T1" fmla="*/ 117 h 141"/>
                <a:gd name="T2" fmla="*/ 63 w 98"/>
                <a:gd name="T3" fmla="*/ 134 h 141"/>
                <a:gd name="T4" fmla="*/ 43 w 98"/>
                <a:gd name="T5" fmla="*/ 137 h 141"/>
                <a:gd name="T6" fmla="*/ 32 w 98"/>
                <a:gd name="T7" fmla="*/ 114 h 141"/>
                <a:gd name="T8" fmla="*/ 20 w 98"/>
                <a:gd name="T9" fmla="*/ 98 h 141"/>
                <a:gd name="T10" fmla="*/ 25 w 98"/>
                <a:gd name="T11" fmla="*/ 68 h 141"/>
                <a:gd name="T12" fmla="*/ 6 w 98"/>
                <a:gd name="T13" fmla="*/ 40 h 141"/>
                <a:gd name="T14" fmla="*/ 19 w 98"/>
                <a:gd name="T15" fmla="*/ 6 h 141"/>
                <a:gd name="T16" fmla="*/ 54 w 98"/>
                <a:gd name="T17" fmla="*/ 19 h 141"/>
                <a:gd name="T18" fmla="*/ 62 w 98"/>
                <a:gd name="T19" fmla="*/ 47 h 141"/>
                <a:gd name="T20" fmla="*/ 79 w 98"/>
                <a:gd name="T21" fmla="*/ 59 h 141"/>
                <a:gd name="T22" fmla="*/ 75 w 98"/>
                <a:gd name="T23" fmla="*/ 11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" h="141">
                  <a:moveTo>
                    <a:pt x="75" y="117"/>
                  </a:moveTo>
                  <a:cubicBezTo>
                    <a:pt x="72" y="123"/>
                    <a:pt x="68" y="130"/>
                    <a:pt x="63" y="134"/>
                  </a:cubicBezTo>
                  <a:cubicBezTo>
                    <a:pt x="57" y="138"/>
                    <a:pt x="49" y="141"/>
                    <a:pt x="43" y="137"/>
                  </a:cubicBezTo>
                  <a:cubicBezTo>
                    <a:pt x="35" y="133"/>
                    <a:pt x="33" y="123"/>
                    <a:pt x="32" y="114"/>
                  </a:cubicBezTo>
                  <a:cubicBezTo>
                    <a:pt x="30" y="103"/>
                    <a:pt x="22" y="109"/>
                    <a:pt x="20" y="98"/>
                  </a:cubicBezTo>
                  <a:cubicBezTo>
                    <a:pt x="20" y="94"/>
                    <a:pt x="27" y="72"/>
                    <a:pt x="25" y="68"/>
                  </a:cubicBezTo>
                  <a:cubicBezTo>
                    <a:pt x="20" y="57"/>
                    <a:pt x="10" y="51"/>
                    <a:pt x="6" y="40"/>
                  </a:cubicBezTo>
                  <a:cubicBezTo>
                    <a:pt x="0" y="28"/>
                    <a:pt x="7" y="11"/>
                    <a:pt x="19" y="6"/>
                  </a:cubicBezTo>
                  <a:cubicBezTo>
                    <a:pt x="32" y="0"/>
                    <a:pt x="48" y="6"/>
                    <a:pt x="54" y="19"/>
                  </a:cubicBezTo>
                  <a:cubicBezTo>
                    <a:pt x="58" y="28"/>
                    <a:pt x="57" y="39"/>
                    <a:pt x="62" y="47"/>
                  </a:cubicBezTo>
                  <a:cubicBezTo>
                    <a:pt x="66" y="55"/>
                    <a:pt x="73" y="54"/>
                    <a:pt x="79" y="59"/>
                  </a:cubicBezTo>
                  <a:cubicBezTo>
                    <a:pt x="98" y="73"/>
                    <a:pt x="84" y="101"/>
                    <a:pt x="75" y="117"/>
                  </a:cubicBezTo>
                  <a:close/>
                </a:path>
              </a:pathLst>
            </a:custGeom>
            <a:solidFill>
              <a:srgbClr val="0A3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îSľïḋè">
              <a:extLst>
                <a:ext uri="{FF2B5EF4-FFF2-40B4-BE49-F238E27FC236}">
                  <a16:creationId xmlns:a16="http://schemas.microsoft.com/office/drawing/2014/main" id="{73A38D1B-02A7-4C90-87A7-C0AB8974EA7D}"/>
                </a:ext>
              </a:extLst>
            </p:cNvPr>
            <p:cNvSpPr/>
            <p:nvPr/>
          </p:nvSpPr>
          <p:spPr bwMode="auto">
            <a:xfrm>
              <a:off x="5517672" y="3803292"/>
              <a:ext cx="47744" cy="45942"/>
            </a:xfrm>
            <a:custGeom>
              <a:avLst/>
              <a:gdLst>
                <a:gd name="T0" fmla="*/ 30 w 31"/>
                <a:gd name="T1" fmla="*/ 17 h 30"/>
                <a:gd name="T2" fmla="*/ 18 w 31"/>
                <a:gd name="T3" fmla="*/ 1 h 30"/>
                <a:gd name="T4" fmla="*/ 3 w 31"/>
                <a:gd name="T5" fmla="*/ 28 h 30"/>
                <a:gd name="T6" fmla="*/ 30 w 31"/>
                <a:gd name="T7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30">
                  <a:moveTo>
                    <a:pt x="30" y="17"/>
                  </a:moveTo>
                  <a:cubicBezTo>
                    <a:pt x="31" y="10"/>
                    <a:pt x="25" y="2"/>
                    <a:pt x="18" y="1"/>
                  </a:cubicBezTo>
                  <a:cubicBezTo>
                    <a:pt x="11" y="0"/>
                    <a:pt x="0" y="25"/>
                    <a:pt x="3" y="28"/>
                  </a:cubicBezTo>
                  <a:cubicBezTo>
                    <a:pt x="16" y="30"/>
                    <a:pt x="26" y="26"/>
                    <a:pt x="30" y="17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íşḷïďe">
              <a:extLst>
                <a:ext uri="{FF2B5EF4-FFF2-40B4-BE49-F238E27FC236}">
                  <a16:creationId xmlns:a16="http://schemas.microsoft.com/office/drawing/2014/main" id="{7F00CE67-66FF-48F9-85B7-AADF80115FCD}"/>
                </a:ext>
              </a:extLst>
            </p:cNvPr>
            <p:cNvSpPr/>
            <p:nvPr/>
          </p:nvSpPr>
          <p:spPr bwMode="auto">
            <a:xfrm>
              <a:off x="5147434" y="3824011"/>
              <a:ext cx="305379" cy="275652"/>
            </a:xfrm>
            <a:custGeom>
              <a:avLst/>
              <a:gdLst>
                <a:gd name="T0" fmla="*/ 26 w 199"/>
                <a:gd name="T1" fmla="*/ 6 h 179"/>
                <a:gd name="T2" fmla="*/ 70 w 199"/>
                <a:gd name="T3" fmla="*/ 89 h 179"/>
                <a:gd name="T4" fmla="*/ 144 w 199"/>
                <a:gd name="T5" fmla="*/ 111 h 179"/>
                <a:gd name="T6" fmla="*/ 178 w 199"/>
                <a:gd name="T7" fmla="*/ 93 h 179"/>
                <a:gd name="T8" fmla="*/ 199 w 199"/>
                <a:gd name="T9" fmla="*/ 160 h 179"/>
                <a:gd name="T10" fmla="*/ 162 w 199"/>
                <a:gd name="T11" fmla="*/ 172 h 179"/>
                <a:gd name="T12" fmla="*/ 62 w 199"/>
                <a:gd name="T13" fmla="*/ 154 h 179"/>
                <a:gd name="T14" fmla="*/ 22 w 199"/>
                <a:gd name="T15" fmla="*/ 99 h 179"/>
                <a:gd name="T16" fmla="*/ 2 w 199"/>
                <a:gd name="T17" fmla="*/ 14 h 179"/>
                <a:gd name="T18" fmla="*/ 26 w 199"/>
                <a:gd name="T19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9" h="179">
                  <a:moveTo>
                    <a:pt x="26" y="6"/>
                  </a:moveTo>
                  <a:cubicBezTo>
                    <a:pt x="34" y="32"/>
                    <a:pt x="50" y="70"/>
                    <a:pt x="70" y="89"/>
                  </a:cubicBezTo>
                  <a:cubicBezTo>
                    <a:pt x="90" y="107"/>
                    <a:pt x="118" y="118"/>
                    <a:pt x="144" y="111"/>
                  </a:cubicBezTo>
                  <a:cubicBezTo>
                    <a:pt x="157" y="108"/>
                    <a:pt x="167" y="101"/>
                    <a:pt x="178" y="93"/>
                  </a:cubicBezTo>
                  <a:cubicBezTo>
                    <a:pt x="199" y="160"/>
                    <a:pt x="199" y="160"/>
                    <a:pt x="199" y="160"/>
                  </a:cubicBezTo>
                  <a:cubicBezTo>
                    <a:pt x="187" y="165"/>
                    <a:pt x="175" y="169"/>
                    <a:pt x="162" y="172"/>
                  </a:cubicBezTo>
                  <a:cubicBezTo>
                    <a:pt x="128" y="179"/>
                    <a:pt x="90" y="175"/>
                    <a:pt x="62" y="154"/>
                  </a:cubicBezTo>
                  <a:cubicBezTo>
                    <a:pt x="44" y="140"/>
                    <a:pt x="31" y="120"/>
                    <a:pt x="22" y="99"/>
                  </a:cubicBezTo>
                  <a:cubicBezTo>
                    <a:pt x="14" y="78"/>
                    <a:pt x="6" y="37"/>
                    <a:pt x="2" y="14"/>
                  </a:cubicBezTo>
                  <a:cubicBezTo>
                    <a:pt x="0" y="8"/>
                    <a:pt x="24" y="0"/>
                    <a:pt x="26" y="6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ïśľîḓe">
              <a:extLst>
                <a:ext uri="{FF2B5EF4-FFF2-40B4-BE49-F238E27FC236}">
                  <a16:creationId xmlns:a16="http://schemas.microsoft.com/office/drawing/2014/main" id="{F0330E66-B028-4386-8563-8AF0AF3A8B64}"/>
                </a:ext>
              </a:extLst>
            </p:cNvPr>
            <p:cNvSpPr/>
            <p:nvPr/>
          </p:nvSpPr>
          <p:spPr bwMode="auto">
            <a:xfrm>
              <a:off x="5402366" y="3923102"/>
              <a:ext cx="178363" cy="146835"/>
            </a:xfrm>
            <a:custGeom>
              <a:avLst/>
              <a:gdLst>
                <a:gd name="T0" fmla="*/ 24 w 116"/>
                <a:gd name="T1" fmla="*/ 21 h 96"/>
                <a:gd name="T2" fmla="*/ 71 w 116"/>
                <a:gd name="T3" fmla="*/ 0 h 96"/>
                <a:gd name="T4" fmla="*/ 91 w 116"/>
                <a:gd name="T5" fmla="*/ 66 h 96"/>
                <a:gd name="T6" fmla="*/ 56 w 116"/>
                <a:gd name="T7" fmla="*/ 86 h 96"/>
                <a:gd name="T8" fmla="*/ 33 w 116"/>
                <a:gd name="T9" fmla="*/ 96 h 96"/>
                <a:gd name="T10" fmla="*/ 0 w 116"/>
                <a:gd name="T11" fmla="*/ 33 h 96"/>
                <a:gd name="T12" fmla="*/ 24 w 116"/>
                <a:gd name="T13" fmla="*/ 2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96">
                  <a:moveTo>
                    <a:pt x="24" y="21"/>
                  </a:moveTo>
                  <a:cubicBezTo>
                    <a:pt x="38" y="10"/>
                    <a:pt x="54" y="1"/>
                    <a:pt x="71" y="0"/>
                  </a:cubicBezTo>
                  <a:cubicBezTo>
                    <a:pt x="112" y="0"/>
                    <a:pt x="116" y="44"/>
                    <a:pt x="91" y="66"/>
                  </a:cubicBezTo>
                  <a:cubicBezTo>
                    <a:pt x="81" y="75"/>
                    <a:pt x="67" y="80"/>
                    <a:pt x="56" y="86"/>
                  </a:cubicBezTo>
                  <a:cubicBezTo>
                    <a:pt x="48" y="90"/>
                    <a:pt x="40" y="93"/>
                    <a:pt x="33" y="9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5" y="30"/>
                    <a:pt x="20" y="24"/>
                    <a:pt x="24" y="21"/>
                  </a:cubicBezTo>
                  <a:close/>
                </a:path>
              </a:pathLst>
            </a:custGeom>
            <a:solidFill>
              <a:srgbClr val="FDD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íśḻîḓê">
              <a:extLst>
                <a:ext uri="{FF2B5EF4-FFF2-40B4-BE49-F238E27FC236}">
                  <a16:creationId xmlns:a16="http://schemas.microsoft.com/office/drawing/2014/main" id="{2F14283A-B0CC-46D5-8E6D-2DFA7315A6DD}"/>
                </a:ext>
              </a:extLst>
            </p:cNvPr>
            <p:cNvSpPr/>
            <p:nvPr/>
          </p:nvSpPr>
          <p:spPr bwMode="auto">
            <a:xfrm>
              <a:off x="5099690" y="3677177"/>
              <a:ext cx="93686" cy="116207"/>
            </a:xfrm>
            <a:custGeom>
              <a:avLst/>
              <a:gdLst>
                <a:gd name="T0" fmla="*/ 58 w 61"/>
                <a:gd name="T1" fmla="*/ 76 h 76"/>
                <a:gd name="T2" fmla="*/ 26 w 61"/>
                <a:gd name="T3" fmla="*/ 76 h 76"/>
                <a:gd name="T4" fmla="*/ 21 w 61"/>
                <a:gd name="T5" fmla="*/ 73 h 76"/>
                <a:gd name="T6" fmla="*/ 1 w 61"/>
                <a:gd name="T7" fmla="*/ 3 h 76"/>
                <a:gd name="T8" fmla="*/ 4 w 61"/>
                <a:gd name="T9" fmla="*/ 0 h 76"/>
                <a:gd name="T10" fmla="*/ 36 w 61"/>
                <a:gd name="T11" fmla="*/ 0 h 76"/>
                <a:gd name="T12" fmla="*/ 41 w 61"/>
                <a:gd name="T13" fmla="*/ 3 h 76"/>
                <a:gd name="T14" fmla="*/ 61 w 61"/>
                <a:gd name="T15" fmla="*/ 73 h 76"/>
                <a:gd name="T16" fmla="*/ 58 w 61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6">
                  <a:moveTo>
                    <a:pt x="58" y="76"/>
                  </a:moveTo>
                  <a:cubicBezTo>
                    <a:pt x="26" y="76"/>
                    <a:pt x="26" y="76"/>
                    <a:pt x="26" y="76"/>
                  </a:cubicBezTo>
                  <a:cubicBezTo>
                    <a:pt x="24" y="76"/>
                    <a:pt x="22" y="75"/>
                    <a:pt x="21" y="7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1"/>
                    <a:pt x="41" y="3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5"/>
                    <a:pt x="60" y="76"/>
                    <a:pt x="58" y="76"/>
                  </a:cubicBezTo>
                  <a:close/>
                </a:path>
              </a:pathLst>
            </a:custGeom>
            <a:solidFill>
              <a:srgbClr val="3C7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íśļiḑè">
              <a:extLst>
                <a:ext uri="{FF2B5EF4-FFF2-40B4-BE49-F238E27FC236}">
                  <a16:creationId xmlns:a16="http://schemas.microsoft.com/office/drawing/2014/main" id="{611AEB15-7D0C-469D-9A74-1E2B3484F370}"/>
                </a:ext>
              </a:extLst>
            </p:cNvPr>
            <p:cNvSpPr/>
            <p:nvPr/>
          </p:nvSpPr>
          <p:spPr bwMode="auto">
            <a:xfrm>
              <a:off x="5105996" y="3677177"/>
              <a:ext cx="93686" cy="116207"/>
            </a:xfrm>
            <a:custGeom>
              <a:avLst/>
              <a:gdLst>
                <a:gd name="T0" fmla="*/ 58 w 61"/>
                <a:gd name="T1" fmla="*/ 76 h 76"/>
                <a:gd name="T2" fmla="*/ 25 w 61"/>
                <a:gd name="T3" fmla="*/ 76 h 76"/>
                <a:gd name="T4" fmla="*/ 20 w 61"/>
                <a:gd name="T5" fmla="*/ 73 h 76"/>
                <a:gd name="T6" fmla="*/ 0 w 61"/>
                <a:gd name="T7" fmla="*/ 3 h 76"/>
                <a:gd name="T8" fmla="*/ 3 w 61"/>
                <a:gd name="T9" fmla="*/ 0 h 76"/>
                <a:gd name="T10" fmla="*/ 36 w 61"/>
                <a:gd name="T11" fmla="*/ 0 h 76"/>
                <a:gd name="T12" fmla="*/ 40 w 61"/>
                <a:gd name="T13" fmla="*/ 3 h 76"/>
                <a:gd name="T14" fmla="*/ 60 w 61"/>
                <a:gd name="T15" fmla="*/ 73 h 76"/>
                <a:gd name="T16" fmla="*/ 58 w 61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6">
                  <a:moveTo>
                    <a:pt x="58" y="76"/>
                  </a:moveTo>
                  <a:cubicBezTo>
                    <a:pt x="25" y="76"/>
                    <a:pt x="25" y="76"/>
                    <a:pt x="25" y="76"/>
                  </a:cubicBezTo>
                  <a:cubicBezTo>
                    <a:pt x="23" y="76"/>
                    <a:pt x="21" y="75"/>
                    <a:pt x="20" y="7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1"/>
                    <a:pt x="40" y="3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61" y="75"/>
                    <a:pt x="60" y="76"/>
                    <a:pt x="58" y="76"/>
                  </a:cubicBezTo>
                  <a:close/>
                </a:path>
              </a:pathLst>
            </a:custGeom>
            <a:solidFill>
              <a:srgbClr val="A2D1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îSľîḍe">
              <a:extLst>
                <a:ext uri="{FF2B5EF4-FFF2-40B4-BE49-F238E27FC236}">
                  <a16:creationId xmlns:a16="http://schemas.microsoft.com/office/drawing/2014/main" id="{924A3F4E-3080-4BB2-8B18-EEA0CEB8B9D7}"/>
                </a:ext>
              </a:extLst>
            </p:cNvPr>
            <p:cNvSpPr/>
            <p:nvPr/>
          </p:nvSpPr>
          <p:spPr bwMode="auto">
            <a:xfrm>
              <a:off x="5110500" y="3681681"/>
              <a:ext cx="84677" cy="107198"/>
            </a:xfrm>
            <a:custGeom>
              <a:avLst/>
              <a:gdLst>
                <a:gd name="T0" fmla="*/ 52 w 55"/>
                <a:gd name="T1" fmla="*/ 70 h 70"/>
                <a:gd name="T2" fmla="*/ 22 w 55"/>
                <a:gd name="T3" fmla="*/ 70 h 70"/>
                <a:gd name="T4" fmla="*/ 18 w 55"/>
                <a:gd name="T5" fmla="*/ 66 h 70"/>
                <a:gd name="T6" fmla="*/ 0 w 55"/>
                <a:gd name="T7" fmla="*/ 4 h 70"/>
                <a:gd name="T8" fmla="*/ 2 w 55"/>
                <a:gd name="T9" fmla="*/ 0 h 70"/>
                <a:gd name="T10" fmla="*/ 32 w 55"/>
                <a:gd name="T11" fmla="*/ 0 h 70"/>
                <a:gd name="T12" fmla="*/ 36 w 55"/>
                <a:gd name="T13" fmla="*/ 4 h 70"/>
                <a:gd name="T14" fmla="*/ 54 w 55"/>
                <a:gd name="T15" fmla="*/ 66 h 70"/>
                <a:gd name="T16" fmla="*/ 52 w 55"/>
                <a:gd name="T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70">
                  <a:moveTo>
                    <a:pt x="52" y="70"/>
                  </a:moveTo>
                  <a:cubicBezTo>
                    <a:pt x="22" y="70"/>
                    <a:pt x="22" y="70"/>
                    <a:pt x="22" y="70"/>
                  </a:cubicBezTo>
                  <a:cubicBezTo>
                    <a:pt x="21" y="70"/>
                    <a:pt x="19" y="68"/>
                    <a:pt x="18" y="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6" y="2"/>
                    <a:pt x="36" y="4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5" y="68"/>
                    <a:pt x="54" y="70"/>
                    <a:pt x="52" y="70"/>
                  </a:cubicBezTo>
                  <a:close/>
                </a:path>
              </a:pathLst>
            </a:custGeom>
            <a:solidFill>
              <a:srgbClr val="3C7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îs1îdé">
              <a:extLst>
                <a:ext uri="{FF2B5EF4-FFF2-40B4-BE49-F238E27FC236}">
                  <a16:creationId xmlns:a16="http://schemas.microsoft.com/office/drawing/2014/main" id="{EAB8DEFE-EF90-44AD-B0F0-F710482ADFD4}"/>
                </a:ext>
              </a:extLst>
            </p:cNvPr>
            <p:cNvSpPr/>
            <p:nvPr/>
          </p:nvSpPr>
          <p:spPr bwMode="auto">
            <a:xfrm>
              <a:off x="5105996" y="3732127"/>
              <a:ext cx="89182" cy="124314"/>
            </a:xfrm>
            <a:custGeom>
              <a:avLst/>
              <a:gdLst>
                <a:gd name="T0" fmla="*/ 49 w 58"/>
                <a:gd name="T1" fmla="*/ 32 h 81"/>
                <a:gd name="T2" fmla="*/ 36 w 58"/>
                <a:gd name="T3" fmla="*/ 6 h 81"/>
                <a:gd name="T4" fmla="*/ 35 w 58"/>
                <a:gd name="T5" fmla="*/ 27 h 81"/>
                <a:gd name="T6" fmla="*/ 6 w 58"/>
                <a:gd name="T7" fmla="*/ 0 h 81"/>
                <a:gd name="T8" fmla="*/ 0 w 58"/>
                <a:gd name="T9" fmla="*/ 10 h 81"/>
                <a:gd name="T10" fmla="*/ 4 w 58"/>
                <a:gd name="T11" fmla="*/ 32 h 81"/>
                <a:gd name="T12" fmla="*/ 3 w 58"/>
                <a:gd name="T13" fmla="*/ 46 h 81"/>
                <a:gd name="T14" fmla="*/ 20 w 58"/>
                <a:gd name="T15" fmla="*/ 66 h 81"/>
                <a:gd name="T16" fmla="*/ 33 w 58"/>
                <a:gd name="T17" fmla="*/ 73 h 81"/>
                <a:gd name="T18" fmla="*/ 49 w 58"/>
                <a:gd name="T19" fmla="*/ 3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81">
                  <a:moveTo>
                    <a:pt x="49" y="32"/>
                  </a:moveTo>
                  <a:cubicBezTo>
                    <a:pt x="48" y="27"/>
                    <a:pt x="40" y="16"/>
                    <a:pt x="36" y="6"/>
                  </a:cubicBezTo>
                  <a:cubicBezTo>
                    <a:pt x="29" y="3"/>
                    <a:pt x="33" y="24"/>
                    <a:pt x="35" y="27"/>
                  </a:cubicBezTo>
                  <a:cubicBezTo>
                    <a:pt x="26" y="25"/>
                    <a:pt x="10" y="15"/>
                    <a:pt x="6" y="0"/>
                  </a:cubicBezTo>
                  <a:cubicBezTo>
                    <a:pt x="5" y="1"/>
                    <a:pt x="0" y="8"/>
                    <a:pt x="0" y="10"/>
                  </a:cubicBezTo>
                  <a:cubicBezTo>
                    <a:pt x="0" y="18"/>
                    <a:pt x="5" y="25"/>
                    <a:pt x="4" y="32"/>
                  </a:cubicBezTo>
                  <a:cubicBezTo>
                    <a:pt x="4" y="38"/>
                    <a:pt x="1" y="41"/>
                    <a:pt x="3" y="46"/>
                  </a:cubicBezTo>
                  <a:cubicBezTo>
                    <a:pt x="6" y="55"/>
                    <a:pt x="13" y="61"/>
                    <a:pt x="20" y="66"/>
                  </a:cubicBezTo>
                  <a:cubicBezTo>
                    <a:pt x="24" y="69"/>
                    <a:pt x="28" y="72"/>
                    <a:pt x="33" y="73"/>
                  </a:cubicBezTo>
                  <a:cubicBezTo>
                    <a:pt x="58" y="81"/>
                    <a:pt x="53" y="44"/>
                    <a:pt x="49" y="32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iṩļíḍê">
              <a:extLst>
                <a:ext uri="{FF2B5EF4-FFF2-40B4-BE49-F238E27FC236}">
                  <a16:creationId xmlns:a16="http://schemas.microsoft.com/office/drawing/2014/main" id="{C5539D4C-901F-42F4-9CED-A65D6C421784}"/>
                </a:ext>
              </a:extLst>
            </p:cNvPr>
            <p:cNvSpPr/>
            <p:nvPr/>
          </p:nvSpPr>
          <p:spPr bwMode="auto">
            <a:xfrm>
              <a:off x="7078799" y="4161820"/>
              <a:ext cx="810741" cy="369338"/>
            </a:xfrm>
            <a:custGeom>
              <a:avLst/>
              <a:gdLst>
                <a:gd name="T0" fmla="*/ 22 w 528"/>
                <a:gd name="T1" fmla="*/ 0 h 240"/>
                <a:gd name="T2" fmla="*/ 0 w 528"/>
                <a:gd name="T3" fmla="*/ 22 h 240"/>
                <a:gd name="T4" fmla="*/ 0 w 528"/>
                <a:gd name="T5" fmla="*/ 218 h 240"/>
                <a:gd name="T6" fmla="*/ 22 w 528"/>
                <a:gd name="T7" fmla="*/ 240 h 240"/>
                <a:gd name="T8" fmla="*/ 528 w 528"/>
                <a:gd name="T9" fmla="*/ 240 h 240"/>
                <a:gd name="T10" fmla="*/ 528 w 528"/>
                <a:gd name="T11" fmla="*/ 0 h 240"/>
                <a:gd name="T12" fmla="*/ 22 w 528"/>
                <a:gd name="T1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8" h="240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30"/>
                    <a:pt x="10" y="240"/>
                    <a:pt x="22" y="240"/>
                  </a:cubicBezTo>
                  <a:cubicBezTo>
                    <a:pt x="528" y="240"/>
                    <a:pt x="528" y="240"/>
                    <a:pt x="528" y="240"/>
                  </a:cubicBezTo>
                  <a:cubicBezTo>
                    <a:pt x="528" y="0"/>
                    <a:pt x="528" y="0"/>
                    <a:pt x="528" y="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6498A8">
                <a:alpha val="3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îş1ïḑê">
              <a:extLst>
                <a:ext uri="{FF2B5EF4-FFF2-40B4-BE49-F238E27FC236}">
                  <a16:creationId xmlns:a16="http://schemas.microsoft.com/office/drawing/2014/main" id="{0FA4DE14-FD58-46ED-B355-DDCE83670BA7}"/>
                </a:ext>
              </a:extLst>
            </p:cNvPr>
            <p:cNvSpPr/>
            <p:nvPr/>
          </p:nvSpPr>
          <p:spPr bwMode="auto">
            <a:xfrm>
              <a:off x="8188614" y="4214068"/>
              <a:ext cx="210793" cy="526982"/>
            </a:xfrm>
            <a:custGeom>
              <a:avLst/>
              <a:gdLst>
                <a:gd name="T0" fmla="*/ 61 w 137"/>
                <a:gd name="T1" fmla="*/ 313 h 343"/>
                <a:gd name="T2" fmla="*/ 37 w 137"/>
                <a:gd name="T3" fmla="*/ 341 h 343"/>
                <a:gd name="T4" fmla="*/ 4 w 137"/>
                <a:gd name="T5" fmla="*/ 323 h 343"/>
                <a:gd name="T6" fmla="*/ 23 w 137"/>
                <a:gd name="T7" fmla="*/ 23 h 343"/>
                <a:gd name="T8" fmla="*/ 133 w 137"/>
                <a:gd name="T9" fmla="*/ 71 h 343"/>
                <a:gd name="T10" fmla="*/ 97 w 137"/>
                <a:gd name="T11" fmla="*/ 224 h 343"/>
                <a:gd name="T12" fmla="*/ 61 w 137"/>
                <a:gd name="T13" fmla="*/ 31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43">
                  <a:moveTo>
                    <a:pt x="61" y="313"/>
                  </a:moveTo>
                  <a:cubicBezTo>
                    <a:pt x="56" y="324"/>
                    <a:pt x="48" y="338"/>
                    <a:pt x="37" y="341"/>
                  </a:cubicBezTo>
                  <a:cubicBezTo>
                    <a:pt x="30" y="343"/>
                    <a:pt x="8" y="329"/>
                    <a:pt x="4" y="323"/>
                  </a:cubicBezTo>
                  <a:cubicBezTo>
                    <a:pt x="0" y="317"/>
                    <a:pt x="13" y="40"/>
                    <a:pt x="23" y="23"/>
                  </a:cubicBezTo>
                  <a:cubicBezTo>
                    <a:pt x="36" y="0"/>
                    <a:pt x="137" y="32"/>
                    <a:pt x="133" y="71"/>
                  </a:cubicBezTo>
                  <a:cubicBezTo>
                    <a:pt x="129" y="121"/>
                    <a:pt x="114" y="175"/>
                    <a:pt x="97" y="224"/>
                  </a:cubicBezTo>
                  <a:cubicBezTo>
                    <a:pt x="87" y="254"/>
                    <a:pt x="75" y="284"/>
                    <a:pt x="61" y="313"/>
                  </a:cubicBezTo>
                  <a:close/>
                </a:path>
              </a:pathLst>
            </a:custGeom>
            <a:solidFill>
              <a:srgbClr val="255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ïSlíḑê">
              <a:extLst>
                <a:ext uri="{FF2B5EF4-FFF2-40B4-BE49-F238E27FC236}">
                  <a16:creationId xmlns:a16="http://schemas.microsoft.com/office/drawing/2014/main" id="{934723C1-78DC-4CD6-9FF7-428A4E62E475}"/>
                </a:ext>
              </a:extLst>
            </p:cNvPr>
            <p:cNvSpPr/>
            <p:nvPr/>
          </p:nvSpPr>
          <p:spPr bwMode="auto">
            <a:xfrm>
              <a:off x="8506604" y="5010395"/>
              <a:ext cx="54049" cy="82876"/>
            </a:xfrm>
            <a:custGeom>
              <a:avLst/>
              <a:gdLst>
                <a:gd name="T0" fmla="*/ 35 w 35"/>
                <a:gd name="T1" fmla="*/ 52 h 54"/>
                <a:gd name="T2" fmla="*/ 2 w 35"/>
                <a:gd name="T3" fmla="*/ 50 h 54"/>
                <a:gd name="T4" fmla="*/ 0 w 35"/>
                <a:gd name="T5" fmla="*/ 11 h 54"/>
                <a:gd name="T6" fmla="*/ 1 w 35"/>
                <a:gd name="T7" fmla="*/ 6 h 54"/>
                <a:gd name="T8" fmla="*/ 7 w 35"/>
                <a:gd name="T9" fmla="*/ 3 h 54"/>
                <a:gd name="T10" fmla="*/ 31 w 35"/>
                <a:gd name="T11" fmla="*/ 12 h 54"/>
                <a:gd name="T12" fmla="*/ 35 w 35"/>
                <a:gd name="T13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4">
                  <a:moveTo>
                    <a:pt x="35" y="52"/>
                  </a:moveTo>
                  <a:cubicBezTo>
                    <a:pt x="24" y="54"/>
                    <a:pt x="13" y="53"/>
                    <a:pt x="2" y="50"/>
                  </a:cubicBezTo>
                  <a:cubicBezTo>
                    <a:pt x="1" y="37"/>
                    <a:pt x="1" y="24"/>
                    <a:pt x="0" y="11"/>
                  </a:cubicBezTo>
                  <a:cubicBezTo>
                    <a:pt x="0" y="9"/>
                    <a:pt x="0" y="7"/>
                    <a:pt x="1" y="6"/>
                  </a:cubicBezTo>
                  <a:cubicBezTo>
                    <a:pt x="2" y="4"/>
                    <a:pt x="4" y="3"/>
                    <a:pt x="7" y="3"/>
                  </a:cubicBezTo>
                  <a:cubicBezTo>
                    <a:pt x="15" y="1"/>
                    <a:pt x="29" y="0"/>
                    <a:pt x="31" y="12"/>
                  </a:cubicBezTo>
                  <a:cubicBezTo>
                    <a:pt x="32" y="25"/>
                    <a:pt x="34" y="39"/>
                    <a:pt x="35" y="52"/>
                  </a:cubicBezTo>
                  <a:close/>
                </a:path>
              </a:pathLst>
            </a:custGeom>
            <a:solidFill>
              <a:srgbClr val="F4A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ïṡľidê">
              <a:extLst>
                <a:ext uri="{FF2B5EF4-FFF2-40B4-BE49-F238E27FC236}">
                  <a16:creationId xmlns:a16="http://schemas.microsoft.com/office/drawing/2014/main" id="{DFC38821-06DC-4F8A-8782-03021AE7E9BB}"/>
                </a:ext>
              </a:extLst>
            </p:cNvPr>
            <p:cNvSpPr/>
            <p:nvPr/>
          </p:nvSpPr>
          <p:spPr bwMode="auto">
            <a:xfrm>
              <a:off x="8144473" y="5010395"/>
              <a:ext cx="58554" cy="82876"/>
            </a:xfrm>
            <a:custGeom>
              <a:avLst/>
              <a:gdLst>
                <a:gd name="T0" fmla="*/ 33 w 38"/>
                <a:gd name="T1" fmla="*/ 52 h 54"/>
                <a:gd name="T2" fmla="*/ 0 w 38"/>
                <a:gd name="T3" fmla="*/ 50 h 54"/>
                <a:gd name="T4" fmla="*/ 7 w 38"/>
                <a:gd name="T5" fmla="*/ 11 h 54"/>
                <a:gd name="T6" fmla="*/ 9 w 38"/>
                <a:gd name="T7" fmla="*/ 6 h 54"/>
                <a:gd name="T8" fmla="*/ 15 w 38"/>
                <a:gd name="T9" fmla="*/ 3 h 54"/>
                <a:gd name="T10" fmla="*/ 37 w 38"/>
                <a:gd name="T11" fmla="*/ 12 h 54"/>
                <a:gd name="T12" fmla="*/ 33 w 38"/>
                <a:gd name="T13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54">
                  <a:moveTo>
                    <a:pt x="33" y="52"/>
                  </a:moveTo>
                  <a:cubicBezTo>
                    <a:pt x="21" y="54"/>
                    <a:pt x="10" y="53"/>
                    <a:pt x="0" y="50"/>
                  </a:cubicBezTo>
                  <a:cubicBezTo>
                    <a:pt x="2" y="37"/>
                    <a:pt x="5" y="24"/>
                    <a:pt x="7" y="11"/>
                  </a:cubicBezTo>
                  <a:cubicBezTo>
                    <a:pt x="7" y="9"/>
                    <a:pt x="8" y="7"/>
                    <a:pt x="9" y="6"/>
                  </a:cubicBezTo>
                  <a:cubicBezTo>
                    <a:pt x="10" y="4"/>
                    <a:pt x="13" y="3"/>
                    <a:pt x="15" y="3"/>
                  </a:cubicBezTo>
                  <a:cubicBezTo>
                    <a:pt x="25" y="1"/>
                    <a:pt x="38" y="0"/>
                    <a:pt x="37" y="12"/>
                  </a:cubicBezTo>
                  <a:cubicBezTo>
                    <a:pt x="36" y="25"/>
                    <a:pt x="34" y="39"/>
                    <a:pt x="33" y="52"/>
                  </a:cubicBezTo>
                  <a:close/>
                </a:path>
              </a:pathLst>
            </a:custGeom>
            <a:solidFill>
              <a:srgbClr val="F4A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ïsḻidé">
              <a:extLst>
                <a:ext uri="{FF2B5EF4-FFF2-40B4-BE49-F238E27FC236}">
                  <a16:creationId xmlns:a16="http://schemas.microsoft.com/office/drawing/2014/main" id="{0E64B403-EE93-480F-A8AD-64F57DA06958}"/>
                </a:ext>
              </a:extLst>
            </p:cNvPr>
            <p:cNvSpPr/>
            <p:nvPr/>
          </p:nvSpPr>
          <p:spPr bwMode="auto">
            <a:xfrm>
              <a:off x="8147176" y="4586108"/>
              <a:ext cx="184669" cy="444106"/>
            </a:xfrm>
            <a:custGeom>
              <a:avLst/>
              <a:gdLst>
                <a:gd name="T0" fmla="*/ 34 w 120"/>
                <a:gd name="T1" fmla="*/ 39 h 289"/>
                <a:gd name="T2" fmla="*/ 98 w 120"/>
                <a:gd name="T3" fmla="*/ 40 h 289"/>
                <a:gd name="T4" fmla="*/ 39 w 120"/>
                <a:gd name="T5" fmla="*/ 289 h 289"/>
                <a:gd name="T6" fmla="*/ 1 w 120"/>
                <a:gd name="T7" fmla="*/ 289 h 289"/>
                <a:gd name="T8" fmla="*/ 34 w 120"/>
                <a:gd name="T9" fmla="*/ 3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89">
                  <a:moveTo>
                    <a:pt x="34" y="39"/>
                  </a:moveTo>
                  <a:cubicBezTo>
                    <a:pt x="49" y="16"/>
                    <a:pt x="83" y="0"/>
                    <a:pt x="98" y="40"/>
                  </a:cubicBezTo>
                  <a:cubicBezTo>
                    <a:pt x="120" y="101"/>
                    <a:pt x="50" y="215"/>
                    <a:pt x="39" y="289"/>
                  </a:cubicBezTo>
                  <a:cubicBezTo>
                    <a:pt x="1" y="289"/>
                    <a:pt x="1" y="289"/>
                    <a:pt x="1" y="289"/>
                  </a:cubicBezTo>
                  <a:cubicBezTo>
                    <a:pt x="0" y="282"/>
                    <a:pt x="26" y="52"/>
                    <a:pt x="34" y="39"/>
                  </a:cubicBezTo>
                  <a:close/>
                </a:path>
              </a:pathLst>
            </a:custGeom>
            <a:solidFill>
              <a:srgbClr val="255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ïŝliḍè">
              <a:extLst>
                <a:ext uri="{FF2B5EF4-FFF2-40B4-BE49-F238E27FC236}">
                  <a16:creationId xmlns:a16="http://schemas.microsoft.com/office/drawing/2014/main" id="{6B358505-5529-4F3D-927E-1536108D9249}"/>
                </a:ext>
              </a:extLst>
            </p:cNvPr>
            <p:cNvSpPr/>
            <p:nvPr/>
          </p:nvSpPr>
          <p:spPr bwMode="auto">
            <a:xfrm>
              <a:off x="8318333" y="4248299"/>
              <a:ext cx="237817" cy="492751"/>
            </a:xfrm>
            <a:custGeom>
              <a:avLst/>
              <a:gdLst>
                <a:gd name="T0" fmla="*/ 139 w 155"/>
                <a:gd name="T1" fmla="*/ 289 h 321"/>
                <a:gd name="T2" fmla="*/ 112 w 155"/>
                <a:gd name="T3" fmla="*/ 319 h 321"/>
                <a:gd name="T4" fmla="*/ 73 w 155"/>
                <a:gd name="T5" fmla="*/ 301 h 321"/>
                <a:gd name="T6" fmla="*/ 5 w 155"/>
                <a:gd name="T7" fmla="*/ 46 h 321"/>
                <a:gd name="T8" fmla="*/ 50 w 155"/>
                <a:gd name="T9" fmla="*/ 5 h 321"/>
                <a:gd name="T10" fmla="*/ 126 w 155"/>
                <a:gd name="T11" fmla="*/ 49 h 321"/>
                <a:gd name="T12" fmla="*/ 139 w 155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321">
                  <a:moveTo>
                    <a:pt x="139" y="289"/>
                  </a:moveTo>
                  <a:cubicBezTo>
                    <a:pt x="137" y="301"/>
                    <a:pt x="122" y="316"/>
                    <a:pt x="112" y="319"/>
                  </a:cubicBezTo>
                  <a:cubicBezTo>
                    <a:pt x="105" y="321"/>
                    <a:pt x="79" y="307"/>
                    <a:pt x="73" y="301"/>
                  </a:cubicBezTo>
                  <a:cubicBezTo>
                    <a:pt x="67" y="295"/>
                    <a:pt x="0" y="62"/>
                    <a:pt x="5" y="46"/>
                  </a:cubicBezTo>
                  <a:cubicBezTo>
                    <a:pt x="10" y="23"/>
                    <a:pt x="30" y="8"/>
                    <a:pt x="50" y="5"/>
                  </a:cubicBezTo>
                  <a:cubicBezTo>
                    <a:pt x="81" y="0"/>
                    <a:pt x="114" y="11"/>
                    <a:pt x="126" y="49"/>
                  </a:cubicBezTo>
                  <a:cubicBezTo>
                    <a:pt x="155" y="141"/>
                    <a:pt x="119" y="210"/>
                    <a:pt x="139" y="289"/>
                  </a:cubicBezTo>
                  <a:close/>
                </a:path>
              </a:pathLst>
            </a:custGeom>
            <a:solidFill>
              <a:srgbClr val="2D6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íšḻïḑé">
              <a:extLst>
                <a:ext uri="{FF2B5EF4-FFF2-40B4-BE49-F238E27FC236}">
                  <a16:creationId xmlns:a16="http://schemas.microsoft.com/office/drawing/2014/main" id="{90FF3FB8-97FF-4FE2-A97B-0185D85B6169}"/>
                </a:ext>
              </a:extLst>
            </p:cNvPr>
            <p:cNvSpPr/>
            <p:nvPr/>
          </p:nvSpPr>
          <p:spPr bwMode="auto">
            <a:xfrm>
              <a:off x="8406613" y="4583405"/>
              <a:ext cx="163049" cy="446808"/>
            </a:xfrm>
            <a:custGeom>
              <a:avLst/>
              <a:gdLst>
                <a:gd name="T0" fmla="*/ 4 w 106"/>
                <a:gd name="T1" fmla="*/ 41 h 291"/>
                <a:gd name="T2" fmla="*/ 68 w 106"/>
                <a:gd name="T3" fmla="*/ 42 h 291"/>
                <a:gd name="T4" fmla="*/ 100 w 106"/>
                <a:gd name="T5" fmla="*/ 291 h 291"/>
                <a:gd name="T6" fmla="*/ 62 w 106"/>
                <a:gd name="T7" fmla="*/ 291 h 291"/>
                <a:gd name="T8" fmla="*/ 4 w 106"/>
                <a:gd name="T9" fmla="*/ 4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291">
                  <a:moveTo>
                    <a:pt x="4" y="41"/>
                  </a:moveTo>
                  <a:cubicBezTo>
                    <a:pt x="10" y="18"/>
                    <a:pt x="44" y="0"/>
                    <a:pt x="68" y="42"/>
                  </a:cubicBezTo>
                  <a:cubicBezTo>
                    <a:pt x="106" y="110"/>
                    <a:pt x="97" y="212"/>
                    <a:pt x="100" y="291"/>
                  </a:cubicBezTo>
                  <a:cubicBezTo>
                    <a:pt x="62" y="291"/>
                    <a:pt x="62" y="291"/>
                    <a:pt x="62" y="291"/>
                  </a:cubicBezTo>
                  <a:cubicBezTo>
                    <a:pt x="58" y="284"/>
                    <a:pt x="0" y="54"/>
                    <a:pt x="4" y="41"/>
                  </a:cubicBezTo>
                  <a:close/>
                </a:path>
              </a:pathLst>
            </a:custGeom>
            <a:solidFill>
              <a:srgbClr val="2D6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íşľíďè">
              <a:extLst>
                <a:ext uri="{FF2B5EF4-FFF2-40B4-BE49-F238E27FC236}">
                  <a16:creationId xmlns:a16="http://schemas.microsoft.com/office/drawing/2014/main" id="{1EB63ABC-F031-4F8E-A384-CEF9CE7B2F69}"/>
                </a:ext>
              </a:extLst>
            </p:cNvPr>
            <p:cNvSpPr/>
            <p:nvPr/>
          </p:nvSpPr>
          <p:spPr bwMode="auto">
            <a:xfrm>
              <a:off x="8598488" y="3978052"/>
              <a:ext cx="0" cy="1802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88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ï$ļiḓé">
              <a:extLst>
                <a:ext uri="{FF2B5EF4-FFF2-40B4-BE49-F238E27FC236}">
                  <a16:creationId xmlns:a16="http://schemas.microsoft.com/office/drawing/2014/main" id="{CCCB1CE5-4479-491C-9B25-A82DD6F56A95}"/>
                </a:ext>
              </a:extLst>
            </p:cNvPr>
            <p:cNvSpPr/>
            <p:nvPr/>
          </p:nvSpPr>
          <p:spPr bwMode="auto">
            <a:xfrm>
              <a:off x="8331845" y="3492508"/>
              <a:ext cx="102694" cy="196380"/>
            </a:xfrm>
            <a:custGeom>
              <a:avLst/>
              <a:gdLst>
                <a:gd name="T0" fmla="*/ 6 w 67"/>
                <a:gd name="T1" fmla="*/ 19 h 128"/>
                <a:gd name="T2" fmla="*/ 61 w 67"/>
                <a:gd name="T3" fmla="*/ 27 h 128"/>
                <a:gd name="T4" fmla="*/ 65 w 67"/>
                <a:gd name="T5" fmla="*/ 62 h 128"/>
                <a:gd name="T6" fmla="*/ 58 w 67"/>
                <a:gd name="T7" fmla="*/ 126 h 128"/>
                <a:gd name="T8" fmla="*/ 32 w 67"/>
                <a:gd name="T9" fmla="*/ 120 h 128"/>
                <a:gd name="T10" fmla="*/ 20 w 67"/>
                <a:gd name="T11" fmla="*/ 95 h 128"/>
                <a:gd name="T12" fmla="*/ 23 w 67"/>
                <a:gd name="T13" fmla="*/ 63 h 128"/>
                <a:gd name="T14" fmla="*/ 12 w 67"/>
                <a:gd name="T15" fmla="*/ 48 h 128"/>
                <a:gd name="T16" fmla="*/ 1 w 67"/>
                <a:gd name="T17" fmla="*/ 35 h 128"/>
                <a:gd name="T18" fmla="*/ 6 w 67"/>
                <a:gd name="T19" fmla="*/ 1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28">
                  <a:moveTo>
                    <a:pt x="6" y="19"/>
                  </a:moveTo>
                  <a:cubicBezTo>
                    <a:pt x="12" y="14"/>
                    <a:pt x="49" y="0"/>
                    <a:pt x="61" y="27"/>
                  </a:cubicBezTo>
                  <a:cubicBezTo>
                    <a:pt x="66" y="36"/>
                    <a:pt x="67" y="52"/>
                    <a:pt x="65" y="62"/>
                  </a:cubicBezTo>
                  <a:cubicBezTo>
                    <a:pt x="62" y="76"/>
                    <a:pt x="49" y="120"/>
                    <a:pt x="58" y="126"/>
                  </a:cubicBezTo>
                  <a:cubicBezTo>
                    <a:pt x="49" y="128"/>
                    <a:pt x="39" y="126"/>
                    <a:pt x="32" y="120"/>
                  </a:cubicBezTo>
                  <a:cubicBezTo>
                    <a:pt x="24" y="114"/>
                    <a:pt x="20" y="104"/>
                    <a:pt x="20" y="95"/>
                  </a:cubicBezTo>
                  <a:cubicBezTo>
                    <a:pt x="20" y="84"/>
                    <a:pt x="26" y="74"/>
                    <a:pt x="23" y="63"/>
                  </a:cubicBezTo>
                  <a:cubicBezTo>
                    <a:pt x="21" y="57"/>
                    <a:pt x="16" y="52"/>
                    <a:pt x="12" y="48"/>
                  </a:cubicBezTo>
                  <a:cubicBezTo>
                    <a:pt x="8" y="44"/>
                    <a:pt x="2" y="40"/>
                    <a:pt x="1" y="35"/>
                  </a:cubicBezTo>
                  <a:cubicBezTo>
                    <a:pt x="0" y="29"/>
                    <a:pt x="2" y="23"/>
                    <a:pt x="6" y="19"/>
                  </a:cubicBezTo>
                  <a:close/>
                </a:path>
              </a:pathLst>
            </a:custGeom>
            <a:solidFill>
              <a:srgbClr val="222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íşľîḑè">
              <a:extLst>
                <a:ext uri="{FF2B5EF4-FFF2-40B4-BE49-F238E27FC236}">
                  <a16:creationId xmlns:a16="http://schemas.microsoft.com/office/drawing/2014/main" id="{AF296A96-C360-4550-94BF-8ECD8A113375}"/>
                </a:ext>
              </a:extLst>
            </p:cNvPr>
            <p:cNvSpPr/>
            <p:nvPr/>
          </p:nvSpPr>
          <p:spPr bwMode="auto">
            <a:xfrm>
              <a:off x="8284101" y="3521335"/>
              <a:ext cx="54951" cy="58554"/>
            </a:xfrm>
            <a:custGeom>
              <a:avLst/>
              <a:gdLst>
                <a:gd name="T0" fmla="*/ 2 w 36"/>
                <a:gd name="T1" fmla="*/ 18 h 38"/>
                <a:gd name="T2" fmla="*/ 8 w 36"/>
                <a:gd name="T3" fmla="*/ 5 h 38"/>
                <a:gd name="T4" fmla="*/ 28 w 36"/>
                <a:gd name="T5" fmla="*/ 4 h 38"/>
                <a:gd name="T6" fmla="*/ 36 w 36"/>
                <a:gd name="T7" fmla="*/ 13 h 38"/>
                <a:gd name="T8" fmla="*/ 31 w 36"/>
                <a:gd name="T9" fmla="*/ 21 h 38"/>
                <a:gd name="T10" fmla="*/ 9 w 36"/>
                <a:gd name="T11" fmla="*/ 36 h 38"/>
                <a:gd name="T12" fmla="*/ 2 w 36"/>
                <a:gd name="T13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8">
                  <a:moveTo>
                    <a:pt x="2" y="18"/>
                  </a:moveTo>
                  <a:cubicBezTo>
                    <a:pt x="3" y="13"/>
                    <a:pt x="4" y="8"/>
                    <a:pt x="8" y="5"/>
                  </a:cubicBezTo>
                  <a:cubicBezTo>
                    <a:pt x="13" y="0"/>
                    <a:pt x="22" y="1"/>
                    <a:pt x="28" y="4"/>
                  </a:cubicBezTo>
                  <a:cubicBezTo>
                    <a:pt x="32" y="6"/>
                    <a:pt x="36" y="9"/>
                    <a:pt x="36" y="13"/>
                  </a:cubicBezTo>
                  <a:cubicBezTo>
                    <a:pt x="36" y="16"/>
                    <a:pt x="33" y="19"/>
                    <a:pt x="31" y="21"/>
                  </a:cubicBezTo>
                  <a:cubicBezTo>
                    <a:pt x="25" y="26"/>
                    <a:pt x="17" y="34"/>
                    <a:pt x="9" y="36"/>
                  </a:cubicBezTo>
                  <a:cubicBezTo>
                    <a:pt x="0" y="38"/>
                    <a:pt x="2" y="23"/>
                    <a:pt x="2" y="18"/>
                  </a:cubicBezTo>
                  <a:close/>
                </a:path>
              </a:pathLst>
            </a:custGeom>
            <a:solidFill>
              <a:srgbClr val="222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ïṡḻíḓê">
              <a:extLst>
                <a:ext uri="{FF2B5EF4-FFF2-40B4-BE49-F238E27FC236}">
                  <a16:creationId xmlns:a16="http://schemas.microsoft.com/office/drawing/2014/main" id="{697ABD64-4ED0-4D92-9735-C20E6FE03DA7}"/>
                </a:ext>
              </a:extLst>
            </p:cNvPr>
            <p:cNvSpPr/>
            <p:nvPr/>
          </p:nvSpPr>
          <p:spPr bwMode="auto">
            <a:xfrm>
              <a:off x="8319233" y="3599706"/>
              <a:ext cx="91884" cy="151338"/>
            </a:xfrm>
            <a:custGeom>
              <a:avLst/>
              <a:gdLst>
                <a:gd name="T0" fmla="*/ 2 w 60"/>
                <a:gd name="T1" fmla="*/ 27 h 98"/>
                <a:gd name="T2" fmla="*/ 33 w 60"/>
                <a:gd name="T3" fmla="*/ 6 h 98"/>
                <a:gd name="T4" fmla="*/ 60 w 60"/>
                <a:gd name="T5" fmla="*/ 85 h 98"/>
                <a:gd name="T6" fmla="*/ 1 w 60"/>
                <a:gd name="T7" fmla="*/ 85 h 98"/>
                <a:gd name="T8" fmla="*/ 2 w 60"/>
                <a:gd name="T9" fmla="*/ 2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8">
                  <a:moveTo>
                    <a:pt x="2" y="27"/>
                  </a:moveTo>
                  <a:cubicBezTo>
                    <a:pt x="7" y="5"/>
                    <a:pt x="23" y="0"/>
                    <a:pt x="33" y="6"/>
                  </a:cubicBezTo>
                  <a:cubicBezTo>
                    <a:pt x="39" y="46"/>
                    <a:pt x="45" y="63"/>
                    <a:pt x="60" y="85"/>
                  </a:cubicBezTo>
                  <a:cubicBezTo>
                    <a:pt x="41" y="98"/>
                    <a:pt x="8" y="95"/>
                    <a:pt x="1" y="85"/>
                  </a:cubicBezTo>
                  <a:cubicBezTo>
                    <a:pt x="0" y="82"/>
                    <a:pt x="0" y="38"/>
                    <a:pt x="2" y="27"/>
                  </a:cubicBezTo>
                  <a:close/>
                </a:path>
              </a:pathLst>
            </a:custGeom>
            <a:solidFill>
              <a:srgbClr val="F4A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îṣḷïdé">
              <a:extLst>
                <a:ext uri="{FF2B5EF4-FFF2-40B4-BE49-F238E27FC236}">
                  <a16:creationId xmlns:a16="http://schemas.microsoft.com/office/drawing/2014/main" id="{299FF1B7-0E20-40D8-A544-0F978BA69881}"/>
                </a:ext>
              </a:extLst>
            </p:cNvPr>
            <p:cNvSpPr/>
            <p:nvPr/>
          </p:nvSpPr>
          <p:spPr bwMode="auto">
            <a:xfrm>
              <a:off x="8271490" y="3521335"/>
              <a:ext cx="123413" cy="172058"/>
            </a:xfrm>
            <a:custGeom>
              <a:avLst/>
              <a:gdLst>
                <a:gd name="T0" fmla="*/ 73 w 80"/>
                <a:gd name="T1" fmla="*/ 27 h 112"/>
                <a:gd name="T2" fmla="*/ 17 w 80"/>
                <a:gd name="T3" fmla="*/ 19 h 112"/>
                <a:gd name="T4" fmla="*/ 6 w 80"/>
                <a:gd name="T5" fmla="*/ 92 h 112"/>
                <a:gd name="T6" fmla="*/ 59 w 80"/>
                <a:gd name="T7" fmla="*/ 93 h 112"/>
                <a:gd name="T8" fmla="*/ 73 w 80"/>
                <a:gd name="T9" fmla="*/ 2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12">
                  <a:moveTo>
                    <a:pt x="73" y="27"/>
                  </a:moveTo>
                  <a:cubicBezTo>
                    <a:pt x="64" y="6"/>
                    <a:pt x="34" y="0"/>
                    <a:pt x="17" y="19"/>
                  </a:cubicBezTo>
                  <a:cubicBezTo>
                    <a:pt x="2" y="36"/>
                    <a:pt x="0" y="81"/>
                    <a:pt x="6" y="92"/>
                  </a:cubicBezTo>
                  <a:cubicBezTo>
                    <a:pt x="16" y="112"/>
                    <a:pt x="51" y="103"/>
                    <a:pt x="59" y="93"/>
                  </a:cubicBezTo>
                  <a:cubicBezTo>
                    <a:pt x="70" y="78"/>
                    <a:pt x="80" y="46"/>
                    <a:pt x="73" y="27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ïşḻïḓe">
              <a:extLst>
                <a:ext uri="{FF2B5EF4-FFF2-40B4-BE49-F238E27FC236}">
                  <a16:creationId xmlns:a16="http://schemas.microsoft.com/office/drawing/2014/main" id="{DC80D081-B30C-419C-8B52-F30204BF3898}"/>
                </a:ext>
              </a:extLst>
            </p:cNvPr>
            <p:cNvSpPr/>
            <p:nvPr/>
          </p:nvSpPr>
          <p:spPr bwMode="auto">
            <a:xfrm>
              <a:off x="8270589" y="3500615"/>
              <a:ext cx="83777" cy="98190"/>
            </a:xfrm>
            <a:custGeom>
              <a:avLst/>
              <a:gdLst>
                <a:gd name="T0" fmla="*/ 14 w 55"/>
                <a:gd name="T1" fmla="*/ 37 h 64"/>
                <a:gd name="T2" fmla="*/ 13 w 55"/>
                <a:gd name="T3" fmla="*/ 53 h 64"/>
                <a:gd name="T4" fmla="*/ 4 w 55"/>
                <a:gd name="T5" fmla="*/ 64 h 64"/>
                <a:gd name="T6" fmla="*/ 5 w 55"/>
                <a:gd name="T7" fmla="*/ 50 h 64"/>
                <a:gd name="T8" fmla="*/ 2 w 55"/>
                <a:gd name="T9" fmla="*/ 37 h 64"/>
                <a:gd name="T10" fmla="*/ 11 w 55"/>
                <a:gd name="T11" fmla="*/ 10 h 64"/>
                <a:gd name="T12" fmla="*/ 39 w 55"/>
                <a:gd name="T13" fmla="*/ 2 h 64"/>
                <a:gd name="T14" fmla="*/ 53 w 55"/>
                <a:gd name="T15" fmla="*/ 11 h 64"/>
                <a:gd name="T16" fmla="*/ 51 w 55"/>
                <a:gd name="T17" fmla="*/ 26 h 64"/>
                <a:gd name="T18" fmla="*/ 38 w 55"/>
                <a:gd name="T19" fmla="*/ 29 h 64"/>
                <a:gd name="T20" fmla="*/ 30 w 55"/>
                <a:gd name="T21" fmla="*/ 24 h 64"/>
                <a:gd name="T22" fmla="*/ 14 w 55"/>
                <a:gd name="T23" fmla="*/ 3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" h="64">
                  <a:moveTo>
                    <a:pt x="14" y="37"/>
                  </a:moveTo>
                  <a:cubicBezTo>
                    <a:pt x="13" y="42"/>
                    <a:pt x="14" y="48"/>
                    <a:pt x="13" y="53"/>
                  </a:cubicBezTo>
                  <a:cubicBezTo>
                    <a:pt x="11" y="57"/>
                    <a:pt x="8" y="62"/>
                    <a:pt x="4" y="64"/>
                  </a:cubicBezTo>
                  <a:cubicBezTo>
                    <a:pt x="6" y="60"/>
                    <a:pt x="6" y="55"/>
                    <a:pt x="5" y="50"/>
                  </a:cubicBezTo>
                  <a:cubicBezTo>
                    <a:pt x="4" y="46"/>
                    <a:pt x="2" y="42"/>
                    <a:pt x="2" y="37"/>
                  </a:cubicBezTo>
                  <a:cubicBezTo>
                    <a:pt x="0" y="27"/>
                    <a:pt x="4" y="17"/>
                    <a:pt x="11" y="10"/>
                  </a:cubicBezTo>
                  <a:cubicBezTo>
                    <a:pt x="19" y="3"/>
                    <a:pt x="29" y="0"/>
                    <a:pt x="39" y="2"/>
                  </a:cubicBezTo>
                  <a:cubicBezTo>
                    <a:pt x="45" y="3"/>
                    <a:pt x="50" y="6"/>
                    <a:pt x="53" y="11"/>
                  </a:cubicBezTo>
                  <a:cubicBezTo>
                    <a:pt x="55" y="16"/>
                    <a:pt x="55" y="22"/>
                    <a:pt x="51" y="26"/>
                  </a:cubicBezTo>
                  <a:cubicBezTo>
                    <a:pt x="48" y="29"/>
                    <a:pt x="42" y="30"/>
                    <a:pt x="38" y="29"/>
                  </a:cubicBezTo>
                  <a:cubicBezTo>
                    <a:pt x="35" y="28"/>
                    <a:pt x="33" y="25"/>
                    <a:pt x="30" y="24"/>
                  </a:cubicBezTo>
                  <a:cubicBezTo>
                    <a:pt x="21" y="19"/>
                    <a:pt x="15" y="30"/>
                    <a:pt x="14" y="37"/>
                  </a:cubicBezTo>
                  <a:close/>
                </a:path>
              </a:pathLst>
            </a:custGeom>
            <a:solidFill>
              <a:srgbClr val="222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îṩlíḋê">
              <a:extLst>
                <a:ext uri="{FF2B5EF4-FFF2-40B4-BE49-F238E27FC236}">
                  <a16:creationId xmlns:a16="http://schemas.microsoft.com/office/drawing/2014/main" id="{C2C64C30-622A-4D65-9DD9-1E677303658C}"/>
                </a:ext>
              </a:extLst>
            </p:cNvPr>
            <p:cNvSpPr/>
            <p:nvPr/>
          </p:nvSpPr>
          <p:spPr bwMode="auto">
            <a:xfrm>
              <a:off x="8366977" y="3599706"/>
              <a:ext cx="44141" cy="58554"/>
            </a:xfrm>
            <a:custGeom>
              <a:avLst/>
              <a:gdLst>
                <a:gd name="T0" fmla="*/ 26 w 29"/>
                <a:gd name="T1" fmla="*/ 16 h 38"/>
                <a:gd name="T2" fmla="*/ 17 w 29"/>
                <a:gd name="T3" fmla="*/ 30 h 38"/>
                <a:gd name="T4" fmla="*/ 5 w 29"/>
                <a:gd name="T5" fmla="*/ 11 h 38"/>
                <a:gd name="T6" fmla="*/ 26 w 29"/>
                <a:gd name="T7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8">
                  <a:moveTo>
                    <a:pt x="26" y="16"/>
                  </a:moveTo>
                  <a:cubicBezTo>
                    <a:pt x="25" y="22"/>
                    <a:pt x="22" y="27"/>
                    <a:pt x="17" y="30"/>
                  </a:cubicBezTo>
                  <a:cubicBezTo>
                    <a:pt x="4" y="38"/>
                    <a:pt x="0" y="20"/>
                    <a:pt x="5" y="11"/>
                  </a:cubicBezTo>
                  <a:cubicBezTo>
                    <a:pt x="11" y="0"/>
                    <a:pt x="29" y="2"/>
                    <a:pt x="26" y="16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išḻîďè">
              <a:extLst>
                <a:ext uri="{FF2B5EF4-FFF2-40B4-BE49-F238E27FC236}">
                  <a16:creationId xmlns:a16="http://schemas.microsoft.com/office/drawing/2014/main" id="{11907C0B-E833-48B5-9B42-D54B01D18416}"/>
                </a:ext>
              </a:extLst>
            </p:cNvPr>
            <p:cNvSpPr/>
            <p:nvPr/>
          </p:nvSpPr>
          <p:spPr bwMode="auto">
            <a:xfrm>
              <a:off x="8336349" y="3524938"/>
              <a:ext cx="69364" cy="118008"/>
            </a:xfrm>
            <a:custGeom>
              <a:avLst/>
              <a:gdLst>
                <a:gd name="T0" fmla="*/ 0 w 45"/>
                <a:gd name="T1" fmla="*/ 10 h 77"/>
                <a:gd name="T2" fmla="*/ 14 w 45"/>
                <a:gd name="T3" fmla="*/ 23 h 77"/>
                <a:gd name="T4" fmla="*/ 22 w 45"/>
                <a:gd name="T5" fmla="*/ 32 h 77"/>
                <a:gd name="T6" fmla="*/ 23 w 45"/>
                <a:gd name="T7" fmla="*/ 48 h 77"/>
                <a:gd name="T8" fmla="*/ 19 w 45"/>
                <a:gd name="T9" fmla="*/ 63 h 77"/>
                <a:gd name="T10" fmla="*/ 25 w 45"/>
                <a:gd name="T11" fmla="*/ 77 h 77"/>
                <a:gd name="T12" fmla="*/ 28 w 45"/>
                <a:gd name="T13" fmla="*/ 62 h 77"/>
                <a:gd name="T14" fmla="*/ 38 w 45"/>
                <a:gd name="T15" fmla="*/ 50 h 77"/>
                <a:gd name="T16" fmla="*/ 40 w 45"/>
                <a:gd name="T17" fmla="*/ 21 h 77"/>
                <a:gd name="T18" fmla="*/ 22 w 45"/>
                <a:gd name="T19" fmla="*/ 2 h 77"/>
                <a:gd name="T20" fmla="*/ 0 w 45"/>
                <a:gd name="T21" fmla="*/ 1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77">
                  <a:moveTo>
                    <a:pt x="0" y="10"/>
                  </a:moveTo>
                  <a:cubicBezTo>
                    <a:pt x="0" y="14"/>
                    <a:pt x="11" y="20"/>
                    <a:pt x="14" y="23"/>
                  </a:cubicBezTo>
                  <a:cubicBezTo>
                    <a:pt x="17" y="26"/>
                    <a:pt x="20" y="28"/>
                    <a:pt x="22" y="32"/>
                  </a:cubicBezTo>
                  <a:cubicBezTo>
                    <a:pt x="25" y="37"/>
                    <a:pt x="24" y="43"/>
                    <a:pt x="23" y="48"/>
                  </a:cubicBezTo>
                  <a:cubicBezTo>
                    <a:pt x="21" y="53"/>
                    <a:pt x="19" y="58"/>
                    <a:pt x="19" y="63"/>
                  </a:cubicBezTo>
                  <a:cubicBezTo>
                    <a:pt x="18" y="68"/>
                    <a:pt x="20" y="74"/>
                    <a:pt x="25" y="77"/>
                  </a:cubicBezTo>
                  <a:cubicBezTo>
                    <a:pt x="23" y="72"/>
                    <a:pt x="25" y="67"/>
                    <a:pt x="28" y="62"/>
                  </a:cubicBezTo>
                  <a:cubicBezTo>
                    <a:pt x="31" y="58"/>
                    <a:pt x="35" y="55"/>
                    <a:pt x="38" y="50"/>
                  </a:cubicBezTo>
                  <a:cubicBezTo>
                    <a:pt x="44" y="42"/>
                    <a:pt x="45" y="31"/>
                    <a:pt x="40" y="21"/>
                  </a:cubicBezTo>
                  <a:cubicBezTo>
                    <a:pt x="37" y="15"/>
                    <a:pt x="28" y="5"/>
                    <a:pt x="22" y="2"/>
                  </a:cubicBezTo>
                  <a:cubicBezTo>
                    <a:pt x="16" y="0"/>
                    <a:pt x="0" y="0"/>
                    <a:pt x="0" y="10"/>
                  </a:cubicBezTo>
                  <a:close/>
                </a:path>
              </a:pathLst>
            </a:custGeom>
            <a:solidFill>
              <a:srgbClr val="222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ïṣlîďe">
              <a:extLst>
                <a:ext uri="{FF2B5EF4-FFF2-40B4-BE49-F238E27FC236}">
                  <a16:creationId xmlns:a16="http://schemas.microsoft.com/office/drawing/2014/main" id="{FA78DE4B-B544-40E2-B389-3468A39E6C12}"/>
                </a:ext>
              </a:extLst>
            </p:cNvPr>
            <p:cNvSpPr/>
            <p:nvPr/>
          </p:nvSpPr>
          <p:spPr bwMode="auto">
            <a:xfrm>
              <a:off x="8031871" y="5056338"/>
              <a:ext cx="182867" cy="72066"/>
            </a:xfrm>
            <a:custGeom>
              <a:avLst/>
              <a:gdLst>
                <a:gd name="T0" fmla="*/ 1 w 119"/>
                <a:gd name="T1" fmla="*/ 41 h 47"/>
                <a:gd name="T2" fmla="*/ 11 w 119"/>
                <a:gd name="T3" fmla="*/ 30 h 47"/>
                <a:gd name="T4" fmla="*/ 27 w 119"/>
                <a:gd name="T5" fmla="*/ 30 h 47"/>
                <a:gd name="T6" fmla="*/ 64 w 119"/>
                <a:gd name="T7" fmla="*/ 7 h 47"/>
                <a:gd name="T8" fmla="*/ 68 w 119"/>
                <a:gd name="T9" fmla="*/ 2 h 47"/>
                <a:gd name="T10" fmla="*/ 76 w 119"/>
                <a:gd name="T11" fmla="*/ 3 h 47"/>
                <a:gd name="T12" fmla="*/ 82 w 119"/>
                <a:gd name="T13" fmla="*/ 9 h 47"/>
                <a:gd name="T14" fmla="*/ 96 w 119"/>
                <a:gd name="T15" fmla="*/ 15 h 47"/>
                <a:gd name="T16" fmla="*/ 109 w 119"/>
                <a:gd name="T17" fmla="*/ 14 h 47"/>
                <a:gd name="T18" fmla="*/ 114 w 119"/>
                <a:gd name="T19" fmla="*/ 24 h 47"/>
                <a:gd name="T20" fmla="*/ 119 w 119"/>
                <a:gd name="T21" fmla="*/ 43 h 47"/>
                <a:gd name="T22" fmla="*/ 119 w 119"/>
                <a:gd name="T23" fmla="*/ 47 h 47"/>
                <a:gd name="T24" fmla="*/ 90 w 119"/>
                <a:gd name="T25" fmla="*/ 47 h 47"/>
                <a:gd name="T26" fmla="*/ 87 w 119"/>
                <a:gd name="T27" fmla="*/ 37 h 47"/>
                <a:gd name="T28" fmla="*/ 84 w 119"/>
                <a:gd name="T29" fmla="*/ 47 h 47"/>
                <a:gd name="T30" fmla="*/ 3 w 119"/>
                <a:gd name="T31" fmla="*/ 47 h 47"/>
                <a:gd name="T32" fmla="*/ 1 w 119"/>
                <a:gd name="T33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47">
                  <a:moveTo>
                    <a:pt x="1" y="41"/>
                  </a:moveTo>
                  <a:cubicBezTo>
                    <a:pt x="0" y="36"/>
                    <a:pt x="5" y="32"/>
                    <a:pt x="11" y="30"/>
                  </a:cubicBezTo>
                  <a:cubicBezTo>
                    <a:pt x="16" y="29"/>
                    <a:pt x="21" y="30"/>
                    <a:pt x="27" y="30"/>
                  </a:cubicBezTo>
                  <a:cubicBezTo>
                    <a:pt x="42" y="30"/>
                    <a:pt x="57" y="20"/>
                    <a:pt x="64" y="7"/>
                  </a:cubicBezTo>
                  <a:cubicBezTo>
                    <a:pt x="65" y="5"/>
                    <a:pt x="66" y="3"/>
                    <a:pt x="68" y="2"/>
                  </a:cubicBezTo>
                  <a:cubicBezTo>
                    <a:pt x="71" y="0"/>
                    <a:pt x="74" y="1"/>
                    <a:pt x="76" y="3"/>
                  </a:cubicBezTo>
                  <a:cubicBezTo>
                    <a:pt x="78" y="5"/>
                    <a:pt x="80" y="7"/>
                    <a:pt x="82" y="9"/>
                  </a:cubicBezTo>
                  <a:cubicBezTo>
                    <a:pt x="85" y="13"/>
                    <a:pt x="91" y="15"/>
                    <a:pt x="96" y="15"/>
                  </a:cubicBezTo>
                  <a:cubicBezTo>
                    <a:pt x="100" y="15"/>
                    <a:pt x="105" y="12"/>
                    <a:pt x="109" y="14"/>
                  </a:cubicBezTo>
                  <a:cubicBezTo>
                    <a:pt x="112" y="16"/>
                    <a:pt x="113" y="21"/>
                    <a:pt x="114" y="24"/>
                  </a:cubicBezTo>
                  <a:cubicBezTo>
                    <a:pt x="116" y="30"/>
                    <a:pt x="117" y="36"/>
                    <a:pt x="119" y="43"/>
                  </a:cubicBezTo>
                  <a:cubicBezTo>
                    <a:pt x="119" y="44"/>
                    <a:pt x="119" y="45"/>
                    <a:pt x="119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89" y="45"/>
                    <a:pt x="87" y="39"/>
                    <a:pt x="87" y="37"/>
                  </a:cubicBezTo>
                  <a:cubicBezTo>
                    <a:pt x="87" y="39"/>
                    <a:pt x="86" y="45"/>
                    <a:pt x="84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2" y="45"/>
                    <a:pt x="1" y="43"/>
                    <a:pt x="1" y="41"/>
                  </a:cubicBezTo>
                  <a:close/>
                </a:path>
              </a:pathLst>
            </a:custGeom>
            <a:solidFill>
              <a:srgbClr val="0A3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îş1îḓè">
              <a:extLst>
                <a:ext uri="{FF2B5EF4-FFF2-40B4-BE49-F238E27FC236}">
                  <a16:creationId xmlns:a16="http://schemas.microsoft.com/office/drawing/2014/main" id="{C933A6BC-1843-48E2-8058-1C712B341A0B}"/>
                </a:ext>
              </a:extLst>
            </p:cNvPr>
            <p:cNvSpPr/>
            <p:nvPr/>
          </p:nvSpPr>
          <p:spPr bwMode="auto">
            <a:xfrm>
              <a:off x="8488588" y="5054536"/>
              <a:ext cx="79272" cy="73868"/>
            </a:xfrm>
            <a:custGeom>
              <a:avLst/>
              <a:gdLst>
                <a:gd name="T0" fmla="*/ 0 w 52"/>
                <a:gd name="T1" fmla="*/ 42 h 48"/>
                <a:gd name="T2" fmla="*/ 4 w 52"/>
                <a:gd name="T3" fmla="*/ 31 h 48"/>
                <a:gd name="T4" fmla="*/ 15 w 52"/>
                <a:gd name="T5" fmla="*/ 8 h 48"/>
                <a:gd name="T6" fmla="*/ 36 w 52"/>
                <a:gd name="T7" fmla="*/ 10 h 48"/>
                <a:gd name="T8" fmla="*/ 42 w 52"/>
                <a:gd name="T9" fmla="*/ 16 h 48"/>
                <a:gd name="T10" fmla="*/ 48 w 52"/>
                <a:gd name="T11" fmla="*/ 15 h 48"/>
                <a:gd name="T12" fmla="*/ 50 w 52"/>
                <a:gd name="T13" fmla="*/ 25 h 48"/>
                <a:gd name="T14" fmla="*/ 52 w 52"/>
                <a:gd name="T15" fmla="*/ 44 h 48"/>
                <a:gd name="T16" fmla="*/ 52 w 52"/>
                <a:gd name="T17" fmla="*/ 48 h 48"/>
                <a:gd name="T18" fmla="*/ 1 w 52"/>
                <a:gd name="T19" fmla="*/ 48 h 48"/>
                <a:gd name="T20" fmla="*/ 0 w 52"/>
                <a:gd name="T21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8">
                  <a:moveTo>
                    <a:pt x="0" y="42"/>
                  </a:moveTo>
                  <a:cubicBezTo>
                    <a:pt x="0" y="37"/>
                    <a:pt x="2" y="33"/>
                    <a:pt x="4" y="31"/>
                  </a:cubicBezTo>
                  <a:cubicBezTo>
                    <a:pt x="7" y="30"/>
                    <a:pt x="10" y="21"/>
                    <a:pt x="15" y="8"/>
                  </a:cubicBezTo>
                  <a:cubicBezTo>
                    <a:pt x="17" y="2"/>
                    <a:pt x="30" y="0"/>
                    <a:pt x="36" y="10"/>
                  </a:cubicBezTo>
                  <a:cubicBezTo>
                    <a:pt x="38" y="14"/>
                    <a:pt x="40" y="16"/>
                    <a:pt x="42" y="16"/>
                  </a:cubicBezTo>
                  <a:cubicBezTo>
                    <a:pt x="44" y="16"/>
                    <a:pt x="46" y="13"/>
                    <a:pt x="48" y="15"/>
                  </a:cubicBezTo>
                  <a:cubicBezTo>
                    <a:pt x="49" y="17"/>
                    <a:pt x="50" y="22"/>
                    <a:pt x="50" y="25"/>
                  </a:cubicBezTo>
                  <a:cubicBezTo>
                    <a:pt x="51" y="31"/>
                    <a:pt x="51" y="37"/>
                    <a:pt x="52" y="44"/>
                  </a:cubicBezTo>
                  <a:cubicBezTo>
                    <a:pt x="52" y="45"/>
                    <a:pt x="52" y="46"/>
                    <a:pt x="52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6"/>
                    <a:pt x="0" y="44"/>
                    <a:pt x="0" y="42"/>
                  </a:cubicBezTo>
                  <a:close/>
                </a:path>
              </a:pathLst>
            </a:custGeom>
            <a:solidFill>
              <a:srgbClr val="0A3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îš1ïdê">
              <a:extLst>
                <a:ext uri="{FF2B5EF4-FFF2-40B4-BE49-F238E27FC236}">
                  <a16:creationId xmlns:a16="http://schemas.microsoft.com/office/drawing/2014/main" id="{CDB9D2D3-5FA3-40B7-A7B4-05D126A2F281}"/>
                </a:ext>
              </a:extLst>
            </p:cNvPr>
            <p:cNvSpPr/>
            <p:nvPr/>
          </p:nvSpPr>
          <p:spPr bwMode="auto">
            <a:xfrm>
              <a:off x="8110242" y="3753747"/>
              <a:ext cx="175661" cy="344115"/>
            </a:xfrm>
            <a:custGeom>
              <a:avLst/>
              <a:gdLst>
                <a:gd name="T0" fmla="*/ 1 w 114"/>
                <a:gd name="T1" fmla="*/ 197 h 224"/>
                <a:gd name="T2" fmla="*/ 99 w 114"/>
                <a:gd name="T3" fmla="*/ 0 h 224"/>
                <a:gd name="T4" fmla="*/ 114 w 114"/>
                <a:gd name="T5" fmla="*/ 81 h 224"/>
                <a:gd name="T6" fmla="*/ 79 w 114"/>
                <a:gd name="T7" fmla="*/ 165 h 224"/>
                <a:gd name="T8" fmla="*/ 61 w 114"/>
                <a:gd name="T9" fmla="*/ 201 h 224"/>
                <a:gd name="T10" fmla="*/ 27 w 114"/>
                <a:gd name="T11" fmla="*/ 223 h 224"/>
                <a:gd name="T12" fmla="*/ 4 w 114"/>
                <a:gd name="T13" fmla="*/ 218 h 224"/>
                <a:gd name="T14" fmla="*/ 1 w 114"/>
                <a:gd name="T15" fmla="*/ 19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224">
                  <a:moveTo>
                    <a:pt x="1" y="197"/>
                  </a:moveTo>
                  <a:cubicBezTo>
                    <a:pt x="1" y="186"/>
                    <a:pt x="38" y="43"/>
                    <a:pt x="99" y="0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05" y="110"/>
                    <a:pt x="91" y="137"/>
                    <a:pt x="79" y="165"/>
                  </a:cubicBezTo>
                  <a:cubicBezTo>
                    <a:pt x="74" y="177"/>
                    <a:pt x="69" y="190"/>
                    <a:pt x="61" y="201"/>
                  </a:cubicBezTo>
                  <a:cubicBezTo>
                    <a:pt x="52" y="212"/>
                    <a:pt x="41" y="221"/>
                    <a:pt x="27" y="223"/>
                  </a:cubicBezTo>
                  <a:cubicBezTo>
                    <a:pt x="20" y="224"/>
                    <a:pt x="9" y="224"/>
                    <a:pt x="4" y="218"/>
                  </a:cubicBezTo>
                  <a:cubicBezTo>
                    <a:pt x="0" y="213"/>
                    <a:pt x="1" y="203"/>
                    <a:pt x="1" y="197"/>
                  </a:cubicBezTo>
                  <a:close/>
                </a:path>
              </a:pathLst>
            </a:custGeom>
            <a:solidFill>
              <a:srgbClr val="2D6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îṩliḋe">
              <a:extLst>
                <a:ext uri="{FF2B5EF4-FFF2-40B4-BE49-F238E27FC236}">
                  <a16:creationId xmlns:a16="http://schemas.microsoft.com/office/drawing/2014/main" id="{67CF5DFA-F0A2-47BE-AF78-EB01E30A533B}"/>
                </a:ext>
              </a:extLst>
            </p:cNvPr>
            <p:cNvSpPr/>
            <p:nvPr/>
          </p:nvSpPr>
          <p:spPr bwMode="auto">
            <a:xfrm>
              <a:off x="7952598" y="4172630"/>
              <a:ext cx="72066" cy="64859"/>
            </a:xfrm>
            <a:custGeom>
              <a:avLst/>
              <a:gdLst>
                <a:gd name="T0" fmla="*/ 1 w 47"/>
                <a:gd name="T1" fmla="*/ 27 h 42"/>
                <a:gd name="T2" fmla="*/ 21 w 47"/>
                <a:gd name="T3" fmla="*/ 42 h 42"/>
                <a:gd name="T4" fmla="*/ 47 w 47"/>
                <a:gd name="T5" fmla="*/ 22 h 42"/>
                <a:gd name="T6" fmla="*/ 26 w 47"/>
                <a:gd name="T7" fmla="*/ 0 h 42"/>
                <a:gd name="T8" fmla="*/ 1 w 47"/>
                <a:gd name="T9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2">
                  <a:moveTo>
                    <a:pt x="1" y="27"/>
                  </a:moveTo>
                  <a:cubicBezTo>
                    <a:pt x="0" y="34"/>
                    <a:pt x="14" y="40"/>
                    <a:pt x="21" y="42"/>
                  </a:cubicBezTo>
                  <a:cubicBezTo>
                    <a:pt x="23" y="42"/>
                    <a:pt x="33" y="32"/>
                    <a:pt x="47" y="2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6" y="13"/>
                    <a:pt x="1" y="26"/>
                    <a:pt x="1" y="27"/>
                  </a:cubicBezTo>
                  <a:close/>
                </a:path>
              </a:pathLst>
            </a:custGeom>
            <a:solidFill>
              <a:srgbClr val="D5E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iṩ1iḋê">
              <a:extLst>
                <a:ext uri="{FF2B5EF4-FFF2-40B4-BE49-F238E27FC236}">
                  <a16:creationId xmlns:a16="http://schemas.microsoft.com/office/drawing/2014/main" id="{259927EB-81F5-4433-ABA4-B083CEE0712D}"/>
                </a:ext>
              </a:extLst>
            </p:cNvPr>
            <p:cNvSpPr/>
            <p:nvPr/>
          </p:nvSpPr>
          <p:spPr bwMode="auto">
            <a:xfrm>
              <a:off x="7980523" y="4016787"/>
              <a:ext cx="244123" cy="216198"/>
            </a:xfrm>
            <a:custGeom>
              <a:avLst/>
              <a:gdLst>
                <a:gd name="T0" fmla="*/ 97 w 159"/>
                <a:gd name="T1" fmla="*/ 0 h 141"/>
                <a:gd name="T2" fmla="*/ 76 w 159"/>
                <a:gd name="T3" fmla="*/ 18 h 141"/>
                <a:gd name="T4" fmla="*/ 0 w 159"/>
                <a:gd name="T5" fmla="*/ 111 h 141"/>
                <a:gd name="T6" fmla="*/ 24 w 159"/>
                <a:gd name="T7" fmla="*/ 141 h 141"/>
                <a:gd name="T8" fmla="*/ 133 w 159"/>
                <a:gd name="T9" fmla="*/ 41 h 141"/>
                <a:gd name="T10" fmla="*/ 97 w 159"/>
                <a:gd name="T1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" h="141">
                  <a:moveTo>
                    <a:pt x="97" y="0"/>
                  </a:moveTo>
                  <a:cubicBezTo>
                    <a:pt x="89" y="2"/>
                    <a:pt x="80" y="13"/>
                    <a:pt x="76" y="18"/>
                  </a:cubicBezTo>
                  <a:cubicBezTo>
                    <a:pt x="65" y="33"/>
                    <a:pt x="22" y="84"/>
                    <a:pt x="0" y="111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59" y="117"/>
                    <a:pt x="122" y="55"/>
                    <a:pt x="133" y="41"/>
                  </a:cubicBezTo>
                  <a:cubicBezTo>
                    <a:pt x="159" y="7"/>
                    <a:pt x="101" y="0"/>
                    <a:pt x="97" y="0"/>
                  </a:cubicBezTo>
                  <a:close/>
                </a:path>
              </a:pathLst>
            </a:custGeom>
            <a:solidFill>
              <a:srgbClr val="2D6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ïSļídè">
              <a:extLst>
                <a:ext uri="{FF2B5EF4-FFF2-40B4-BE49-F238E27FC236}">
                  <a16:creationId xmlns:a16="http://schemas.microsoft.com/office/drawing/2014/main" id="{574DC7DE-F65B-471E-BA16-CF169C6B8576}"/>
                </a:ext>
              </a:extLst>
            </p:cNvPr>
            <p:cNvSpPr/>
            <p:nvPr/>
          </p:nvSpPr>
          <p:spPr bwMode="auto">
            <a:xfrm>
              <a:off x="7937284" y="4209564"/>
              <a:ext cx="47744" cy="43240"/>
            </a:xfrm>
            <a:custGeom>
              <a:avLst/>
              <a:gdLst>
                <a:gd name="T0" fmla="*/ 30 w 31"/>
                <a:gd name="T1" fmla="*/ 16 h 28"/>
                <a:gd name="T2" fmla="*/ 15 w 31"/>
                <a:gd name="T3" fmla="*/ 1 h 28"/>
                <a:gd name="T4" fmla="*/ 1 w 31"/>
                <a:gd name="T5" fmla="*/ 23 h 28"/>
                <a:gd name="T6" fmla="*/ 0 w 31"/>
                <a:gd name="T7" fmla="*/ 28 h 28"/>
                <a:gd name="T8" fmla="*/ 31 w 31"/>
                <a:gd name="T9" fmla="*/ 28 h 28"/>
                <a:gd name="T10" fmla="*/ 30 w 31"/>
                <a:gd name="T11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8">
                  <a:moveTo>
                    <a:pt x="30" y="16"/>
                  </a:moveTo>
                  <a:cubicBezTo>
                    <a:pt x="30" y="9"/>
                    <a:pt x="23" y="0"/>
                    <a:pt x="15" y="1"/>
                  </a:cubicBezTo>
                  <a:cubicBezTo>
                    <a:pt x="6" y="3"/>
                    <a:pt x="2" y="16"/>
                    <a:pt x="1" y="23"/>
                  </a:cubicBezTo>
                  <a:cubicBezTo>
                    <a:pt x="1" y="25"/>
                    <a:pt x="0" y="26"/>
                    <a:pt x="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9" y="25"/>
                    <a:pt x="30" y="20"/>
                    <a:pt x="30" y="16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íṡ1îḋê">
              <a:extLst>
                <a:ext uri="{FF2B5EF4-FFF2-40B4-BE49-F238E27FC236}">
                  <a16:creationId xmlns:a16="http://schemas.microsoft.com/office/drawing/2014/main" id="{D187FAC9-A4D4-4BBE-ADCE-6B8C11C9679E}"/>
                </a:ext>
              </a:extLst>
            </p:cNvPr>
            <p:cNvSpPr/>
            <p:nvPr/>
          </p:nvSpPr>
          <p:spPr bwMode="auto">
            <a:xfrm>
              <a:off x="8192217" y="3716813"/>
              <a:ext cx="362131" cy="642287"/>
            </a:xfrm>
            <a:custGeom>
              <a:avLst/>
              <a:gdLst>
                <a:gd name="T0" fmla="*/ 10 w 236"/>
                <a:gd name="T1" fmla="*/ 63 h 418"/>
                <a:gd name="T2" fmla="*/ 6 w 236"/>
                <a:gd name="T3" fmla="*/ 114 h 418"/>
                <a:gd name="T4" fmla="*/ 9 w 236"/>
                <a:gd name="T5" fmla="*/ 402 h 418"/>
                <a:gd name="T6" fmla="*/ 17 w 236"/>
                <a:gd name="T7" fmla="*/ 416 h 418"/>
                <a:gd name="T8" fmla="*/ 27 w 236"/>
                <a:gd name="T9" fmla="*/ 418 h 418"/>
                <a:gd name="T10" fmla="*/ 204 w 236"/>
                <a:gd name="T11" fmla="*/ 417 h 418"/>
                <a:gd name="T12" fmla="*/ 214 w 236"/>
                <a:gd name="T13" fmla="*/ 415 h 418"/>
                <a:gd name="T14" fmla="*/ 216 w 236"/>
                <a:gd name="T15" fmla="*/ 397 h 418"/>
                <a:gd name="T16" fmla="*/ 207 w 236"/>
                <a:gd name="T17" fmla="*/ 206 h 418"/>
                <a:gd name="T18" fmla="*/ 229 w 236"/>
                <a:gd name="T19" fmla="*/ 71 h 418"/>
                <a:gd name="T20" fmla="*/ 105 w 236"/>
                <a:gd name="T21" fmla="*/ 0 h 418"/>
                <a:gd name="T22" fmla="*/ 10 w 236"/>
                <a:gd name="T23" fmla="*/ 63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6" h="418">
                  <a:moveTo>
                    <a:pt x="10" y="63"/>
                  </a:moveTo>
                  <a:cubicBezTo>
                    <a:pt x="0" y="77"/>
                    <a:pt x="4" y="97"/>
                    <a:pt x="6" y="114"/>
                  </a:cubicBezTo>
                  <a:cubicBezTo>
                    <a:pt x="11" y="149"/>
                    <a:pt x="10" y="396"/>
                    <a:pt x="9" y="402"/>
                  </a:cubicBezTo>
                  <a:cubicBezTo>
                    <a:pt x="9" y="407"/>
                    <a:pt x="11" y="414"/>
                    <a:pt x="17" y="416"/>
                  </a:cubicBezTo>
                  <a:cubicBezTo>
                    <a:pt x="20" y="418"/>
                    <a:pt x="24" y="418"/>
                    <a:pt x="27" y="418"/>
                  </a:cubicBezTo>
                  <a:cubicBezTo>
                    <a:pt x="77" y="417"/>
                    <a:pt x="155" y="417"/>
                    <a:pt x="204" y="417"/>
                  </a:cubicBezTo>
                  <a:cubicBezTo>
                    <a:pt x="208" y="417"/>
                    <a:pt x="211" y="417"/>
                    <a:pt x="214" y="415"/>
                  </a:cubicBezTo>
                  <a:cubicBezTo>
                    <a:pt x="220" y="411"/>
                    <a:pt x="218" y="403"/>
                    <a:pt x="216" y="397"/>
                  </a:cubicBezTo>
                  <a:cubicBezTo>
                    <a:pt x="201" y="356"/>
                    <a:pt x="194" y="248"/>
                    <a:pt x="207" y="206"/>
                  </a:cubicBezTo>
                  <a:cubicBezTo>
                    <a:pt x="220" y="165"/>
                    <a:pt x="236" y="114"/>
                    <a:pt x="229" y="71"/>
                  </a:cubicBezTo>
                  <a:cubicBezTo>
                    <a:pt x="211" y="50"/>
                    <a:pt x="176" y="0"/>
                    <a:pt x="105" y="0"/>
                  </a:cubicBezTo>
                  <a:cubicBezTo>
                    <a:pt x="56" y="0"/>
                    <a:pt x="18" y="50"/>
                    <a:pt x="10" y="63"/>
                  </a:cubicBezTo>
                  <a:close/>
                </a:path>
              </a:pathLst>
            </a:custGeom>
            <a:solidFill>
              <a:srgbClr val="3C7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iSḷïḓè">
              <a:extLst>
                <a:ext uri="{FF2B5EF4-FFF2-40B4-BE49-F238E27FC236}">
                  <a16:creationId xmlns:a16="http://schemas.microsoft.com/office/drawing/2014/main" id="{DA314CE0-9345-4774-8929-96D5EC4BBAC3}"/>
                </a:ext>
              </a:extLst>
            </p:cNvPr>
            <p:cNvSpPr/>
            <p:nvPr/>
          </p:nvSpPr>
          <p:spPr bwMode="auto">
            <a:xfrm>
              <a:off x="8255275" y="3712309"/>
              <a:ext cx="181066" cy="391858"/>
            </a:xfrm>
            <a:custGeom>
              <a:avLst/>
              <a:gdLst>
                <a:gd name="T0" fmla="*/ 24 w 118"/>
                <a:gd name="T1" fmla="*/ 255 h 255"/>
                <a:gd name="T2" fmla="*/ 53 w 118"/>
                <a:gd name="T3" fmla="*/ 118 h 255"/>
                <a:gd name="T4" fmla="*/ 118 w 118"/>
                <a:gd name="T5" fmla="*/ 22 h 255"/>
                <a:gd name="T6" fmla="*/ 27 w 118"/>
                <a:gd name="T7" fmla="*/ 26 h 255"/>
                <a:gd name="T8" fmla="*/ 9 w 118"/>
                <a:gd name="T9" fmla="*/ 154 h 255"/>
                <a:gd name="T10" fmla="*/ 24 w 118"/>
                <a:gd name="T11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255">
                  <a:moveTo>
                    <a:pt x="24" y="255"/>
                  </a:moveTo>
                  <a:cubicBezTo>
                    <a:pt x="33" y="208"/>
                    <a:pt x="42" y="161"/>
                    <a:pt x="53" y="118"/>
                  </a:cubicBezTo>
                  <a:cubicBezTo>
                    <a:pt x="63" y="77"/>
                    <a:pt x="87" y="48"/>
                    <a:pt x="118" y="22"/>
                  </a:cubicBezTo>
                  <a:cubicBezTo>
                    <a:pt x="93" y="2"/>
                    <a:pt x="48" y="0"/>
                    <a:pt x="27" y="26"/>
                  </a:cubicBezTo>
                  <a:cubicBezTo>
                    <a:pt x="0" y="58"/>
                    <a:pt x="8" y="116"/>
                    <a:pt x="9" y="154"/>
                  </a:cubicBezTo>
                  <a:cubicBezTo>
                    <a:pt x="10" y="184"/>
                    <a:pt x="19" y="255"/>
                    <a:pt x="24" y="255"/>
                  </a:cubicBezTo>
                  <a:close/>
                </a:path>
              </a:pathLst>
            </a:custGeom>
            <a:solidFill>
              <a:srgbClr val="ACCC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îṡḷiďé">
              <a:extLst>
                <a:ext uri="{FF2B5EF4-FFF2-40B4-BE49-F238E27FC236}">
                  <a16:creationId xmlns:a16="http://schemas.microsoft.com/office/drawing/2014/main" id="{3D3845FC-07A3-42FC-84D6-A5E26034A65E}"/>
                </a:ext>
              </a:extLst>
            </p:cNvPr>
            <p:cNvSpPr/>
            <p:nvPr/>
          </p:nvSpPr>
          <p:spPr bwMode="auto">
            <a:xfrm>
              <a:off x="8270589" y="3733929"/>
              <a:ext cx="79272" cy="370239"/>
            </a:xfrm>
            <a:custGeom>
              <a:avLst/>
              <a:gdLst>
                <a:gd name="T0" fmla="*/ 44 w 52"/>
                <a:gd name="T1" fmla="*/ 26 h 241"/>
                <a:gd name="T2" fmla="*/ 51 w 52"/>
                <a:gd name="T3" fmla="*/ 10 h 241"/>
                <a:gd name="T4" fmla="*/ 43 w 52"/>
                <a:gd name="T5" fmla="*/ 2 h 241"/>
                <a:gd name="T6" fmla="*/ 37 w 52"/>
                <a:gd name="T7" fmla="*/ 23 h 241"/>
                <a:gd name="T8" fmla="*/ 0 w 52"/>
                <a:gd name="T9" fmla="*/ 144 h 241"/>
                <a:gd name="T10" fmla="*/ 14 w 52"/>
                <a:gd name="T11" fmla="*/ 241 h 241"/>
                <a:gd name="T12" fmla="*/ 33 w 52"/>
                <a:gd name="T13" fmla="*/ 146 h 241"/>
                <a:gd name="T14" fmla="*/ 44 w 52"/>
                <a:gd name="T15" fmla="*/ 2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241">
                  <a:moveTo>
                    <a:pt x="44" y="26"/>
                  </a:moveTo>
                  <a:cubicBezTo>
                    <a:pt x="48" y="21"/>
                    <a:pt x="52" y="16"/>
                    <a:pt x="51" y="10"/>
                  </a:cubicBezTo>
                  <a:cubicBezTo>
                    <a:pt x="51" y="6"/>
                    <a:pt x="47" y="2"/>
                    <a:pt x="43" y="2"/>
                  </a:cubicBezTo>
                  <a:cubicBezTo>
                    <a:pt x="28" y="0"/>
                    <a:pt x="35" y="16"/>
                    <a:pt x="37" y="23"/>
                  </a:cubicBezTo>
                  <a:cubicBezTo>
                    <a:pt x="23" y="45"/>
                    <a:pt x="5" y="90"/>
                    <a:pt x="0" y="144"/>
                  </a:cubicBezTo>
                  <a:cubicBezTo>
                    <a:pt x="1" y="176"/>
                    <a:pt x="9" y="241"/>
                    <a:pt x="14" y="241"/>
                  </a:cubicBezTo>
                  <a:cubicBezTo>
                    <a:pt x="20" y="209"/>
                    <a:pt x="26" y="177"/>
                    <a:pt x="33" y="146"/>
                  </a:cubicBezTo>
                  <a:cubicBezTo>
                    <a:pt x="34" y="110"/>
                    <a:pt x="37" y="36"/>
                    <a:pt x="44" y="26"/>
                  </a:cubicBezTo>
                  <a:close/>
                </a:path>
              </a:pathLst>
            </a:custGeom>
            <a:solidFill>
              <a:srgbClr val="CC3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iṣľiḑè">
              <a:extLst>
                <a:ext uri="{FF2B5EF4-FFF2-40B4-BE49-F238E27FC236}">
                  <a16:creationId xmlns:a16="http://schemas.microsoft.com/office/drawing/2014/main" id="{C7C9D40D-A594-44E0-A350-95686D134AB7}"/>
                </a:ext>
              </a:extLst>
            </p:cNvPr>
            <p:cNvSpPr/>
            <p:nvPr/>
          </p:nvSpPr>
          <p:spPr bwMode="auto">
            <a:xfrm>
              <a:off x="8286803" y="4145605"/>
              <a:ext cx="9909" cy="207189"/>
            </a:xfrm>
            <a:custGeom>
              <a:avLst/>
              <a:gdLst>
                <a:gd name="T0" fmla="*/ 7 w 11"/>
                <a:gd name="T1" fmla="*/ 230 h 230"/>
                <a:gd name="T2" fmla="*/ 0 w 11"/>
                <a:gd name="T3" fmla="*/ 230 h 230"/>
                <a:gd name="T4" fmla="*/ 4 w 11"/>
                <a:gd name="T5" fmla="*/ 0 h 230"/>
                <a:gd name="T6" fmla="*/ 11 w 11"/>
                <a:gd name="T7" fmla="*/ 0 h 230"/>
                <a:gd name="T8" fmla="*/ 7 w 11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30">
                  <a:moveTo>
                    <a:pt x="7" y="230"/>
                  </a:moveTo>
                  <a:lnTo>
                    <a:pt x="0" y="230"/>
                  </a:lnTo>
                  <a:lnTo>
                    <a:pt x="4" y="0"/>
                  </a:lnTo>
                  <a:lnTo>
                    <a:pt x="11" y="0"/>
                  </a:lnTo>
                  <a:lnTo>
                    <a:pt x="7" y="230"/>
                  </a:lnTo>
                  <a:close/>
                </a:path>
              </a:pathLst>
            </a:custGeom>
            <a:solidFill>
              <a:srgbClr val="255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iṩḷiḑé">
              <a:extLst>
                <a:ext uri="{FF2B5EF4-FFF2-40B4-BE49-F238E27FC236}">
                  <a16:creationId xmlns:a16="http://schemas.microsoft.com/office/drawing/2014/main" id="{21A15FB5-1498-4780-A002-6A6DCAFE0B54}"/>
                </a:ext>
              </a:extLst>
            </p:cNvPr>
            <p:cNvSpPr/>
            <p:nvPr/>
          </p:nvSpPr>
          <p:spPr bwMode="auto">
            <a:xfrm>
              <a:off x="8303919" y="3751044"/>
              <a:ext cx="158545" cy="353123"/>
            </a:xfrm>
            <a:custGeom>
              <a:avLst/>
              <a:gdLst>
                <a:gd name="T0" fmla="*/ 4 w 103"/>
                <a:gd name="T1" fmla="*/ 230 h 230"/>
                <a:gd name="T2" fmla="*/ 0 w 103"/>
                <a:gd name="T3" fmla="*/ 228 h 230"/>
                <a:gd name="T4" fmla="*/ 89 w 103"/>
                <a:gd name="T5" fmla="*/ 116 h 230"/>
                <a:gd name="T6" fmla="*/ 63 w 103"/>
                <a:gd name="T7" fmla="*/ 97 h 230"/>
                <a:gd name="T8" fmla="*/ 89 w 103"/>
                <a:gd name="T9" fmla="*/ 88 h 230"/>
                <a:gd name="T10" fmla="*/ 86 w 103"/>
                <a:gd name="T11" fmla="*/ 2 h 230"/>
                <a:gd name="T12" fmla="*/ 89 w 103"/>
                <a:gd name="T13" fmla="*/ 0 h 230"/>
                <a:gd name="T14" fmla="*/ 93 w 103"/>
                <a:gd name="T15" fmla="*/ 90 h 230"/>
                <a:gd name="T16" fmla="*/ 92 w 103"/>
                <a:gd name="T17" fmla="*/ 92 h 230"/>
                <a:gd name="T18" fmla="*/ 72 w 103"/>
                <a:gd name="T19" fmla="*/ 98 h 230"/>
                <a:gd name="T20" fmla="*/ 95 w 103"/>
                <a:gd name="T21" fmla="*/ 115 h 230"/>
                <a:gd name="T22" fmla="*/ 93 w 103"/>
                <a:gd name="T23" fmla="*/ 117 h 230"/>
                <a:gd name="T24" fmla="*/ 4 w 103"/>
                <a:gd name="T2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230">
                  <a:moveTo>
                    <a:pt x="4" y="230"/>
                  </a:moveTo>
                  <a:cubicBezTo>
                    <a:pt x="0" y="228"/>
                    <a:pt x="0" y="228"/>
                    <a:pt x="0" y="228"/>
                  </a:cubicBezTo>
                  <a:cubicBezTo>
                    <a:pt x="23" y="186"/>
                    <a:pt x="53" y="148"/>
                    <a:pt x="89" y="116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96" y="58"/>
                    <a:pt x="98" y="32"/>
                    <a:pt x="86" y="2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103" y="32"/>
                    <a:pt x="100" y="59"/>
                    <a:pt x="93" y="90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57" y="149"/>
                    <a:pt x="26" y="187"/>
                    <a:pt x="4" y="230"/>
                  </a:cubicBezTo>
                  <a:close/>
                </a:path>
              </a:pathLst>
            </a:custGeom>
            <a:solidFill>
              <a:srgbClr val="255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îṡḷîḍê">
              <a:extLst>
                <a:ext uri="{FF2B5EF4-FFF2-40B4-BE49-F238E27FC236}">
                  <a16:creationId xmlns:a16="http://schemas.microsoft.com/office/drawing/2014/main" id="{C4AA9522-8950-43E5-83AA-D35EF468D738}"/>
                </a:ext>
              </a:extLst>
            </p:cNvPr>
            <p:cNvSpPr/>
            <p:nvPr/>
          </p:nvSpPr>
          <p:spPr bwMode="auto">
            <a:xfrm>
              <a:off x="8222845" y="3760052"/>
              <a:ext cx="63058" cy="345016"/>
            </a:xfrm>
            <a:custGeom>
              <a:avLst/>
              <a:gdLst>
                <a:gd name="T0" fmla="*/ 36 w 41"/>
                <a:gd name="T1" fmla="*/ 225 h 225"/>
                <a:gd name="T2" fmla="*/ 0 w 41"/>
                <a:gd name="T3" fmla="*/ 102 h 225"/>
                <a:gd name="T4" fmla="*/ 0 w 41"/>
                <a:gd name="T5" fmla="*/ 100 h 225"/>
                <a:gd name="T6" fmla="*/ 9 w 41"/>
                <a:gd name="T7" fmla="*/ 97 h 225"/>
                <a:gd name="T8" fmla="*/ 2 w 41"/>
                <a:gd name="T9" fmla="*/ 87 h 225"/>
                <a:gd name="T10" fmla="*/ 2 w 41"/>
                <a:gd name="T11" fmla="*/ 69 h 225"/>
                <a:gd name="T12" fmla="*/ 38 w 41"/>
                <a:gd name="T13" fmla="*/ 0 h 225"/>
                <a:gd name="T14" fmla="*/ 41 w 41"/>
                <a:gd name="T15" fmla="*/ 3 h 225"/>
                <a:gd name="T16" fmla="*/ 6 w 41"/>
                <a:gd name="T17" fmla="*/ 70 h 225"/>
                <a:gd name="T18" fmla="*/ 6 w 41"/>
                <a:gd name="T19" fmla="*/ 85 h 225"/>
                <a:gd name="T20" fmla="*/ 16 w 41"/>
                <a:gd name="T21" fmla="*/ 95 h 225"/>
                <a:gd name="T22" fmla="*/ 25 w 41"/>
                <a:gd name="T23" fmla="*/ 95 h 225"/>
                <a:gd name="T24" fmla="*/ 4 w 41"/>
                <a:gd name="T25" fmla="*/ 103 h 225"/>
                <a:gd name="T26" fmla="*/ 39 w 41"/>
                <a:gd name="T27" fmla="*/ 223 h 225"/>
                <a:gd name="T28" fmla="*/ 36 w 41"/>
                <a:gd name="T29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225">
                  <a:moveTo>
                    <a:pt x="36" y="225"/>
                  </a:moveTo>
                  <a:cubicBezTo>
                    <a:pt x="16" y="187"/>
                    <a:pt x="4" y="145"/>
                    <a:pt x="0" y="102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9" y="97"/>
                    <a:pt x="9" y="97"/>
                    <a:pt x="9" y="97"/>
                  </a:cubicBezTo>
                  <a:cubicBezTo>
                    <a:pt x="6" y="95"/>
                    <a:pt x="3" y="90"/>
                    <a:pt x="2" y="87"/>
                  </a:cubicBezTo>
                  <a:cubicBezTo>
                    <a:pt x="0" y="81"/>
                    <a:pt x="1" y="74"/>
                    <a:pt x="2" y="69"/>
                  </a:cubicBezTo>
                  <a:cubicBezTo>
                    <a:pt x="8" y="43"/>
                    <a:pt x="20" y="20"/>
                    <a:pt x="38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23" y="22"/>
                    <a:pt x="11" y="45"/>
                    <a:pt x="6" y="70"/>
                  </a:cubicBezTo>
                  <a:cubicBezTo>
                    <a:pt x="5" y="75"/>
                    <a:pt x="4" y="80"/>
                    <a:pt x="6" y="85"/>
                  </a:cubicBezTo>
                  <a:cubicBezTo>
                    <a:pt x="7" y="90"/>
                    <a:pt x="11" y="95"/>
                    <a:pt x="16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8" y="145"/>
                    <a:pt x="20" y="186"/>
                    <a:pt x="39" y="223"/>
                  </a:cubicBezTo>
                  <a:lnTo>
                    <a:pt x="36" y="225"/>
                  </a:lnTo>
                  <a:close/>
                </a:path>
              </a:pathLst>
            </a:custGeom>
            <a:solidFill>
              <a:srgbClr val="255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îşlíḋe">
              <a:extLst>
                <a:ext uri="{FF2B5EF4-FFF2-40B4-BE49-F238E27FC236}">
                  <a16:creationId xmlns:a16="http://schemas.microsoft.com/office/drawing/2014/main" id="{43A3EF5D-65B1-4B80-AA18-D0D174F08748}"/>
                </a:ext>
              </a:extLst>
            </p:cNvPr>
            <p:cNvSpPr/>
            <p:nvPr/>
          </p:nvSpPr>
          <p:spPr bwMode="auto">
            <a:xfrm>
              <a:off x="8328241" y="4148308"/>
              <a:ext cx="27926" cy="27926"/>
            </a:xfrm>
            <a:custGeom>
              <a:avLst/>
              <a:gdLst>
                <a:gd name="T0" fmla="*/ 9 w 18"/>
                <a:gd name="T1" fmla="*/ 18 h 18"/>
                <a:gd name="T2" fmla="*/ 0 w 18"/>
                <a:gd name="T3" fmla="*/ 9 h 18"/>
                <a:gd name="T4" fmla="*/ 9 w 18"/>
                <a:gd name="T5" fmla="*/ 0 h 18"/>
                <a:gd name="T6" fmla="*/ 18 w 18"/>
                <a:gd name="T7" fmla="*/ 9 h 18"/>
                <a:gd name="T8" fmla="*/ 9 w 18"/>
                <a:gd name="T9" fmla="*/ 18 h 18"/>
                <a:gd name="T10" fmla="*/ 9 w 18"/>
                <a:gd name="T11" fmla="*/ 4 h 18"/>
                <a:gd name="T12" fmla="*/ 4 w 18"/>
                <a:gd name="T13" fmla="*/ 9 h 18"/>
                <a:gd name="T14" fmla="*/ 9 w 18"/>
                <a:gd name="T15" fmla="*/ 14 h 18"/>
                <a:gd name="T16" fmla="*/ 14 w 18"/>
                <a:gd name="T17" fmla="*/ 9 h 18"/>
                <a:gd name="T18" fmla="*/ 9 w 18"/>
                <a:gd name="T19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9" y="18"/>
                  </a:move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4"/>
                    <a:pt x="14" y="18"/>
                    <a:pt x="9" y="18"/>
                  </a:cubicBezTo>
                  <a:close/>
                  <a:moveTo>
                    <a:pt x="9" y="4"/>
                  </a:moveTo>
                  <a:cubicBezTo>
                    <a:pt x="6" y="4"/>
                    <a:pt x="4" y="6"/>
                    <a:pt x="4" y="9"/>
                  </a:cubicBezTo>
                  <a:cubicBezTo>
                    <a:pt x="4" y="12"/>
                    <a:pt x="6" y="14"/>
                    <a:pt x="9" y="14"/>
                  </a:cubicBezTo>
                  <a:cubicBezTo>
                    <a:pt x="12" y="14"/>
                    <a:pt x="14" y="12"/>
                    <a:pt x="14" y="9"/>
                  </a:cubicBezTo>
                  <a:cubicBezTo>
                    <a:pt x="14" y="6"/>
                    <a:pt x="12" y="4"/>
                    <a:pt x="9" y="4"/>
                  </a:cubicBezTo>
                  <a:close/>
                </a:path>
              </a:pathLst>
            </a:custGeom>
            <a:solidFill>
              <a:srgbClr val="255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íSļïḍê">
              <a:extLst>
                <a:ext uri="{FF2B5EF4-FFF2-40B4-BE49-F238E27FC236}">
                  <a16:creationId xmlns:a16="http://schemas.microsoft.com/office/drawing/2014/main" id="{F6E8BF3E-BFB4-4F02-AAC7-E334C64B8581}"/>
                </a:ext>
              </a:extLst>
            </p:cNvPr>
            <p:cNvSpPr/>
            <p:nvPr/>
          </p:nvSpPr>
          <p:spPr bwMode="auto">
            <a:xfrm>
              <a:off x="8325539" y="4224877"/>
              <a:ext cx="27926" cy="27926"/>
            </a:xfrm>
            <a:custGeom>
              <a:avLst/>
              <a:gdLst>
                <a:gd name="T0" fmla="*/ 9 w 18"/>
                <a:gd name="T1" fmla="*/ 18 h 18"/>
                <a:gd name="T2" fmla="*/ 0 w 18"/>
                <a:gd name="T3" fmla="*/ 9 h 18"/>
                <a:gd name="T4" fmla="*/ 9 w 18"/>
                <a:gd name="T5" fmla="*/ 0 h 18"/>
                <a:gd name="T6" fmla="*/ 18 w 18"/>
                <a:gd name="T7" fmla="*/ 9 h 18"/>
                <a:gd name="T8" fmla="*/ 9 w 18"/>
                <a:gd name="T9" fmla="*/ 18 h 18"/>
                <a:gd name="T10" fmla="*/ 9 w 18"/>
                <a:gd name="T11" fmla="*/ 4 h 18"/>
                <a:gd name="T12" fmla="*/ 4 w 18"/>
                <a:gd name="T13" fmla="*/ 9 h 18"/>
                <a:gd name="T14" fmla="*/ 9 w 18"/>
                <a:gd name="T15" fmla="*/ 14 h 18"/>
                <a:gd name="T16" fmla="*/ 14 w 18"/>
                <a:gd name="T17" fmla="*/ 9 h 18"/>
                <a:gd name="T18" fmla="*/ 9 w 18"/>
                <a:gd name="T19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9" y="18"/>
                  </a:move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4"/>
                    <a:pt x="14" y="18"/>
                    <a:pt x="9" y="18"/>
                  </a:cubicBezTo>
                  <a:close/>
                  <a:moveTo>
                    <a:pt x="9" y="4"/>
                  </a:moveTo>
                  <a:cubicBezTo>
                    <a:pt x="6" y="4"/>
                    <a:pt x="4" y="6"/>
                    <a:pt x="4" y="9"/>
                  </a:cubicBezTo>
                  <a:cubicBezTo>
                    <a:pt x="4" y="12"/>
                    <a:pt x="6" y="14"/>
                    <a:pt x="9" y="14"/>
                  </a:cubicBezTo>
                  <a:cubicBezTo>
                    <a:pt x="12" y="14"/>
                    <a:pt x="14" y="12"/>
                    <a:pt x="14" y="9"/>
                  </a:cubicBezTo>
                  <a:cubicBezTo>
                    <a:pt x="14" y="6"/>
                    <a:pt x="12" y="4"/>
                    <a:pt x="9" y="4"/>
                  </a:cubicBezTo>
                  <a:close/>
                </a:path>
              </a:pathLst>
            </a:custGeom>
            <a:solidFill>
              <a:srgbClr val="255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íṧ1idè">
              <a:extLst>
                <a:ext uri="{FF2B5EF4-FFF2-40B4-BE49-F238E27FC236}">
                  <a16:creationId xmlns:a16="http://schemas.microsoft.com/office/drawing/2014/main" id="{FC111B96-E1AC-43E1-8F13-AE60B9CE27FB}"/>
                </a:ext>
              </a:extLst>
            </p:cNvPr>
            <p:cNvSpPr/>
            <p:nvPr/>
          </p:nvSpPr>
          <p:spPr bwMode="auto">
            <a:xfrm>
              <a:off x="8277795" y="4200555"/>
              <a:ext cx="49546" cy="156743"/>
            </a:xfrm>
            <a:custGeom>
              <a:avLst/>
              <a:gdLst>
                <a:gd name="T0" fmla="*/ 11 w 32"/>
                <a:gd name="T1" fmla="*/ 0 h 102"/>
                <a:gd name="T2" fmla="*/ 32 w 32"/>
                <a:gd name="T3" fmla="*/ 102 h 102"/>
                <a:gd name="T4" fmla="*/ 0 w 32"/>
                <a:gd name="T5" fmla="*/ 102 h 102"/>
                <a:gd name="T6" fmla="*/ 2 w 32"/>
                <a:gd name="T7" fmla="*/ 73 h 102"/>
                <a:gd name="T8" fmla="*/ 11 w 32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02">
                  <a:moveTo>
                    <a:pt x="11" y="0"/>
                  </a:moveTo>
                  <a:cubicBezTo>
                    <a:pt x="12" y="35"/>
                    <a:pt x="18" y="70"/>
                    <a:pt x="32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1" y="81"/>
                    <a:pt x="2" y="73"/>
                  </a:cubicBezTo>
                  <a:cubicBezTo>
                    <a:pt x="5" y="50"/>
                    <a:pt x="12" y="23"/>
                    <a:pt x="11" y="0"/>
                  </a:cubicBezTo>
                  <a:close/>
                </a:path>
              </a:pathLst>
            </a:custGeom>
            <a:solidFill>
              <a:srgbClr val="255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ïśḷîḓé">
              <a:extLst>
                <a:ext uri="{FF2B5EF4-FFF2-40B4-BE49-F238E27FC236}">
                  <a16:creationId xmlns:a16="http://schemas.microsoft.com/office/drawing/2014/main" id="{73F93C72-3773-475E-A758-962A257C784F}"/>
                </a:ext>
              </a:extLst>
            </p:cNvPr>
            <p:cNvSpPr/>
            <p:nvPr/>
          </p:nvSpPr>
          <p:spPr bwMode="auto">
            <a:xfrm>
              <a:off x="7011237" y="3891573"/>
              <a:ext cx="1961994" cy="370239"/>
            </a:xfrm>
            <a:custGeom>
              <a:avLst/>
              <a:gdLst>
                <a:gd name="T0" fmla="*/ 1256 w 1278"/>
                <a:gd name="T1" fmla="*/ 241 h 241"/>
                <a:gd name="T2" fmla="*/ 22 w 1278"/>
                <a:gd name="T3" fmla="*/ 241 h 241"/>
                <a:gd name="T4" fmla="*/ 0 w 1278"/>
                <a:gd name="T5" fmla="*/ 219 h 241"/>
                <a:gd name="T6" fmla="*/ 0 w 1278"/>
                <a:gd name="T7" fmla="*/ 22 h 241"/>
                <a:gd name="T8" fmla="*/ 22 w 1278"/>
                <a:gd name="T9" fmla="*/ 0 h 241"/>
                <a:gd name="T10" fmla="*/ 1256 w 1278"/>
                <a:gd name="T11" fmla="*/ 0 h 241"/>
                <a:gd name="T12" fmla="*/ 1278 w 1278"/>
                <a:gd name="T13" fmla="*/ 22 h 241"/>
                <a:gd name="T14" fmla="*/ 1278 w 1278"/>
                <a:gd name="T15" fmla="*/ 219 h 241"/>
                <a:gd name="T16" fmla="*/ 1256 w 1278"/>
                <a:gd name="T17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8" h="241">
                  <a:moveTo>
                    <a:pt x="1256" y="241"/>
                  </a:moveTo>
                  <a:cubicBezTo>
                    <a:pt x="22" y="241"/>
                    <a:pt x="22" y="241"/>
                    <a:pt x="22" y="241"/>
                  </a:cubicBezTo>
                  <a:cubicBezTo>
                    <a:pt x="10" y="241"/>
                    <a:pt x="0" y="231"/>
                    <a:pt x="0" y="21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256" y="0"/>
                    <a:pt x="1256" y="0"/>
                    <a:pt x="1256" y="0"/>
                  </a:cubicBezTo>
                  <a:cubicBezTo>
                    <a:pt x="1268" y="0"/>
                    <a:pt x="1278" y="10"/>
                    <a:pt x="1278" y="22"/>
                  </a:cubicBezTo>
                  <a:cubicBezTo>
                    <a:pt x="1278" y="219"/>
                    <a:pt x="1278" y="219"/>
                    <a:pt x="1278" y="219"/>
                  </a:cubicBezTo>
                  <a:cubicBezTo>
                    <a:pt x="1278" y="231"/>
                    <a:pt x="1268" y="241"/>
                    <a:pt x="1256" y="241"/>
                  </a:cubicBezTo>
                  <a:close/>
                </a:path>
              </a:pathLst>
            </a:custGeom>
            <a:solidFill>
              <a:srgbClr val="FE6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išľiḋè">
              <a:extLst>
                <a:ext uri="{FF2B5EF4-FFF2-40B4-BE49-F238E27FC236}">
                  <a16:creationId xmlns:a16="http://schemas.microsoft.com/office/drawing/2014/main" id="{E0BE39E3-9D0D-4C51-9CB9-92CD36F0AEA5}"/>
                </a:ext>
              </a:extLst>
            </p:cNvPr>
            <p:cNvSpPr/>
            <p:nvPr/>
          </p:nvSpPr>
          <p:spPr bwMode="auto">
            <a:xfrm>
              <a:off x="7937284" y="4250100"/>
              <a:ext cx="76570" cy="35132"/>
            </a:xfrm>
            <a:custGeom>
              <a:avLst/>
              <a:gdLst>
                <a:gd name="T0" fmla="*/ 16 w 50"/>
                <a:gd name="T1" fmla="*/ 8 h 23"/>
                <a:gd name="T2" fmla="*/ 1 w 50"/>
                <a:gd name="T3" fmla="*/ 8 h 23"/>
                <a:gd name="T4" fmla="*/ 18 w 50"/>
                <a:gd name="T5" fmla="*/ 23 h 23"/>
                <a:gd name="T6" fmla="*/ 46 w 50"/>
                <a:gd name="T7" fmla="*/ 17 h 23"/>
                <a:gd name="T8" fmla="*/ 47 w 50"/>
                <a:gd name="T9" fmla="*/ 5 h 23"/>
                <a:gd name="T10" fmla="*/ 16 w 50"/>
                <a:gd name="T11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3">
                  <a:moveTo>
                    <a:pt x="16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14"/>
                    <a:pt x="9" y="23"/>
                    <a:pt x="18" y="23"/>
                  </a:cubicBezTo>
                  <a:cubicBezTo>
                    <a:pt x="25" y="23"/>
                    <a:pt x="41" y="23"/>
                    <a:pt x="46" y="17"/>
                  </a:cubicBezTo>
                  <a:cubicBezTo>
                    <a:pt x="49" y="15"/>
                    <a:pt x="50" y="7"/>
                    <a:pt x="47" y="5"/>
                  </a:cubicBezTo>
                  <a:cubicBezTo>
                    <a:pt x="43" y="2"/>
                    <a:pt x="26" y="0"/>
                    <a:pt x="16" y="8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îS1ïḍê">
              <a:extLst>
                <a:ext uri="{FF2B5EF4-FFF2-40B4-BE49-F238E27FC236}">
                  <a16:creationId xmlns:a16="http://schemas.microsoft.com/office/drawing/2014/main" id="{DACAD2C2-0911-4B84-9436-D7F96EBEE0B3}"/>
                </a:ext>
              </a:extLst>
            </p:cNvPr>
            <p:cNvSpPr/>
            <p:nvPr/>
          </p:nvSpPr>
          <p:spPr bwMode="auto">
            <a:xfrm>
              <a:off x="8305721" y="3701499"/>
              <a:ext cx="115305" cy="75669"/>
            </a:xfrm>
            <a:custGeom>
              <a:avLst/>
              <a:gdLst>
                <a:gd name="T0" fmla="*/ 0 w 75"/>
                <a:gd name="T1" fmla="*/ 40 h 49"/>
                <a:gd name="T2" fmla="*/ 9 w 75"/>
                <a:gd name="T3" fmla="*/ 33 h 49"/>
                <a:gd name="T4" fmla="*/ 17 w 75"/>
                <a:gd name="T5" fmla="*/ 30 h 49"/>
                <a:gd name="T6" fmla="*/ 23 w 75"/>
                <a:gd name="T7" fmla="*/ 34 h 49"/>
                <a:gd name="T8" fmla="*/ 32 w 75"/>
                <a:gd name="T9" fmla="*/ 45 h 49"/>
                <a:gd name="T10" fmla="*/ 38 w 75"/>
                <a:gd name="T11" fmla="*/ 48 h 49"/>
                <a:gd name="T12" fmla="*/ 45 w 75"/>
                <a:gd name="T13" fmla="*/ 45 h 49"/>
                <a:gd name="T14" fmla="*/ 74 w 75"/>
                <a:gd name="T15" fmla="*/ 20 h 49"/>
                <a:gd name="T16" fmla="*/ 75 w 75"/>
                <a:gd name="T17" fmla="*/ 17 h 49"/>
                <a:gd name="T18" fmla="*/ 74 w 75"/>
                <a:gd name="T19" fmla="*/ 15 h 49"/>
                <a:gd name="T20" fmla="*/ 62 w 75"/>
                <a:gd name="T21" fmla="*/ 0 h 49"/>
                <a:gd name="T22" fmla="*/ 35 w 75"/>
                <a:gd name="T23" fmla="*/ 10 h 49"/>
                <a:gd name="T24" fmla="*/ 13 w 75"/>
                <a:gd name="T25" fmla="*/ 7 h 49"/>
                <a:gd name="T26" fmla="*/ 9 w 75"/>
                <a:gd name="T27" fmla="*/ 5 h 49"/>
                <a:gd name="T28" fmla="*/ 7 w 75"/>
                <a:gd name="T29" fmla="*/ 11 h 49"/>
                <a:gd name="T30" fmla="*/ 4 w 75"/>
                <a:gd name="T31" fmla="*/ 24 h 49"/>
                <a:gd name="T32" fmla="*/ 0 w 75"/>
                <a:gd name="T33" fmla="*/ 4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" h="49">
                  <a:moveTo>
                    <a:pt x="0" y="40"/>
                  </a:moveTo>
                  <a:cubicBezTo>
                    <a:pt x="3" y="37"/>
                    <a:pt x="6" y="35"/>
                    <a:pt x="9" y="33"/>
                  </a:cubicBezTo>
                  <a:cubicBezTo>
                    <a:pt x="11" y="31"/>
                    <a:pt x="14" y="29"/>
                    <a:pt x="17" y="30"/>
                  </a:cubicBezTo>
                  <a:cubicBezTo>
                    <a:pt x="19" y="30"/>
                    <a:pt x="21" y="32"/>
                    <a:pt x="23" y="34"/>
                  </a:cubicBezTo>
                  <a:cubicBezTo>
                    <a:pt x="26" y="38"/>
                    <a:pt x="29" y="41"/>
                    <a:pt x="32" y="45"/>
                  </a:cubicBezTo>
                  <a:cubicBezTo>
                    <a:pt x="34" y="46"/>
                    <a:pt x="36" y="48"/>
                    <a:pt x="38" y="48"/>
                  </a:cubicBezTo>
                  <a:cubicBezTo>
                    <a:pt x="41" y="49"/>
                    <a:pt x="43" y="47"/>
                    <a:pt x="45" y="45"/>
                  </a:cubicBezTo>
                  <a:cubicBezTo>
                    <a:pt x="55" y="38"/>
                    <a:pt x="65" y="29"/>
                    <a:pt x="74" y="20"/>
                  </a:cubicBezTo>
                  <a:cubicBezTo>
                    <a:pt x="74" y="19"/>
                    <a:pt x="75" y="18"/>
                    <a:pt x="75" y="17"/>
                  </a:cubicBezTo>
                  <a:cubicBezTo>
                    <a:pt x="75" y="16"/>
                    <a:pt x="75" y="15"/>
                    <a:pt x="74" y="15"/>
                  </a:cubicBezTo>
                  <a:cubicBezTo>
                    <a:pt x="70" y="10"/>
                    <a:pt x="66" y="5"/>
                    <a:pt x="62" y="0"/>
                  </a:cubicBezTo>
                  <a:cubicBezTo>
                    <a:pt x="54" y="5"/>
                    <a:pt x="45" y="9"/>
                    <a:pt x="35" y="10"/>
                  </a:cubicBezTo>
                  <a:cubicBezTo>
                    <a:pt x="28" y="11"/>
                    <a:pt x="20" y="10"/>
                    <a:pt x="13" y="7"/>
                  </a:cubicBezTo>
                  <a:cubicBezTo>
                    <a:pt x="12" y="6"/>
                    <a:pt x="10" y="4"/>
                    <a:pt x="9" y="5"/>
                  </a:cubicBezTo>
                  <a:cubicBezTo>
                    <a:pt x="8" y="6"/>
                    <a:pt x="7" y="10"/>
                    <a:pt x="7" y="11"/>
                  </a:cubicBezTo>
                  <a:cubicBezTo>
                    <a:pt x="6" y="15"/>
                    <a:pt x="5" y="20"/>
                    <a:pt x="4" y="24"/>
                  </a:cubicBezTo>
                  <a:cubicBezTo>
                    <a:pt x="2" y="29"/>
                    <a:pt x="1" y="35"/>
                    <a:pt x="0" y="40"/>
                  </a:cubicBezTo>
                  <a:close/>
                </a:path>
              </a:pathLst>
            </a:custGeom>
            <a:solidFill>
              <a:srgbClr val="D5E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íšľíḑé">
              <a:extLst>
                <a:ext uri="{FF2B5EF4-FFF2-40B4-BE49-F238E27FC236}">
                  <a16:creationId xmlns:a16="http://schemas.microsoft.com/office/drawing/2014/main" id="{0D018554-FBE4-40E5-BF88-75D632CD6E42}"/>
                </a:ext>
              </a:extLst>
            </p:cNvPr>
            <p:cNvSpPr/>
            <p:nvPr/>
          </p:nvSpPr>
          <p:spPr bwMode="auto">
            <a:xfrm>
              <a:off x="8468770" y="3784375"/>
              <a:ext cx="218900" cy="298173"/>
            </a:xfrm>
            <a:custGeom>
              <a:avLst/>
              <a:gdLst>
                <a:gd name="T0" fmla="*/ 138 w 143"/>
                <a:gd name="T1" fmla="*/ 162 h 194"/>
                <a:gd name="T2" fmla="*/ 22 w 143"/>
                <a:gd name="T3" fmla="*/ 1 h 194"/>
                <a:gd name="T4" fmla="*/ 3 w 143"/>
                <a:gd name="T5" fmla="*/ 2 h 194"/>
                <a:gd name="T6" fmla="*/ 0 w 143"/>
                <a:gd name="T7" fmla="*/ 75 h 194"/>
                <a:gd name="T8" fmla="*/ 54 w 143"/>
                <a:gd name="T9" fmla="*/ 148 h 194"/>
                <a:gd name="T10" fmla="*/ 81 w 143"/>
                <a:gd name="T11" fmla="*/ 179 h 194"/>
                <a:gd name="T12" fmla="*/ 118 w 143"/>
                <a:gd name="T13" fmla="*/ 193 h 194"/>
                <a:gd name="T14" fmla="*/ 140 w 143"/>
                <a:gd name="T15" fmla="*/ 182 h 194"/>
                <a:gd name="T16" fmla="*/ 138 w 143"/>
                <a:gd name="T17" fmla="*/ 16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194">
                  <a:moveTo>
                    <a:pt x="138" y="162"/>
                  </a:moveTo>
                  <a:cubicBezTo>
                    <a:pt x="133" y="141"/>
                    <a:pt x="59" y="12"/>
                    <a:pt x="22" y="1"/>
                  </a:cubicBezTo>
                  <a:cubicBezTo>
                    <a:pt x="19" y="1"/>
                    <a:pt x="11" y="0"/>
                    <a:pt x="3" y="2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6" y="101"/>
                    <a:pt x="36" y="124"/>
                    <a:pt x="54" y="148"/>
                  </a:cubicBezTo>
                  <a:cubicBezTo>
                    <a:pt x="62" y="159"/>
                    <a:pt x="70" y="171"/>
                    <a:pt x="81" y="179"/>
                  </a:cubicBezTo>
                  <a:cubicBezTo>
                    <a:pt x="91" y="188"/>
                    <a:pt x="105" y="194"/>
                    <a:pt x="118" y="193"/>
                  </a:cubicBezTo>
                  <a:cubicBezTo>
                    <a:pt x="126" y="193"/>
                    <a:pt x="136" y="189"/>
                    <a:pt x="140" y="182"/>
                  </a:cubicBezTo>
                  <a:cubicBezTo>
                    <a:pt x="143" y="176"/>
                    <a:pt x="139" y="167"/>
                    <a:pt x="138" y="162"/>
                  </a:cubicBezTo>
                  <a:close/>
                </a:path>
              </a:pathLst>
            </a:custGeom>
            <a:solidFill>
              <a:srgbClr val="3C7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ïś1ïďê">
              <a:extLst>
                <a:ext uri="{FF2B5EF4-FFF2-40B4-BE49-F238E27FC236}">
                  <a16:creationId xmlns:a16="http://schemas.microsoft.com/office/drawing/2014/main" id="{50C00BCD-32D1-4133-90D1-B57D5D9596F2}"/>
                </a:ext>
              </a:extLst>
            </p:cNvPr>
            <p:cNvSpPr/>
            <p:nvPr/>
          </p:nvSpPr>
          <p:spPr bwMode="auto">
            <a:xfrm>
              <a:off x="8442646" y="4172630"/>
              <a:ext cx="72066" cy="64859"/>
            </a:xfrm>
            <a:custGeom>
              <a:avLst/>
              <a:gdLst>
                <a:gd name="T0" fmla="*/ 0 w 47"/>
                <a:gd name="T1" fmla="*/ 27 h 42"/>
                <a:gd name="T2" fmla="*/ 20 w 47"/>
                <a:gd name="T3" fmla="*/ 42 h 42"/>
                <a:gd name="T4" fmla="*/ 47 w 47"/>
                <a:gd name="T5" fmla="*/ 22 h 42"/>
                <a:gd name="T6" fmla="*/ 25 w 47"/>
                <a:gd name="T7" fmla="*/ 0 h 42"/>
                <a:gd name="T8" fmla="*/ 0 w 47"/>
                <a:gd name="T9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2">
                  <a:moveTo>
                    <a:pt x="0" y="27"/>
                  </a:moveTo>
                  <a:cubicBezTo>
                    <a:pt x="0" y="34"/>
                    <a:pt x="14" y="40"/>
                    <a:pt x="20" y="42"/>
                  </a:cubicBezTo>
                  <a:cubicBezTo>
                    <a:pt x="22" y="42"/>
                    <a:pt x="33" y="32"/>
                    <a:pt x="47" y="2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5" y="13"/>
                    <a:pt x="1" y="26"/>
                    <a:pt x="0" y="27"/>
                  </a:cubicBezTo>
                  <a:close/>
                </a:path>
              </a:pathLst>
            </a:custGeom>
            <a:solidFill>
              <a:srgbClr val="D5E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îṥlíḓe">
              <a:extLst>
                <a:ext uri="{FF2B5EF4-FFF2-40B4-BE49-F238E27FC236}">
                  <a16:creationId xmlns:a16="http://schemas.microsoft.com/office/drawing/2014/main" id="{99F1068F-176A-411A-B723-1C9443C0A33C}"/>
                </a:ext>
              </a:extLst>
            </p:cNvPr>
            <p:cNvSpPr/>
            <p:nvPr/>
          </p:nvSpPr>
          <p:spPr bwMode="auto">
            <a:xfrm>
              <a:off x="8468770" y="4019490"/>
              <a:ext cx="217999" cy="213495"/>
            </a:xfrm>
            <a:custGeom>
              <a:avLst/>
              <a:gdLst>
                <a:gd name="T0" fmla="*/ 140 w 142"/>
                <a:gd name="T1" fmla="*/ 19 h 139"/>
                <a:gd name="T2" fmla="*/ 126 w 142"/>
                <a:gd name="T3" fmla="*/ 6 h 139"/>
                <a:gd name="T4" fmla="*/ 91 w 142"/>
                <a:gd name="T5" fmla="*/ 2 h 139"/>
                <a:gd name="T6" fmla="*/ 76 w 142"/>
                <a:gd name="T7" fmla="*/ 16 h 139"/>
                <a:gd name="T8" fmla="*/ 0 w 142"/>
                <a:gd name="T9" fmla="*/ 109 h 139"/>
                <a:gd name="T10" fmla="*/ 24 w 142"/>
                <a:gd name="T11" fmla="*/ 139 h 139"/>
                <a:gd name="T12" fmla="*/ 133 w 142"/>
                <a:gd name="T13" fmla="*/ 39 h 139"/>
                <a:gd name="T14" fmla="*/ 140 w 142"/>
                <a:gd name="T15" fmla="*/ 1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139">
                  <a:moveTo>
                    <a:pt x="140" y="19"/>
                  </a:moveTo>
                  <a:cubicBezTo>
                    <a:pt x="139" y="12"/>
                    <a:pt x="132" y="9"/>
                    <a:pt x="126" y="6"/>
                  </a:cubicBezTo>
                  <a:cubicBezTo>
                    <a:pt x="115" y="3"/>
                    <a:pt x="102" y="0"/>
                    <a:pt x="91" y="2"/>
                  </a:cubicBezTo>
                  <a:cubicBezTo>
                    <a:pt x="83" y="4"/>
                    <a:pt x="81" y="11"/>
                    <a:pt x="76" y="16"/>
                  </a:cubicBezTo>
                  <a:cubicBezTo>
                    <a:pt x="65" y="31"/>
                    <a:pt x="22" y="82"/>
                    <a:pt x="0" y="10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59" y="115"/>
                    <a:pt x="122" y="53"/>
                    <a:pt x="133" y="39"/>
                  </a:cubicBezTo>
                  <a:cubicBezTo>
                    <a:pt x="138" y="33"/>
                    <a:pt x="142" y="26"/>
                    <a:pt x="140" y="19"/>
                  </a:cubicBezTo>
                  <a:close/>
                </a:path>
              </a:pathLst>
            </a:custGeom>
            <a:solidFill>
              <a:srgbClr val="3C7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ïslíḋè">
              <a:extLst>
                <a:ext uri="{FF2B5EF4-FFF2-40B4-BE49-F238E27FC236}">
                  <a16:creationId xmlns:a16="http://schemas.microsoft.com/office/drawing/2014/main" id="{617179CB-4906-4838-BB81-0373540F5B26}"/>
                </a:ext>
              </a:extLst>
            </p:cNvPr>
            <p:cNvSpPr/>
            <p:nvPr/>
          </p:nvSpPr>
          <p:spPr bwMode="auto">
            <a:xfrm>
              <a:off x="8425530" y="4209564"/>
              <a:ext cx="76570" cy="77471"/>
            </a:xfrm>
            <a:custGeom>
              <a:avLst/>
              <a:gdLst>
                <a:gd name="T0" fmla="*/ 1 w 50"/>
                <a:gd name="T1" fmla="*/ 23 h 50"/>
                <a:gd name="T2" fmla="*/ 4 w 50"/>
                <a:gd name="T3" fmla="*/ 41 h 50"/>
                <a:gd name="T4" fmla="*/ 19 w 50"/>
                <a:gd name="T5" fmla="*/ 49 h 50"/>
                <a:gd name="T6" fmla="*/ 35 w 50"/>
                <a:gd name="T7" fmla="*/ 48 h 50"/>
                <a:gd name="T8" fmla="*/ 46 w 50"/>
                <a:gd name="T9" fmla="*/ 43 h 50"/>
                <a:gd name="T10" fmla="*/ 47 w 50"/>
                <a:gd name="T11" fmla="*/ 33 h 50"/>
                <a:gd name="T12" fmla="*/ 33 w 50"/>
                <a:gd name="T13" fmla="*/ 30 h 50"/>
                <a:gd name="T14" fmla="*/ 31 w 50"/>
                <a:gd name="T15" fmla="*/ 16 h 50"/>
                <a:gd name="T16" fmla="*/ 15 w 50"/>
                <a:gd name="T17" fmla="*/ 1 h 50"/>
                <a:gd name="T18" fmla="*/ 1 w 50"/>
                <a:gd name="T19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1" y="23"/>
                  </a:moveTo>
                  <a:cubicBezTo>
                    <a:pt x="0" y="29"/>
                    <a:pt x="0" y="36"/>
                    <a:pt x="4" y="41"/>
                  </a:cubicBezTo>
                  <a:cubicBezTo>
                    <a:pt x="7" y="46"/>
                    <a:pt x="13" y="49"/>
                    <a:pt x="19" y="49"/>
                  </a:cubicBezTo>
                  <a:cubicBezTo>
                    <a:pt x="24" y="50"/>
                    <a:pt x="30" y="49"/>
                    <a:pt x="35" y="48"/>
                  </a:cubicBezTo>
                  <a:cubicBezTo>
                    <a:pt x="39" y="47"/>
                    <a:pt x="44" y="46"/>
                    <a:pt x="46" y="43"/>
                  </a:cubicBezTo>
                  <a:cubicBezTo>
                    <a:pt x="49" y="41"/>
                    <a:pt x="50" y="35"/>
                    <a:pt x="47" y="33"/>
                  </a:cubicBezTo>
                  <a:cubicBezTo>
                    <a:pt x="43" y="30"/>
                    <a:pt x="37" y="33"/>
                    <a:pt x="33" y="30"/>
                  </a:cubicBezTo>
                  <a:cubicBezTo>
                    <a:pt x="29" y="27"/>
                    <a:pt x="31" y="21"/>
                    <a:pt x="31" y="16"/>
                  </a:cubicBezTo>
                  <a:cubicBezTo>
                    <a:pt x="30" y="9"/>
                    <a:pt x="23" y="0"/>
                    <a:pt x="15" y="1"/>
                  </a:cubicBezTo>
                  <a:cubicBezTo>
                    <a:pt x="7" y="3"/>
                    <a:pt x="3" y="16"/>
                    <a:pt x="1" y="23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îṩḷiḋè">
              <a:extLst>
                <a:ext uri="{FF2B5EF4-FFF2-40B4-BE49-F238E27FC236}">
                  <a16:creationId xmlns:a16="http://schemas.microsoft.com/office/drawing/2014/main" id="{B67F6BF9-1D7C-4987-92C2-B2EF3ADEB267}"/>
                </a:ext>
              </a:extLst>
            </p:cNvPr>
            <p:cNvSpPr/>
            <p:nvPr/>
          </p:nvSpPr>
          <p:spPr bwMode="auto">
            <a:xfrm>
              <a:off x="9039892" y="4649166"/>
              <a:ext cx="111702" cy="402668"/>
            </a:xfrm>
            <a:custGeom>
              <a:avLst/>
              <a:gdLst>
                <a:gd name="T0" fmla="*/ 72 w 73"/>
                <a:gd name="T1" fmla="*/ 102 h 262"/>
                <a:gd name="T2" fmla="*/ 41 w 73"/>
                <a:gd name="T3" fmla="*/ 258 h 262"/>
                <a:gd name="T4" fmla="*/ 18 w 73"/>
                <a:gd name="T5" fmla="*/ 259 h 262"/>
                <a:gd name="T6" fmla="*/ 9 w 73"/>
                <a:gd name="T7" fmla="*/ 43 h 262"/>
                <a:gd name="T8" fmla="*/ 52 w 73"/>
                <a:gd name="T9" fmla="*/ 18 h 262"/>
                <a:gd name="T10" fmla="*/ 72 w 73"/>
                <a:gd name="T11" fmla="*/ 10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262">
                  <a:moveTo>
                    <a:pt x="72" y="102"/>
                  </a:moveTo>
                  <a:cubicBezTo>
                    <a:pt x="72" y="126"/>
                    <a:pt x="47" y="190"/>
                    <a:pt x="41" y="258"/>
                  </a:cubicBezTo>
                  <a:cubicBezTo>
                    <a:pt x="40" y="262"/>
                    <a:pt x="19" y="262"/>
                    <a:pt x="18" y="259"/>
                  </a:cubicBezTo>
                  <a:cubicBezTo>
                    <a:pt x="15" y="181"/>
                    <a:pt x="0" y="90"/>
                    <a:pt x="9" y="43"/>
                  </a:cubicBezTo>
                  <a:cubicBezTo>
                    <a:pt x="11" y="27"/>
                    <a:pt x="39" y="0"/>
                    <a:pt x="52" y="18"/>
                  </a:cubicBezTo>
                  <a:cubicBezTo>
                    <a:pt x="63" y="34"/>
                    <a:pt x="73" y="82"/>
                    <a:pt x="72" y="102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ïṡľiďe">
              <a:extLst>
                <a:ext uri="{FF2B5EF4-FFF2-40B4-BE49-F238E27FC236}">
                  <a16:creationId xmlns:a16="http://schemas.microsoft.com/office/drawing/2014/main" id="{3E32A635-EBC4-4092-9236-0E5933C04C5A}"/>
                </a:ext>
              </a:extLst>
            </p:cNvPr>
            <p:cNvSpPr/>
            <p:nvPr/>
          </p:nvSpPr>
          <p:spPr bwMode="auto">
            <a:xfrm>
              <a:off x="8985843" y="5032015"/>
              <a:ext cx="133322" cy="96388"/>
            </a:xfrm>
            <a:custGeom>
              <a:avLst/>
              <a:gdLst>
                <a:gd name="T0" fmla="*/ 86 w 87"/>
                <a:gd name="T1" fmla="*/ 36 h 63"/>
                <a:gd name="T2" fmla="*/ 86 w 87"/>
                <a:gd name="T3" fmla="*/ 16 h 63"/>
                <a:gd name="T4" fmla="*/ 77 w 87"/>
                <a:gd name="T5" fmla="*/ 0 h 63"/>
                <a:gd name="T6" fmla="*/ 69 w 87"/>
                <a:gd name="T7" fmla="*/ 7 h 63"/>
                <a:gd name="T8" fmla="*/ 51 w 87"/>
                <a:gd name="T9" fmla="*/ 3 h 63"/>
                <a:gd name="T10" fmla="*/ 38 w 87"/>
                <a:gd name="T11" fmla="*/ 35 h 63"/>
                <a:gd name="T12" fmla="*/ 12 w 87"/>
                <a:gd name="T13" fmla="*/ 47 h 63"/>
                <a:gd name="T14" fmla="*/ 3 w 87"/>
                <a:gd name="T15" fmla="*/ 53 h 63"/>
                <a:gd name="T16" fmla="*/ 1 w 87"/>
                <a:gd name="T17" fmla="*/ 62 h 63"/>
                <a:gd name="T18" fmla="*/ 1 w 87"/>
                <a:gd name="T19" fmla="*/ 63 h 63"/>
                <a:gd name="T20" fmla="*/ 59 w 87"/>
                <a:gd name="T21" fmla="*/ 63 h 63"/>
                <a:gd name="T22" fmla="*/ 63 w 87"/>
                <a:gd name="T23" fmla="*/ 57 h 63"/>
                <a:gd name="T24" fmla="*/ 75 w 87"/>
                <a:gd name="T25" fmla="*/ 34 h 63"/>
                <a:gd name="T26" fmla="*/ 78 w 87"/>
                <a:gd name="T27" fmla="*/ 63 h 63"/>
                <a:gd name="T28" fmla="*/ 84 w 87"/>
                <a:gd name="T29" fmla="*/ 63 h 63"/>
                <a:gd name="T30" fmla="*/ 86 w 87"/>
                <a:gd name="T31" fmla="*/ 3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7" h="63">
                  <a:moveTo>
                    <a:pt x="86" y="36"/>
                  </a:moveTo>
                  <a:cubicBezTo>
                    <a:pt x="87" y="30"/>
                    <a:pt x="87" y="23"/>
                    <a:pt x="86" y="16"/>
                  </a:cubicBezTo>
                  <a:cubicBezTo>
                    <a:pt x="84" y="10"/>
                    <a:pt x="82" y="4"/>
                    <a:pt x="77" y="0"/>
                  </a:cubicBezTo>
                  <a:cubicBezTo>
                    <a:pt x="76" y="3"/>
                    <a:pt x="72" y="7"/>
                    <a:pt x="69" y="7"/>
                  </a:cubicBezTo>
                  <a:cubicBezTo>
                    <a:pt x="66" y="7"/>
                    <a:pt x="53" y="2"/>
                    <a:pt x="51" y="3"/>
                  </a:cubicBezTo>
                  <a:cubicBezTo>
                    <a:pt x="49" y="3"/>
                    <a:pt x="46" y="29"/>
                    <a:pt x="38" y="35"/>
                  </a:cubicBezTo>
                  <a:cubicBezTo>
                    <a:pt x="30" y="40"/>
                    <a:pt x="20" y="43"/>
                    <a:pt x="12" y="47"/>
                  </a:cubicBezTo>
                  <a:cubicBezTo>
                    <a:pt x="8" y="49"/>
                    <a:pt x="5" y="50"/>
                    <a:pt x="3" y="53"/>
                  </a:cubicBezTo>
                  <a:cubicBezTo>
                    <a:pt x="1" y="55"/>
                    <a:pt x="0" y="59"/>
                    <a:pt x="1" y="62"/>
                  </a:cubicBezTo>
                  <a:cubicBezTo>
                    <a:pt x="1" y="62"/>
                    <a:pt x="1" y="63"/>
                    <a:pt x="1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61" y="61"/>
                    <a:pt x="62" y="59"/>
                    <a:pt x="63" y="57"/>
                  </a:cubicBezTo>
                  <a:cubicBezTo>
                    <a:pt x="67" y="49"/>
                    <a:pt x="71" y="41"/>
                    <a:pt x="75" y="34"/>
                  </a:cubicBezTo>
                  <a:cubicBezTo>
                    <a:pt x="78" y="43"/>
                    <a:pt x="79" y="53"/>
                    <a:pt x="78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5" y="54"/>
                    <a:pt x="86" y="45"/>
                    <a:pt x="86" y="36"/>
                  </a:cubicBezTo>
                  <a:close/>
                </a:path>
              </a:pathLst>
            </a:custGeom>
            <a:solidFill>
              <a:srgbClr val="2A9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iṣḷíďè">
              <a:extLst>
                <a:ext uri="{FF2B5EF4-FFF2-40B4-BE49-F238E27FC236}">
                  <a16:creationId xmlns:a16="http://schemas.microsoft.com/office/drawing/2014/main" id="{EA9D796A-0498-4A8D-867A-C24A7CB8F08C}"/>
                </a:ext>
              </a:extLst>
            </p:cNvPr>
            <p:cNvSpPr/>
            <p:nvPr/>
          </p:nvSpPr>
          <p:spPr bwMode="auto">
            <a:xfrm>
              <a:off x="8885851" y="4646463"/>
              <a:ext cx="118008" cy="401767"/>
            </a:xfrm>
            <a:custGeom>
              <a:avLst/>
              <a:gdLst>
                <a:gd name="T0" fmla="*/ 74 w 77"/>
                <a:gd name="T1" fmla="*/ 98 h 262"/>
                <a:gd name="T2" fmla="*/ 68 w 77"/>
                <a:gd name="T3" fmla="*/ 256 h 262"/>
                <a:gd name="T4" fmla="*/ 45 w 77"/>
                <a:gd name="T5" fmla="*/ 258 h 262"/>
                <a:gd name="T6" fmla="*/ 1 w 77"/>
                <a:gd name="T7" fmla="*/ 46 h 262"/>
                <a:gd name="T8" fmla="*/ 40 w 77"/>
                <a:gd name="T9" fmla="*/ 17 h 262"/>
                <a:gd name="T10" fmla="*/ 74 w 77"/>
                <a:gd name="T11" fmla="*/ 98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262">
                  <a:moveTo>
                    <a:pt x="74" y="98"/>
                  </a:moveTo>
                  <a:cubicBezTo>
                    <a:pt x="77" y="122"/>
                    <a:pt x="63" y="188"/>
                    <a:pt x="68" y="256"/>
                  </a:cubicBezTo>
                  <a:cubicBezTo>
                    <a:pt x="68" y="260"/>
                    <a:pt x="46" y="262"/>
                    <a:pt x="45" y="258"/>
                  </a:cubicBezTo>
                  <a:cubicBezTo>
                    <a:pt x="29" y="182"/>
                    <a:pt x="0" y="93"/>
                    <a:pt x="1" y="46"/>
                  </a:cubicBezTo>
                  <a:cubicBezTo>
                    <a:pt x="2" y="30"/>
                    <a:pt x="25" y="0"/>
                    <a:pt x="40" y="17"/>
                  </a:cubicBezTo>
                  <a:cubicBezTo>
                    <a:pt x="55" y="32"/>
                    <a:pt x="72" y="79"/>
                    <a:pt x="74" y="98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î$ḻîḍê">
              <a:extLst>
                <a:ext uri="{FF2B5EF4-FFF2-40B4-BE49-F238E27FC236}">
                  <a16:creationId xmlns:a16="http://schemas.microsoft.com/office/drawing/2014/main" id="{7AEC654F-49BD-4D4B-BE6F-A07534DA1053}"/>
                </a:ext>
              </a:extLst>
            </p:cNvPr>
            <p:cNvSpPr/>
            <p:nvPr/>
          </p:nvSpPr>
          <p:spPr bwMode="auto">
            <a:xfrm>
              <a:off x="8870537" y="5032015"/>
              <a:ext cx="135124" cy="96388"/>
            </a:xfrm>
            <a:custGeom>
              <a:avLst/>
              <a:gdLst>
                <a:gd name="T0" fmla="*/ 87 w 88"/>
                <a:gd name="T1" fmla="*/ 36 h 63"/>
                <a:gd name="T2" fmla="*/ 86 w 88"/>
                <a:gd name="T3" fmla="*/ 16 h 63"/>
                <a:gd name="T4" fmla="*/ 78 w 88"/>
                <a:gd name="T5" fmla="*/ 0 h 63"/>
                <a:gd name="T6" fmla="*/ 70 w 88"/>
                <a:gd name="T7" fmla="*/ 7 h 63"/>
                <a:gd name="T8" fmla="*/ 51 w 88"/>
                <a:gd name="T9" fmla="*/ 3 h 63"/>
                <a:gd name="T10" fmla="*/ 39 w 88"/>
                <a:gd name="T11" fmla="*/ 35 h 63"/>
                <a:gd name="T12" fmla="*/ 12 w 88"/>
                <a:gd name="T13" fmla="*/ 47 h 63"/>
                <a:gd name="T14" fmla="*/ 4 w 88"/>
                <a:gd name="T15" fmla="*/ 53 h 63"/>
                <a:gd name="T16" fmla="*/ 2 w 88"/>
                <a:gd name="T17" fmla="*/ 62 h 63"/>
                <a:gd name="T18" fmla="*/ 2 w 88"/>
                <a:gd name="T19" fmla="*/ 63 h 63"/>
                <a:gd name="T20" fmla="*/ 60 w 88"/>
                <a:gd name="T21" fmla="*/ 63 h 63"/>
                <a:gd name="T22" fmla="*/ 64 w 88"/>
                <a:gd name="T23" fmla="*/ 57 h 63"/>
                <a:gd name="T24" fmla="*/ 76 w 88"/>
                <a:gd name="T25" fmla="*/ 34 h 63"/>
                <a:gd name="T26" fmla="*/ 79 w 88"/>
                <a:gd name="T27" fmla="*/ 63 h 63"/>
                <a:gd name="T28" fmla="*/ 85 w 88"/>
                <a:gd name="T29" fmla="*/ 63 h 63"/>
                <a:gd name="T30" fmla="*/ 87 w 88"/>
                <a:gd name="T31" fmla="*/ 3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" h="63">
                  <a:moveTo>
                    <a:pt x="87" y="36"/>
                  </a:moveTo>
                  <a:cubicBezTo>
                    <a:pt x="88" y="30"/>
                    <a:pt x="88" y="23"/>
                    <a:pt x="86" y="16"/>
                  </a:cubicBezTo>
                  <a:cubicBezTo>
                    <a:pt x="85" y="10"/>
                    <a:pt x="83" y="4"/>
                    <a:pt x="78" y="0"/>
                  </a:cubicBezTo>
                  <a:cubicBezTo>
                    <a:pt x="76" y="3"/>
                    <a:pt x="73" y="7"/>
                    <a:pt x="70" y="7"/>
                  </a:cubicBezTo>
                  <a:cubicBezTo>
                    <a:pt x="67" y="7"/>
                    <a:pt x="54" y="2"/>
                    <a:pt x="51" y="3"/>
                  </a:cubicBezTo>
                  <a:cubicBezTo>
                    <a:pt x="49" y="3"/>
                    <a:pt x="47" y="29"/>
                    <a:pt x="39" y="35"/>
                  </a:cubicBezTo>
                  <a:cubicBezTo>
                    <a:pt x="31" y="40"/>
                    <a:pt x="21" y="43"/>
                    <a:pt x="12" y="47"/>
                  </a:cubicBezTo>
                  <a:cubicBezTo>
                    <a:pt x="9" y="49"/>
                    <a:pt x="6" y="50"/>
                    <a:pt x="4" y="53"/>
                  </a:cubicBezTo>
                  <a:cubicBezTo>
                    <a:pt x="2" y="55"/>
                    <a:pt x="0" y="59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2" y="61"/>
                    <a:pt x="63" y="59"/>
                    <a:pt x="64" y="57"/>
                  </a:cubicBezTo>
                  <a:cubicBezTo>
                    <a:pt x="68" y="49"/>
                    <a:pt x="72" y="41"/>
                    <a:pt x="76" y="34"/>
                  </a:cubicBezTo>
                  <a:cubicBezTo>
                    <a:pt x="78" y="43"/>
                    <a:pt x="79" y="53"/>
                    <a:pt x="79" y="63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54"/>
                    <a:pt x="86" y="45"/>
                    <a:pt x="87" y="36"/>
                  </a:cubicBezTo>
                  <a:close/>
                </a:path>
              </a:pathLst>
            </a:custGeom>
            <a:solidFill>
              <a:srgbClr val="2A9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i$ľiďè">
              <a:extLst>
                <a:ext uri="{FF2B5EF4-FFF2-40B4-BE49-F238E27FC236}">
                  <a16:creationId xmlns:a16="http://schemas.microsoft.com/office/drawing/2014/main" id="{988D49DC-AAFC-4263-A005-58B3E1302FA2}"/>
                </a:ext>
              </a:extLst>
            </p:cNvPr>
            <p:cNvSpPr/>
            <p:nvPr/>
          </p:nvSpPr>
          <p:spPr bwMode="auto">
            <a:xfrm>
              <a:off x="8867835" y="4146506"/>
              <a:ext cx="340511" cy="583734"/>
            </a:xfrm>
            <a:custGeom>
              <a:avLst/>
              <a:gdLst>
                <a:gd name="T0" fmla="*/ 58 w 222"/>
                <a:gd name="T1" fmla="*/ 70 h 380"/>
                <a:gd name="T2" fmla="*/ 207 w 222"/>
                <a:gd name="T3" fmla="*/ 73 h 380"/>
                <a:gd name="T4" fmla="*/ 209 w 222"/>
                <a:gd name="T5" fmla="*/ 155 h 380"/>
                <a:gd name="T6" fmla="*/ 177 w 222"/>
                <a:gd name="T7" fmla="*/ 364 h 380"/>
                <a:gd name="T8" fmla="*/ 22 w 222"/>
                <a:gd name="T9" fmla="*/ 371 h 380"/>
                <a:gd name="T10" fmla="*/ 11 w 222"/>
                <a:gd name="T11" fmla="*/ 359 h 380"/>
                <a:gd name="T12" fmla="*/ 58 w 222"/>
                <a:gd name="T13" fmla="*/ 7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380">
                  <a:moveTo>
                    <a:pt x="58" y="70"/>
                  </a:moveTo>
                  <a:cubicBezTo>
                    <a:pt x="103" y="0"/>
                    <a:pt x="185" y="30"/>
                    <a:pt x="207" y="73"/>
                  </a:cubicBezTo>
                  <a:cubicBezTo>
                    <a:pt x="220" y="98"/>
                    <a:pt x="222" y="131"/>
                    <a:pt x="209" y="155"/>
                  </a:cubicBezTo>
                  <a:cubicBezTo>
                    <a:pt x="202" y="189"/>
                    <a:pt x="196" y="178"/>
                    <a:pt x="177" y="364"/>
                  </a:cubicBezTo>
                  <a:cubicBezTo>
                    <a:pt x="170" y="380"/>
                    <a:pt x="57" y="378"/>
                    <a:pt x="22" y="371"/>
                  </a:cubicBezTo>
                  <a:cubicBezTo>
                    <a:pt x="12" y="370"/>
                    <a:pt x="11" y="368"/>
                    <a:pt x="11" y="359"/>
                  </a:cubicBezTo>
                  <a:cubicBezTo>
                    <a:pt x="0" y="270"/>
                    <a:pt x="30" y="115"/>
                    <a:pt x="58" y="70"/>
                  </a:cubicBezTo>
                  <a:close/>
                </a:path>
              </a:pathLst>
            </a:custGeom>
            <a:solidFill>
              <a:srgbClr val="2A9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îṧļiḑe">
              <a:extLst>
                <a:ext uri="{FF2B5EF4-FFF2-40B4-BE49-F238E27FC236}">
                  <a16:creationId xmlns:a16="http://schemas.microsoft.com/office/drawing/2014/main" id="{2FED692C-2D06-4429-958E-D5A5E35A7593}"/>
                </a:ext>
              </a:extLst>
            </p:cNvPr>
            <p:cNvSpPr/>
            <p:nvPr/>
          </p:nvSpPr>
          <p:spPr bwMode="auto">
            <a:xfrm>
              <a:off x="8910173" y="3850135"/>
              <a:ext cx="256735" cy="426090"/>
            </a:xfrm>
            <a:custGeom>
              <a:avLst/>
              <a:gdLst>
                <a:gd name="T0" fmla="*/ 36 w 167"/>
                <a:gd name="T1" fmla="*/ 195 h 277"/>
                <a:gd name="T2" fmla="*/ 21 w 167"/>
                <a:gd name="T3" fmla="*/ 143 h 277"/>
                <a:gd name="T4" fmla="*/ 0 w 167"/>
                <a:gd name="T5" fmla="*/ 92 h 277"/>
                <a:gd name="T6" fmla="*/ 52 w 167"/>
                <a:gd name="T7" fmla="*/ 19 h 277"/>
                <a:gd name="T8" fmla="*/ 95 w 167"/>
                <a:gd name="T9" fmla="*/ 1 h 277"/>
                <a:gd name="T10" fmla="*/ 128 w 167"/>
                <a:gd name="T11" fmla="*/ 62 h 277"/>
                <a:gd name="T12" fmla="*/ 110 w 167"/>
                <a:gd name="T13" fmla="*/ 161 h 277"/>
                <a:gd name="T14" fmla="*/ 167 w 167"/>
                <a:gd name="T15" fmla="*/ 249 h 277"/>
                <a:gd name="T16" fmla="*/ 23 w 167"/>
                <a:gd name="T17" fmla="*/ 277 h 277"/>
                <a:gd name="T18" fmla="*/ 36 w 167"/>
                <a:gd name="T19" fmla="*/ 195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277">
                  <a:moveTo>
                    <a:pt x="36" y="195"/>
                  </a:moveTo>
                  <a:cubicBezTo>
                    <a:pt x="30" y="180"/>
                    <a:pt x="28" y="157"/>
                    <a:pt x="21" y="143"/>
                  </a:cubicBezTo>
                  <a:cubicBezTo>
                    <a:pt x="10" y="121"/>
                    <a:pt x="0" y="111"/>
                    <a:pt x="0" y="92"/>
                  </a:cubicBezTo>
                  <a:cubicBezTo>
                    <a:pt x="0" y="62"/>
                    <a:pt x="34" y="53"/>
                    <a:pt x="52" y="19"/>
                  </a:cubicBezTo>
                  <a:cubicBezTo>
                    <a:pt x="62" y="0"/>
                    <a:pt x="79" y="1"/>
                    <a:pt x="95" y="1"/>
                  </a:cubicBezTo>
                  <a:cubicBezTo>
                    <a:pt x="110" y="1"/>
                    <a:pt x="129" y="44"/>
                    <a:pt x="128" y="62"/>
                  </a:cubicBezTo>
                  <a:cubicBezTo>
                    <a:pt x="127" y="97"/>
                    <a:pt x="106" y="125"/>
                    <a:pt x="110" y="161"/>
                  </a:cubicBezTo>
                  <a:cubicBezTo>
                    <a:pt x="115" y="199"/>
                    <a:pt x="138" y="217"/>
                    <a:pt x="167" y="249"/>
                  </a:cubicBezTo>
                  <a:cubicBezTo>
                    <a:pt x="23" y="277"/>
                    <a:pt x="23" y="277"/>
                    <a:pt x="23" y="277"/>
                  </a:cubicBezTo>
                  <a:cubicBezTo>
                    <a:pt x="27" y="262"/>
                    <a:pt x="52" y="233"/>
                    <a:pt x="36" y="195"/>
                  </a:cubicBezTo>
                  <a:close/>
                </a:path>
              </a:pathLst>
            </a:custGeom>
            <a:solidFill>
              <a:srgbClr val="22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îṥ1ïďé">
              <a:extLst>
                <a:ext uri="{FF2B5EF4-FFF2-40B4-BE49-F238E27FC236}">
                  <a16:creationId xmlns:a16="http://schemas.microsoft.com/office/drawing/2014/main" id="{95BC5BFF-0D2C-401A-9194-1612320C79D6}"/>
                </a:ext>
              </a:extLst>
            </p:cNvPr>
            <p:cNvSpPr/>
            <p:nvPr/>
          </p:nvSpPr>
          <p:spPr bwMode="auto">
            <a:xfrm>
              <a:off x="8948909" y="3876259"/>
              <a:ext cx="144132" cy="307181"/>
            </a:xfrm>
            <a:custGeom>
              <a:avLst/>
              <a:gdLst>
                <a:gd name="T0" fmla="*/ 92 w 94"/>
                <a:gd name="T1" fmla="*/ 49 h 200"/>
                <a:gd name="T2" fmla="*/ 83 w 94"/>
                <a:gd name="T3" fmla="*/ 87 h 200"/>
                <a:gd name="T4" fmla="*/ 37 w 94"/>
                <a:gd name="T5" fmla="*/ 182 h 200"/>
                <a:gd name="T6" fmla="*/ 25 w 94"/>
                <a:gd name="T7" fmla="*/ 195 h 200"/>
                <a:gd name="T8" fmla="*/ 8 w 94"/>
                <a:gd name="T9" fmla="*/ 197 h 200"/>
                <a:gd name="T10" fmla="*/ 1 w 94"/>
                <a:gd name="T11" fmla="*/ 173 h 200"/>
                <a:gd name="T12" fmla="*/ 22 w 94"/>
                <a:gd name="T13" fmla="*/ 54 h 200"/>
                <a:gd name="T14" fmla="*/ 40 w 94"/>
                <a:gd name="T15" fmla="*/ 13 h 200"/>
                <a:gd name="T16" fmla="*/ 81 w 94"/>
                <a:gd name="T17" fmla="*/ 6 h 200"/>
                <a:gd name="T18" fmla="*/ 92 w 94"/>
                <a:gd name="T19" fmla="*/ 4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200">
                  <a:moveTo>
                    <a:pt x="92" y="49"/>
                  </a:moveTo>
                  <a:cubicBezTo>
                    <a:pt x="91" y="62"/>
                    <a:pt x="88" y="75"/>
                    <a:pt x="83" y="87"/>
                  </a:cubicBezTo>
                  <a:cubicBezTo>
                    <a:pt x="72" y="121"/>
                    <a:pt x="56" y="153"/>
                    <a:pt x="37" y="182"/>
                  </a:cubicBezTo>
                  <a:cubicBezTo>
                    <a:pt x="33" y="187"/>
                    <a:pt x="30" y="192"/>
                    <a:pt x="25" y="195"/>
                  </a:cubicBezTo>
                  <a:cubicBezTo>
                    <a:pt x="20" y="199"/>
                    <a:pt x="13" y="200"/>
                    <a:pt x="8" y="197"/>
                  </a:cubicBezTo>
                  <a:cubicBezTo>
                    <a:pt x="1" y="193"/>
                    <a:pt x="0" y="182"/>
                    <a:pt x="1" y="173"/>
                  </a:cubicBezTo>
                  <a:cubicBezTo>
                    <a:pt x="4" y="133"/>
                    <a:pt x="13" y="93"/>
                    <a:pt x="22" y="54"/>
                  </a:cubicBezTo>
                  <a:cubicBezTo>
                    <a:pt x="25" y="39"/>
                    <a:pt x="29" y="24"/>
                    <a:pt x="40" y="13"/>
                  </a:cubicBezTo>
                  <a:cubicBezTo>
                    <a:pt x="50" y="4"/>
                    <a:pt x="69" y="0"/>
                    <a:pt x="81" y="6"/>
                  </a:cubicBezTo>
                  <a:cubicBezTo>
                    <a:pt x="94" y="13"/>
                    <a:pt x="93" y="37"/>
                    <a:pt x="92" y="49"/>
                  </a:cubicBezTo>
                  <a:close/>
                </a:path>
              </a:pathLst>
            </a:custGeom>
            <a:solidFill>
              <a:srgbClr val="0A3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íṩḷiḍe">
              <a:extLst>
                <a:ext uri="{FF2B5EF4-FFF2-40B4-BE49-F238E27FC236}">
                  <a16:creationId xmlns:a16="http://schemas.microsoft.com/office/drawing/2014/main" id="{38EC66F7-7514-4D6D-8827-033443633887}"/>
                </a:ext>
              </a:extLst>
            </p:cNvPr>
            <p:cNvSpPr/>
            <p:nvPr/>
          </p:nvSpPr>
          <p:spPr bwMode="auto">
            <a:xfrm>
              <a:off x="8804777" y="4071737"/>
              <a:ext cx="196380" cy="121611"/>
            </a:xfrm>
            <a:custGeom>
              <a:avLst/>
              <a:gdLst>
                <a:gd name="T0" fmla="*/ 5 w 128"/>
                <a:gd name="T1" fmla="*/ 0 h 79"/>
                <a:gd name="T2" fmla="*/ 2 w 128"/>
                <a:gd name="T3" fmla="*/ 15 h 79"/>
                <a:gd name="T4" fmla="*/ 108 w 128"/>
                <a:gd name="T5" fmla="*/ 72 h 79"/>
                <a:gd name="T6" fmla="*/ 128 w 128"/>
                <a:gd name="T7" fmla="*/ 45 h 79"/>
                <a:gd name="T8" fmla="*/ 5 w 128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79">
                  <a:moveTo>
                    <a:pt x="5" y="0"/>
                  </a:moveTo>
                  <a:cubicBezTo>
                    <a:pt x="0" y="2"/>
                    <a:pt x="0" y="10"/>
                    <a:pt x="2" y="15"/>
                  </a:cubicBezTo>
                  <a:cubicBezTo>
                    <a:pt x="8" y="29"/>
                    <a:pt x="96" y="79"/>
                    <a:pt x="108" y="72"/>
                  </a:cubicBezTo>
                  <a:cubicBezTo>
                    <a:pt x="116" y="67"/>
                    <a:pt x="128" y="53"/>
                    <a:pt x="128" y="45"/>
                  </a:cubicBezTo>
                  <a:cubicBezTo>
                    <a:pt x="127" y="34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0A3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íṣlïďê">
              <a:extLst>
                <a:ext uri="{FF2B5EF4-FFF2-40B4-BE49-F238E27FC236}">
                  <a16:creationId xmlns:a16="http://schemas.microsoft.com/office/drawing/2014/main" id="{7A7C984A-79D6-4EFB-8704-2735A5C9374F}"/>
                </a:ext>
              </a:extLst>
            </p:cNvPr>
            <p:cNvSpPr/>
            <p:nvPr/>
          </p:nvSpPr>
          <p:spPr bwMode="auto">
            <a:xfrm>
              <a:off x="8715595" y="3996068"/>
              <a:ext cx="106297" cy="106297"/>
            </a:xfrm>
            <a:custGeom>
              <a:avLst/>
              <a:gdLst>
                <a:gd name="T0" fmla="*/ 69 w 69"/>
                <a:gd name="T1" fmla="*/ 49 h 69"/>
                <a:gd name="T2" fmla="*/ 50 w 69"/>
                <a:gd name="T3" fmla="*/ 9 h 69"/>
                <a:gd name="T4" fmla="*/ 47 w 69"/>
                <a:gd name="T5" fmla="*/ 26 h 69"/>
                <a:gd name="T6" fmla="*/ 14 w 69"/>
                <a:gd name="T7" fmla="*/ 5 h 69"/>
                <a:gd name="T8" fmla="*/ 66 w 69"/>
                <a:gd name="T9" fmla="*/ 69 h 69"/>
                <a:gd name="T10" fmla="*/ 69 w 69"/>
                <a:gd name="T11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69">
                  <a:moveTo>
                    <a:pt x="69" y="49"/>
                  </a:moveTo>
                  <a:cubicBezTo>
                    <a:pt x="62" y="34"/>
                    <a:pt x="57" y="16"/>
                    <a:pt x="50" y="9"/>
                  </a:cubicBezTo>
                  <a:cubicBezTo>
                    <a:pt x="44" y="4"/>
                    <a:pt x="48" y="18"/>
                    <a:pt x="47" y="26"/>
                  </a:cubicBezTo>
                  <a:cubicBezTo>
                    <a:pt x="37" y="8"/>
                    <a:pt x="29" y="10"/>
                    <a:pt x="14" y="5"/>
                  </a:cubicBezTo>
                  <a:cubicBezTo>
                    <a:pt x="0" y="0"/>
                    <a:pt x="42" y="66"/>
                    <a:pt x="66" y="69"/>
                  </a:cubicBezTo>
                  <a:lnTo>
                    <a:pt x="69" y="49"/>
                  </a:ln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íS1ïde">
              <a:extLst>
                <a:ext uri="{FF2B5EF4-FFF2-40B4-BE49-F238E27FC236}">
                  <a16:creationId xmlns:a16="http://schemas.microsoft.com/office/drawing/2014/main" id="{1789B560-8ED5-4D4F-A7E4-6332E8C51B19}"/>
                </a:ext>
              </a:extLst>
            </p:cNvPr>
            <p:cNvSpPr/>
            <p:nvPr/>
          </p:nvSpPr>
          <p:spPr bwMode="auto">
            <a:xfrm>
              <a:off x="8988545" y="3751945"/>
              <a:ext cx="80174" cy="135124"/>
            </a:xfrm>
            <a:custGeom>
              <a:avLst/>
              <a:gdLst>
                <a:gd name="T0" fmla="*/ 42 w 52"/>
                <a:gd name="T1" fmla="*/ 4 h 88"/>
                <a:gd name="T2" fmla="*/ 11 w 52"/>
                <a:gd name="T3" fmla="*/ 17 h 88"/>
                <a:gd name="T4" fmla="*/ 2 w 52"/>
                <a:gd name="T5" fmla="*/ 83 h 88"/>
                <a:gd name="T6" fmla="*/ 48 w 52"/>
                <a:gd name="T7" fmla="*/ 66 h 88"/>
                <a:gd name="T8" fmla="*/ 42 w 52"/>
                <a:gd name="T9" fmla="*/ 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88">
                  <a:moveTo>
                    <a:pt x="42" y="4"/>
                  </a:moveTo>
                  <a:cubicBezTo>
                    <a:pt x="40" y="0"/>
                    <a:pt x="12" y="14"/>
                    <a:pt x="11" y="17"/>
                  </a:cubicBezTo>
                  <a:cubicBezTo>
                    <a:pt x="9" y="21"/>
                    <a:pt x="7" y="59"/>
                    <a:pt x="2" y="83"/>
                  </a:cubicBezTo>
                  <a:cubicBezTo>
                    <a:pt x="0" y="88"/>
                    <a:pt x="52" y="72"/>
                    <a:pt x="48" y="66"/>
                  </a:cubicBezTo>
                  <a:cubicBezTo>
                    <a:pt x="42" y="56"/>
                    <a:pt x="36" y="17"/>
                    <a:pt x="42" y="4"/>
                  </a:cubicBezTo>
                  <a:close/>
                </a:path>
              </a:pathLst>
            </a:custGeom>
            <a:solidFill>
              <a:srgbClr val="F4A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ïšľiḍe">
              <a:extLst>
                <a:ext uri="{FF2B5EF4-FFF2-40B4-BE49-F238E27FC236}">
                  <a16:creationId xmlns:a16="http://schemas.microsoft.com/office/drawing/2014/main" id="{C83AFF8F-5362-4405-8A12-2C2DA4274ACF}"/>
                </a:ext>
              </a:extLst>
            </p:cNvPr>
            <p:cNvSpPr/>
            <p:nvPr/>
          </p:nvSpPr>
          <p:spPr bwMode="auto">
            <a:xfrm>
              <a:off x="8925488" y="3644747"/>
              <a:ext cx="147735" cy="176561"/>
            </a:xfrm>
            <a:custGeom>
              <a:avLst/>
              <a:gdLst>
                <a:gd name="T0" fmla="*/ 4 w 96"/>
                <a:gd name="T1" fmla="*/ 40 h 115"/>
                <a:gd name="T2" fmla="*/ 80 w 96"/>
                <a:gd name="T3" fmla="*/ 13 h 115"/>
                <a:gd name="T4" fmla="*/ 95 w 96"/>
                <a:gd name="T5" fmla="*/ 48 h 115"/>
                <a:gd name="T6" fmla="*/ 88 w 96"/>
                <a:gd name="T7" fmla="*/ 71 h 115"/>
                <a:gd name="T8" fmla="*/ 61 w 96"/>
                <a:gd name="T9" fmla="*/ 87 h 115"/>
                <a:gd name="T10" fmla="*/ 29 w 96"/>
                <a:gd name="T11" fmla="*/ 115 h 115"/>
                <a:gd name="T12" fmla="*/ 15 w 96"/>
                <a:gd name="T13" fmla="*/ 107 h 115"/>
                <a:gd name="T14" fmla="*/ 8 w 96"/>
                <a:gd name="T15" fmla="*/ 91 h 115"/>
                <a:gd name="T16" fmla="*/ 4 w 96"/>
                <a:gd name="T17" fmla="*/ 4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115">
                  <a:moveTo>
                    <a:pt x="4" y="40"/>
                  </a:moveTo>
                  <a:cubicBezTo>
                    <a:pt x="14" y="0"/>
                    <a:pt x="68" y="9"/>
                    <a:pt x="80" y="13"/>
                  </a:cubicBezTo>
                  <a:cubicBezTo>
                    <a:pt x="93" y="16"/>
                    <a:pt x="94" y="35"/>
                    <a:pt x="95" y="48"/>
                  </a:cubicBezTo>
                  <a:cubicBezTo>
                    <a:pt x="96" y="56"/>
                    <a:pt x="93" y="64"/>
                    <a:pt x="88" y="71"/>
                  </a:cubicBezTo>
                  <a:cubicBezTo>
                    <a:pt x="83" y="77"/>
                    <a:pt x="62" y="87"/>
                    <a:pt x="61" y="87"/>
                  </a:cubicBezTo>
                  <a:cubicBezTo>
                    <a:pt x="54" y="100"/>
                    <a:pt x="41" y="115"/>
                    <a:pt x="29" y="115"/>
                  </a:cubicBezTo>
                  <a:cubicBezTo>
                    <a:pt x="23" y="115"/>
                    <a:pt x="18" y="111"/>
                    <a:pt x="15" y="107"/>
                  </a:cubicBezTo>
                  <a:cubicBezTo>
                    <a:pt x="11" y="102"/>
                    <a:pt x="9" y="96"/>
                    <a:pt x="8" y="91"/>
                  </a:cubicBezTo>
                  <a:cubicBezTo>
                    <a:pt x="2" y="74"/>
                    <a:pt x="0" y="57"/>
                    <a:pt x="4" y="40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îş1îḑè">
              <a:extLst>
                <a:ext uri="{FF2B5EF4-FFF2-40B4-BE49-F238E27FC236}">
                  <a16:creationId xmlns:a16="http://schemas.microsoft.com/office/drawing/2014/main" id="{A073D17A-108C-416A-8D4F-4D54D7CD323E}"/>
                </a:ext>
              </a:extLst>
            </p:cNvPr>
            <p:cNvSpPr/>
            <p:nvPr/>
          </p:nvSpPr>
          <p:spPr bwMode="auto">
            <a:xfrm>
              <a:off x="8922785" y="3625830"/>
              <a:ext cx="169355" cy="175661"/>
            </a:xfrm>
            <a:custGeom>
              <a:avLst/>
              <a:gdLst>
                <a:gd name="T0" fmla="*/ 100 w 110"/>
                <a:gd name="T1" fmla="*/ 75 h 114"/>
                <a:gd name="T2" fmla="*/ 109 w 110"/>
                <a:gd name="T3" fmla="*/ 55 h 114"/>
                <a:gd name="T4" fmla="*/ 102 w 110"/>
                <a:gd name="T5" fmla="*/ 30 h 114"/>
                <a:gd name="T6" fmla="*/ 53 w 110"/>
                <a:gd name="T7" fmla="*/ 0 h 114"/>
                <a:gd name="T8" fmla="*/ 3 w 110"/>
                <a:gd name="T9" fmla="*/ 43 h 114"/>
                <a:gd name="T10" fmla="*/ 15 w 110"/>
                <a:gd name="T11" fmla="*/ 53 h 114"/>
                <a:gd name="T12" fmla="*/ 44 w 110"/>
                <a:gd name="T13" fmla="*/ 64 h 114"/>
                <a:gd name="T14" fmla="*/ 67 w 110"/>
                <a:gd name="T15" fmla="*/ 93 h 114"/>
                <a:gd name="T16" fmla="*/ 83 w 110"/>
                <a:gd name="T17" fmla="*/ 114 h 114"/>
                <a:gd name="T18" fmla="*/ 100 w 110"/>
                <a:gd name="T19" fmla="*/ 7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14">
                  <a:moveTo>
                    <a:pt x="100" y="75"/>
                  </a:moveTo>
                  <a:cubicBezTo>
                    <a:pt x="104" y="69"/>
                    <a:pt x="108" y="62"/>
                    <a:pt x="109" y="55"/>
                  </a:cubicBezTo>
                  <a:cubicBezTo>
                    <a:pt x="110" y="46"/>
                    <a:pt x="107" y="37"/>
                    <a:pt x="102" y="30"/>
                  </a:cubicBezTo>
                  <a:cubicBezTo>
                    <a:pt x="93" y="17"/>
                    <a:pt x="71" y="1"/>
                    <a:pt x="53" y="0"/>
                  </a:cubicBezTo>
                  <a:cubicBezTo>
                    <a:pt x="34" y="0"/>
                    <a:pt x="0" y="19"/>
                    <a:pt x="3" y="43"/>
                  </a:cubicBezTo>
                  <a:cubicBezTo>
                    <a:pt x="4" y="50"/>
                    <a:pt x="8" y="50"/>
                    <a:pt x="15" y="53"/>
                  </a:cubicBezTo>
                  <a:cubicBezTo>
                    <a:pt x="24" y="56"/>
                    <a:pt x="36" y="58"/>
                    <a:pt x="44" y="64"/>
                  </a:cubicBezTo>
                  <a:cubicBezTo>
                    <a:pt x="53" y="71"/>
                    <a:pt x="49" y="88"/>
                    <a:pt x="67" y="93"/>
                  </a:cubicBezTo>
                  <a:cubicBezTo>
                    <a:pt x="73" y="95"/>
                    <a:pt x="79" y="105"/>
                    <a:pt x="83" y="114"/>
                  </a:cubicBezTo>
                  <a:cubicBezTo>
                    <a:pt x="88" y="108"/>
                    <a:pt x="95" y="80"/>
                    <a:pt x="100" y="75"/>
                  </a:cubicBezTo>
                  <a:close/>
                </a:path>
              </a:pathLst>
            </a:custGeom>
            <a:solidFill>
              <a:srgbClr val="CC3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íŝlíḋe">
              <a:extLst>
                <a:ext uri="{FF2B5EF4-FFF2-40B4-BE49-F238E27FC236}">
                  <a16:creationId xmlns:a16="http://schemas.microsoft.com/office/drawing/2014/main" id="{1911C20B-4D74-4FBA-B45A-1D79FC7560A5}"/>
                </a:ext>
              </a:extLst>
            </p:cNvPr>
            <p:cNvSpPr/>
            <p:nvPr/>
          </p:nvSpPr>
          <p:spPr bwMode="auto">
            <a:xfrm>
              <a:off x="9007462" y="3740234"/>
              <a:ext cx="35132" cy="39636"/>
            </a:xfrm>
            <a:custGeom>
              <a:avLst/>
              <a:gdLst>
                <a:gd name="T0" fmla="*/ 20 w 23"/>
                <a:gd name="T1" fmla="*/ 4 h 26"/>
                <a:gd name="T2" fmla="*/ 22 w 23"/>
                <a:gd name="T3" fmla="*/ 7 h 26"/>
                <a:gd name="T4" fmla="*/ 20 w 23"/>
                <a:gd name="T5" fmla="*/ 19 h 26"/>
                <a:gd name="T6" fmla="*/ 10 w 23"/>
                <a:gd name="T7" fmla="*/ 26 h 26"/>
                <a:gd name="T8" fmla="*/ 5 w 23"/>
                <a:gd name="T9" fmla="*/ 25 h 26"/>
                <a:gd name="T10" fmla="*/ 5 w 23"/>
                <a:gd name="T11" fmla="*/ 8 h 26"/>
                <a:gd name="T12" fmla="*/ 20 w 23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6">
                  <a:moveTo>
                    <a:pt x="20" y="4"/>
                  </a:moveTo>
                  <a:cubicBezTo>
                    <a:pt x="21" y="5"/>
                    <a:pt x="22" y="6"/>
                    <a:pt x="22" y="7"/>
                  </a:cubicBezTo>
                  <a:cubicBezTo>
                    <a:pt x="23" y="11"/>
                    <a:pt x="22" y="16"/>
                    <a:pt x="20" y="19"/>
                  </a:cubicBezTo>
                  <a:cubicBezTo>
                    <a:pt x="18" y="22"/>
                    <a:pt x="14" y="25"/>
                    <a:pt x="10" y="26"/>
                  </a:cubicBezTo>
                  <a:cubicBezTo>
                    <a:pt x="8" y="26"/>
                    <a:pt x="7" y="26"/>
                    <a:pt x="5" y="25"/>
                  </a:cubicBezTo>
                  <a:cubicBezTo>
                    <a:pt x="0" y="22"/>
                    <a:pt x="3" y="12"/>
                    <a:pt x="5" y="8"/>
                  </a:cubicBezTo>
                  <a:cubicBezTo>
                    <a:pt x="8" y="4"/>
                    <a:pt x="16" y="0"/>
                    <a:pt x="20" y="4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işḷíḓè">
              <a:extLst>
                <a:ext uri="{FF2B5EF4-FFF2-40B4-BE49-F238E27FC236}">
                  <a16:creationId xmlns:a16="http://schemas.microsoft.com/office/drawing/2014/main" id="{013A78BD-0161-4533-9204-AE58DD470906}"/>
                </a:ext>
              </a:extLst>
            </p:cNvPr>
            <p:cNvSpPr/>
            <p:nvPr/>
          </p:nvSpPr>
          <p:spPr bwMode="auto">
            <a:xfrm>
              <a:off x="9064214" y="3749243"/>
              <a:ext cx="124314" cy="219801"/>
            </a:xfrm>
            <a:custGeom>
              <a:avLst/>
              <a:gdLst>
                <a:gd name="T0" fmla="*/ 28 w 81"/>
                <a:gd name="T1" fmla="*/ 10 h 143"/>
                <a:gd name="T2" fmla="*/ 38 w 81"/>
                <a:gd name="T3" fmla="*/ 38 h 143"/>
                <a:gd name="T4" fmla="*/ 31 w 81"/>
                <a:gd name="T5" fmla="*/ 66 h 143"/>
                <a:gd name="T6" fmla="*/ 39 w 81"/>
                <a:gd name="T7" fmla="*/ 88 h 143"/>
                <a:gd name="T8" fmla="*/ 78 w 81"/>
                <a:gd name="T9" fmla="*/ 134 h 143"/>
                <a:gd name="T10" fmla="*/ 81 w 81"/>
                <a:gd name="T11" fmla="*/ 139 h 143"/>
                <a:gd name="T12" fmla="*/ 74 w 81"/>
                <a:gd name="T13" fmla="*/ 143 h 143"/>
                <a:gd name="T14" fmla="*/ 44 w 81"/>
                <a:gd name="T15" fmla="*/ 141 h 143"/>
                <a:gd name="T16" fmla="*/ 18 w 81"/>
                <a:gd name="T17" fmla="*/ 127 h 143"/>
                <a:gd name="T18" fmla="*/ 4 w 81"/>
                <a:gd name="T19" fmla="*/ 96 h 143"/>
                <a:gd name="T20" fmla="*/ 10 w 81"/>
                <a:gd name="T21" fmla="*/ 63 h 143"/>
                <a:gd name="T22" fmla="*/ 17 w 81"/>
                <a:gd name="T23" fmla="*/ 45 h 143"/>
                <a:gd name="T24" fmla="*/ 16 w 81"/>
                <a:gd name="T25" fmla="*/ 26 h 143"/>
                <a:gd name="T26" fmla="*/ 4 w 81"/>
                <a:gd name="T27" fmla="*/ 14 h 143"/>
                <a:gd name="T28" fmla="*/ 0 w 81"/>
                <a:gd name="T29" fmla="*/ 4 h 143"/>
                <a:gd name="T30" fmla="*/ 8 w 81"/>
                <a:gd name="T31" fmla="*/ 1 h 143"/>
                <a:gd name="T32" fmla="*/ 28 w 81"/>
                <a:gd name="T33" fmla="*/ 1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143">
                  <a:moveTo>
                    <a:pt x="28" y="10"/>
                  </a:moveTo>
                  <a:cubicBezTo>
                    <a:pt x="36" y="17"/>
                    <a:pt x="40" y="27"/>
                    <a:pt x="38" y="38"/>
                  </a:cubicBezTo>
                  <a:cubicBezTo>
                    <a:pt x="37" y="47"/>
                    <a:pt x="31" y="56"/>
                    <a:pt x="31" y="66"/>
                  </a:cubicBezTo>
                  <a:cubicBezTo>
                    <a:pt x="31" y="74"/>
                    <a:pt x="35" y="82"/>
                    <a:pt x="39" y="88"/>
                  </a:cubicBezTo>
                  <a:cubicBezTo>
                    <a:pt x="49" y="106"/>
                    <a:pt x="62" y="121"/>
                    <a:pt x="78" y="134"/>
                  </a:cubicBezTo>
                  <a:cubicBezTo>
                    <a:pt x="79" y="135"/>
                    <a:pt x="81" y="137"/>
                    <a:pt x="81" y="139"/>
                  </a:cubicBezTo>
                  <a:cubicBezTo>
                    <a:pt x="80" y="142"/>
                    <a:pt x="77" y="143"/>
                    <a:pt x="74" y="143"/>
                  </a:cubicBezTo>
                  <a:cubicBezTo>
                    <a:pt x="64" y="143"/>
                    <a:pt x="54" y="143"/>
                    <a:pt x="44" y="141"/>
                  </a:cubicBezTo>
                  <a:cubicBezTo>
                    <a:pt x="34" y="138"/>
                    <a:pt x="25" y="134"/>
                    <a:pt x="18" y="127"/>
                  </a:cubicBezTo>
                  <a:cubicBezTo>
                    <a:pt x="10" y="119"/>
                    <a:pt x="5" y="108"/>
                    <a:pt x="4" y="96"/>
                  </a:cubicBezTo>
                  <a:cubicBezTo>
                    <a:pt x="3" y="85"/>
                    <a:pt x="6" y="74"/>
                    <a:pt x="10" y="63"/>
                  </a:cubicBezTo>
                  <a:cubicBezTo>
                    <a:pt x="12" y="57"/>
                    <a:pt x="16" y="52"/>
                    <a:pt x="17" y="45"/>
                  </a:cubicBezTo>
                  <a:cubicBezTo>
                    <a:pt x="19" y="39"/>
                    <a:pt x="19" y="32"/>
                    <a:pt x="16" y="26"/>
                  </a:cubicBezTo>
                  <a:cubicBezTo>
                    <a:pt x="13" y="21"/>
                    <a:pt x="7" y="18"/>
                    <a:pt x="4" y="14"/>
                  </a:cubicBezTo>
                  <a:cubicBezTo>
                    <a:pt x="2" y="11"/>
                    <a:pt x="0" y="7"/>
                    <a:pt x="0" y="4"/>
                  </a:cubicBezTo>
                  <a:cubicBezTo>
                    <a:pt x="1" y="0"/>
                    <a:pt x="5" y="1"/>
                    <a:pt x="8" y="1"/>
                  </a:cubicBezTo>
                  <a:cubicBezTo>
                    <a:pt x="15" y="2"/>
                    <a:pt x="23" y="5"/>
                    <a:pt x="28" y="10"/>
                  </a:cubicBezTo>
                  <a:close/>
                </a:path>
              </a:pathLst>
            </a:custGeom>
            <a:solidFill>
              <a:srgbClr val="CC3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išḻîḑé">
              <a:extLst>
                <a:ext uri="{FF2B5EF4-FFF2-40B4-BE49-F238E27FC236}">
                  <a16:creationId xmlns:a16="http://schemas.microsoft.com/office/drawing/2014/main" id="{060A5782-3ABE-4AD0-B1F5-7D18EF150F03}"/>
                </a:ext>
              </a:extLst>
            </p:cNvPr>
            <p:cNvSpPr/>
            <p:nvPr/>
          </p:nvSpPr>
          <p:spPr bwMode="auto">
            <a:xfrm>
              <a:off x="9053405" y="3742937"/>
              <a:ext cx="38736" cy="36934"/>
            </a:xfrm>
            <a:custGeom>
              <a:avLst/>
              <a:gdLst>
                <a:gd name="T0" fmla="*/ 22 w 25"/>
                <a:gd name="T1" fmla="*/ 13 h 24"/>
                <a:gd name="T2" fmla="*/ 16 w 25"/>
                <a:gd name="T3" fmla="*/ 19 h 24"/>
                <a:gd name="T4" fmla="*/ 10 w 25"/>
                <a:gd name="T5" fmla="*/ 23 h 24"/>
                <a:gd name="T6" fmla="*/ 4 w 25"/>
                <a:gd name="T7" fmla="*/ 23 h 24"/>
                <a:gd name="T8" fmla="*/ 0 w 25"/>
                <a:gd name="T9" fmla="*/ 15 h 24"/>
                <a:gd name="T10" fmla="*/ 11 w 25"/>
                <a:gd name="T11" fmla="*/ 0 h 24"/>
                <a:gd name="T12" fmla="*/ 22 w 25"/>
                <a:gd name="T13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4">
                  <a:moveTo>
                    <a:pt x="22" y="13"/>
                  </a:moveTo>
                  <a:cubicBezTo>
                    <a:pt x="20" y="15"/>
                    <a:pt x="18" y="17"/>
                    <a:pt x="16" y="19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4"/>
                    <a:pt x="6" y="24"/>
                    <a:pt x="4" y="23"/>
                  </a:cubicBezTo>
                  <a:cubicBezTo>
                    <a:pt x="1" y="21"/>
                    <a:pt x="0" y="18"/>
                    <a:pt x="0" y="15"/>
                  </a:cubicBezTo>
                  <a:cubicBezTo>
                    <a:pt x="1" y="10"/>
                    <a:pt x="5" y="1"/>
                    <a:pt x="11" y="0"/>
                  </a:cubicBezTo>
                  <a:cubicBezTo>
                    <a:pt x="18" y="0"/>
                    <a:pt x="25" y="5"/>
                    <a:pt x="22" y="13"/>
                  </a:cubicBezTo>
                  <a:close/>
                </a:path>
              </a:pathLst>
            </a:custGeom>
            <a:solidFill>
              <a:srgbClr val="0A3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iṧľïďe">
              <a:extLst>
                <a:ext uri="{FF2B5EF4-FFF2-40B4-BE49-F238E27FC236}">
                  <a16:creationId xmlns:a16="http://schemas.microsoft.com/office/drawing/2014/main" id="{BF26E435-DC49-4A66-A7FC-AC7298AC3522}"/>
                </a:ext>
              </a:extLst>
            </p:cNvPr>
            <p:cNvSpPr/>
            <p:nvPr/>
          </p:nvSpPr>
          <p:spPr bwMode="auto">
            <a:xfrm>
              <a:off x="5337507" y="1970117"/>
              <a:ext cx="316189" cy="217099"/>
            </a:xfrm>
            <a:custGeom>
              <a:avLst/>
              <a:gdLst>
                <a:gd name="T0" fmla="*/ 131 w 206"/>
                <a:gd name="T1" fmla="*/ 31 h 141"/>
                <a:gd name="T2" fmla="*/ 19 w 206"/>
                <a:gd name="T3" fmla="*/ 0 h 141"/>
                <a:gd name="T4" fmla="*/ 1 w 206"/>
                <a:gd name="T5" fmla="*/ 8 h 141"/>
                <a:gd name="T6" fmla="*/ 2 w 206"/>
                <a:gd name="T7" fmla="*/ 19 h 141"/>
                <a:gd name="T8" fmla="*/ 9 w 206"/>
                <a:gd name="T9" fmla="*/ 28 h 141"/>
                <a:gd name="T10" fmla="*/ 113 w 206"/>
                <a:gd name="T11" fmla="*/ 113 h 141"/>
                <a:gd name="T12" fmla="*/ 148 w 206"/>
                <a:gd name="T13" fmla="*/ 135 h 141"/>
                <a:gd name="T14" fmla="*/ 188 w 206"/>
                <a:gd name="T15" fmla="*/ 136 h 141"/>
                <a:gd name="T16" fmla="*/ 205 w 206"/>
                <a:gd name="T17" fmla="*/ 119 h 141"/>
                <a:gd name="T18" fmla="*/ 197 w 206"/>
                <a:gd name="T19" fmla="*/ 100 h 141"/>
                <a:gd name="T20" fmla="*/ 159 w 206"/>
                <a:gd name="T21" fmla="*/ 53 h 141"/>
                <a:gd name="T22" fmla="*/ 131 w 206"/>
                <a:gd name="T23" fmla="*/ 3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6" h="141">
                  <a:moveTo>
                    <a:pt x="131" y="31"/>
                  </a:moveTo>
                  <a:cubicBezTo>
                    <a:pt x="98" y="11"/>
                    <a:pt x="58" y="0"/>
                    <a:pt x="19" y="0"/>
                  </a:cubicBezTo>
                  <a:cubicBezTo>
                    <a:pt x="12" y="0"/>
                    <a:pt x="4" y="2"/>
                    <a:pt x="1" y="8"/>
                  </a:cubicBezTo>
                  <a:cubicBezTo>
                    <a:pt x="0" y="12"/>
                    <a:pt x="0" y="16"/>
                    <a:pt x="2" y="19"/>
                  </a:cubicBezTo>
                  <a:cubicBezTo>
                    <a:pt x="4" y="23"/>
                    <a:pt x="7" y="25"/>
                    <a:pt x="9" y="28"/>
                  </a:cubicBezTo>
                  <a:cubicBezTo>
                    <a:pt x="41" y="60"/>
                    <a:pt x="77" y="86"/>
                    <a:pt x="113" y="113"/>
                  </a:cubicBezTo>
                  <a:cubicBezTo>
                    <a:pt x="124" y="121"/>
                    <a:pt x="135" y="129"/>
                    <a:pt x="148" y="135"/>
                  </a:cubicBezTo>
                  <a:cubicBezTo>
                    <a:pt x="161" y="140"/>
                    <a:pt x="176" y="141"/>
                    <a:pt x="188" y="136"/>
                  </a:cubicBezTo>
                  <a:cubicBezTo>
                    <a:pt x="195" y="133"/>
                    <a:pt x="204" y="127"/>
                    <a:pt x="205" y="119"/>
                  </a:cubicBezTo>
                  <a:cubicBezTo>
                    <a:pt x="206" y="113"/>
                    <a:pt x="200" y="105"/>
                    <a:pt x="197" y="100"/>
                  </a:cubicBezTo>
                  <a:cubicBezTo>
                    <a:pt x="187" y="82"/>
                    <a:pt x="174" y="66"/>
                    <a:pt x="159" y="53"/>
                  </a:cubicBezTo>
                  <a:cubicBezTo>
                    <a:pt x="150" y="45"/>
                    <a:pt x="141" y="38"/>
                    <a:pt x="131" y="31"/>
                  </a:cubicBezTo>
                  <a:close/>
                </a:path>
              </a:pathLst>
            </a:custGeom>
            <a:solidFill>
              <a:srgbClr val="F4A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iśḻîḑè">
              <a:extLst>
                <a:ext uri="{FF2B5EF4-FFF2-40B4-BE49-F238E27FC236}">
                  <a16:creationId xmlns:a16="http://schemas.microsoft.com/office/drawing/2014/main" id="{3607984A-F327-4CCA-80F1-857669AFA786}"/>
                </a:ext>
              </a:extLst>
            </p:cNvPr>
            <p:cNvSpPr/>
            <p:nvPr/>
          </p:nvSpPr>
          <p:spPr bwMode="auto">
            <a:xfrm>
              <a:off x="5313185" y="1939489"/>
              <a:ext cx="231512" cy="164851"/>
            </a:xfrm>
            <a:custGeom>
              <a:avLst/>
              <a:gdLst>
                <a:gd name="T0" fmla="*/ 9 w 151"/>
                <a:gd name="T1" fmla="*/ 33 h 107"/>
                <a:gd name="T2" fmla="*/ 3 w 151"/>
                <a:gd name="T3" fmla="*/ 14 h 107"/>
                <a:gd name="T4" fmla="*/ 26 w 151"/>
                <a:gd name="T5" fmla="*/ 2 h 107"/>
                <a:gd name="T6" fmla="*/ 151 w 151"/>
                <a:gd name="T7" fmla="*/ 43 h 107"/>
                <a:gd name="T8" fmla="*/ 90 w 151"/>
                <a:gd name="T9" fmla="*/ 107 h 107"/>
                <a:gd name="T10" fmla="*/ 9 w 151"/>
                <a:gd name="T11" fmla="*/ 3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7">
                  <a:moveTo>
                    <a:pt x="9" y="33"/>
                  </a:moveTo>
                  <a:cubicBezTo>
                    <a:pt x="5" y="28"/>
                    <a:pt x="0" y="21"/>
                    <a:pt x="3" y="14"/>
                  </a:cubicBezTo>
                  <a:cubicBezTo>
                    <a:pt x="5" y="7"/>
                    <a:pt x="19" y="3"/>
                    <a:pt x="26" y="2"/>
                  </a:cubicBezTo>
                  <a:cubicBezTo>
                    <a:pt x="72" y="0"/>
                    <a:pt x="114" y="16"/>
                    <a:pt x="151" y="43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60" y="86"/>
                    <a:pt x="33" y="61"/>
                    <a:pt x="9" y="33"/>
                  </a:cubicBezTo>
                  <a:close/>
                </a:path>
              </a:pathLst>
            </a:custGeom>
            <a:solidFill>
              <a:srgbClr val="818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iŝ1ïḍe">
              <a:extLst>
                <a:ext uri="{FF2B5EF4-FFF2-40B4-BE49-F238E27FC236}">
                  <a16:creationId xmlns:a16="http://schemas.microsoft.com/office/drawing/2014/main" id="{A2B2CFAD-2428-4014-B05A-8679D1C6CFE5}"/>
                </a:ext>
              </a:extLst>
            </p:cNvPr>
            <p:cNvSpPr/>
            <p:nvPr/>
          </p:nvSpPr>
          <p:spPr bwMode="auto">
            <a:xfrm>
              <a:off x="5568118" y="2074612"/>
              <a:ext cx="281057" cy="108099"/>
            </a:xfrm>
            <a:custGeom>
              <a:avLst/>
              <a:gdLst>
                <a:gd name="T0" fmla="*/ 176 w 183"/>
                <a:gd name="T1" fmla="*/ 2 h 70"/>
                <a:gd name="T2" fmla="*/ 181 w 183"/>
                <a:gd name="T3" fmla="*/ 20 h 70"/>
                <a:gd name="T4" fmla="*/ 25 w 183"/>
                <a:gd name="T5" fmla="*/ 70 h 70"/>
                <a:gd name="T6" fmla="*/ 4 w 183"/>
                <a:gd name="T7" fmla="*/ 64 h 70"/>
                <a:gd name="T8" fmla="*/ 2 w 183"/>
                <a:gd name="T9" fmla="*/ 45 h 70"/>
                <a:gd name="T10" fmla="*/ 19 w 183"/>
                <a:gd name="T11" fmla="*/ 14 h 70"/>
                <a:gd name="T12" fmla="*/ 39 w 183"/>
                <a:gd name="T13" fmla="*/ 10 h 70"/>
                <a:gd name="T14" fmla="*/ 176 w 183"/>
                <a:gd name="T15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3" h="70">
                  <a:moveTo>
                    <a:pt x="176" y="2"/>
                  </a:moveTo>
                  <a:cubicBezTo>
                    <a:pt x="182" y="5"/>
                    <a:pt x="183" y="14"/>
                    <a:pt x="181" y="20"/>
                  </a:cubicBezTo>
                  <a:cubicBezTo>
                    <a:pt x="178" y="27"/>
                    <a:pt x="50" y="69"/>
                    <a:pt x="25" y="70"/>
                  </a:cubicBezTo>
                  <a:cubicBezTo>
                    <a:pt x="18" y="70"/>
                    <a:pt x="9" y="70"/>
                    <a:pt x="4" y="64"/>
                  </a:cubicBezTo>
                  <a:cubicBezTo>
                    <a:pt x="0" y="59"/>
                    <a:pt x="1" y="52"/>
                    <a:pt x="2" y="45"/>
                  </a:cubicBezTo>
                  <a:cubicBezTo>
                    <a:pt x="5" y="34"/>
                    <a:pt x="11" y="22"/>
                    <a:pt x="19" y="14"/>
                  </a:cubicBezTo>
                  <a:cubicBezTo>
                    <a:pt x="25" y="9"/>
                    <a:pt x="32" y="11"/>
                    <a:pt x="39" y="10"/>
                  </a:cubicBezTo>
                  <a:cubicBezTo>
                    <a:pt x="65" y="9"/>
                    <a:pt x="172" y="0"/>
                    <a:pt x="176" y="2"/>
                  </a:cubicBezTo>
                  <a:close/>
                </a:path>
              </a:pathLst>
            </a:custGeom>
            <a:solidFill>
              <a:srgbClr val="F4A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ïşḷïďe">
              <a:extLst>
                <a:ext uri="{FF2B5EF4-FFF2-40B4-BE49-F238E27FC236}">
                  <a16:creationId xmlns:a16="http://schemas.microsoft.com/office/drawing/2014/main" id="{3A239DEE-053A-4E4D-81C8-5FB80B0195B4}"/>
                </a:ext>
              </a:extLst>
            </p:cNvPr>
            <p:cNvSpPr/>
            <p:nvPr/>
          </p:nvSpPr>
          <p:spPr bwMode="auto">
            <a:xfrm>
              <a:off x="5812241" y="2054794"/>
              <a:ext cx="130620" cy="80174"/>
            </a:xfrm>
            <a:custGeom>
              <a:avLst/>
              <a:gdLst>
                <a:gd name="T0" fmla="*/ 27 w 85"/>
                <a:gd name="T1" fmla="*/ 3 h 52"/>
                <a:gd name="T2" fmla="*/ 36 w 85"/>
                <a:gd name="T3" fmla="*/ 3 h 52"/>
                <a:gd name="T4" fmla="*/ 34 w 85"/>
                <a:gd name="T5" fmla="*/ 9 h 52"/>
                <a:gd name="T6" fmla="*/ 30 w 85"/>
                <a:gd name="T7" fmla="*/ 13 h 52"/>
                <a:gd name="T8" fmla="*/ 35 w 85"/>
                <a:gd name="T9" fmla="*/ 21 h 52"/>
                <a:gd name="T10" fmla="*/ 45 w 85"/>
                <a:gd name="T11" fmla="*/ 21 h 52"/>
                <a:gd name="T12" fmla="*/ 73 w 85"/>
                <a:gd name="T13" fmla="*/ 16 h 52"/>
                <a:gd name="T14" fmla="*/ 83 w 85"/>
                <a:gd name="T15" fmla="*/ 19 h 52"/>
                <a:gd name="T16" fmla="*/ 83 w 85"/>
                <a:gd name="T17" fmla="*/ 27 h 52"/>
                <a:gd name="T18" fmla="*/ 57 w 85"/>
                <a:gd name="T19" fmla="*/ 49 h 52"/>
                <a:gd name="T20" fmla="*/ 24 w 85"/>
                <a:gd name="T21" fmla="*/ 47 h 52"/>
                <a:gd name="T22" fmla="*/ 9 w 85"/>
                <a:gd name="T23" fmla="*/ 33 h 52"/>
                <a:gd name="T24" fmla="*/ 27 w 85"/>
                <a:gd name="T25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52">
                  <a:moveTo>
                    <a:pt x="27" y="3"/>
                  </a:moveTo>
                  <a:cubicBezTo>
                    <a:pt x="30" y="2"/>
                    <a:pt x="35" y="0"/>
                    <a:pt x="36" y="3"/>
                  </a:cubicBezTo>
                  <a:cubicBezTo>
                    <a:pt x="37" y="5"/>
                    <a:pt x="36" y="7"/>
                    <a:pt x="34" y="9"/>
                  </a:cubicBezTo>
                  <a:cubicBezTo>
                    <a:pt x="33" y="10"/>
                    <a:pt x="31" y="11"/>
                    <a:pt x="30" y="13"/>
                  </a:cubicBezTo>
                  <a:cubicBezTo>
                    <a:pt x="29" y="16"/>
                    <a:pt x="32" y="20"/>
                    <a:pt x="35" y="21"/>
                  </a:cubicBezTo>
                  <a:cubicBezTo>
                    <a:pt x="38" y="22"/>
                    <a:pt x="42" y="22"/>
                    <a:pt x="45" y="21"/>
                  </a:cubicBezTo>
                  <a:cubicBezTo>
                    <a:pt x="54" y="20"/>
                    <a:pt x="64" y="18"/>
                    <a:pt x="73" y="16"/>
                  </a:cubicBezTo>
                  <a:cubicBezTo>
                    <a:pt x="77" y="15"/>
                    <a:pt x="81" y="15"/>
                    <a:pt x="83" y="19"/>
                  </a:cubicBezTo>
                  <a:cubicBezTo>
                    <a:pt x="85" y="21"/>
                    <a:pt x="84" y="24"/>
                    <a:pt x="83" y="27"/>
                  </a:cubicBezTo>
                  <a:cubicBezTo>
                    <a:pt x="77" y="37"/>
                    <a:pt x="68" y="45"/>
                    <a:pt x="57" y="49"/>
                  </a:cubicBezTo>
                  <a:cubicBezTo>
                    <a:pt x="47" y="52"/>
                    <a:pt x="34" y="52"/>
                    <a:pt x="24" y="47"/>
                  </a:cubicBezTo>
                  <a:cubicBezTo>
                    <a:pt x="18" y="44"/>
                    <a:pt x="12" y="39"/>
                    <a:pt x="9" y="33"/>
                  </a:cubicBezTo>
                  <a:cubicBezTo>
                    <a:pt x="0" y="16"/>
                    <a:pt x="15" y="11"/>
                    <a:pt x="27" y="3"/>
                  </a:cubicBezTo>
                  <a:close/>
                </a:path>
              </a:pathLst>
            </a:custGeom>
            <a:solidFill>
              <a:srgbClr val="F4A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iŝ1idé">
              <a:extLst>
                <a:ext uri="{FF2B5EF4-FFF2-40B4-BE49-F238E27FC236}">
                  <a16:creationId xmlns:a16="http://schemas.microsoft.com/office/drawing/2014/main" id="{E29B94DB-AA32-4E87-91E9-8024741857B9}"/>
                </a:ext>
              </a:extLst>
            </p:cNvPr>
            <p:cNvSpPr/>
            <p:nvPr/>
          </p:nvSpPr>
          <p:spPr bwMode="auto">
            <a:xfrm>
              <a:off x="5247425" y="2346661"/>
              <a:ext cx="296371" cy="193677"/>
            </a:xfrm>
            <a:custGeom>
              <a:avLst/>
              <a:gdLst>
                <a:gd name="T0" fmla="*/ 3 w 193"/>
                <a:gd name="T1" fmla="*/ 114 h 126"/>
                <a:gd name="T2" fmla="*/ 45 w 193"/>
                <a:gd name="T3" fmla="*/ 118 h 126"/>
                <a:gd name="T4" fmla="*/ 180 w 193"/>
                <a:gd name="T5" fmla="*/ 45 h 126"/>
                <a:gd name="T6" fmla="*/ 39 w 193"/>
                <a:gd name="T7" fmla="*/ 22 h 126"/>
                <a:gd name="T8" fmla="*/ 9 w 193"/>
                <a:gd name="T9" fmla="*/ 37 h 126"/>
                <a:gd name="T10" fmla="*/ 3 w 193"/>
                <a:gd name="T11" fmla="*/ 11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3" h="126">
                  <a:moveTo>
                    <a:pt x="3" y="114"/>
                  </a:moveTo>
                  <a:cubicBezTo>
                    <a:pt x="4" y="126"/>
                    <a:pt x="34" y="118"/>
                    <a:pt x="45" y="118"/>
                  </a:cubicBezTo>
                  <a:cubicBezTo>
                    <a:pt x="139" y="118"/>
                    <a:pt x="193" y="88"/>
                    <a:pt x="180" y="45"/>
                  </a:cubicBezTo>
                  <a:cubicBezTo>
                    <a:pt x="167" y="0"/>
                    <a:pt x="83" y="7"/>
                    <a:pt x="39" y="22"/>
                  </a:cubicBezTo>
                  <a:cubicBezTo>
                    <a:pt x="29" y="25"/>
                    <a:pt x="16" y="28"/>
                    <a:pt x="9" y="37"/>
                  </a:cubicBezTo>
                  <a:cubicBezTo>
                    <a:pt x="0" y="49"/>
                    <a:pt x="0" y="72"/>
                    <a:pt x="3" y="114"/>
                  </a:cubicBezTo>
                  <a:close/>
                </a:path>
              </a:pathLst>
            </a:custGeom>
            <a:solidFill>
              <a:srgbClr val="0A3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išlîḍê">
              <a:extLst>
                <a:ext uri="{FF2B5EF4-FFF2-40B4-BE49-F238E27FC236}">
                  <a16:creationId xmlns:a16="http://schemas.microsoft.com/office/drawing/2014/main" id="{6F4508D5-B844-4767-89E4-695D0D84EBB3}"/>
                </a:ext>
              </a:extLst>
            </p:cNvPr>
            <p:cNvSpPr/>
            <p:nvPr/>
          </p:nvSpPr>
          <p:spPr bwMode="auto">
            <a:xfrm>
              <a:off x="5325797" y="2087224"/>
              <a:ext cx="405371" cy="446808"/>
            </a:xfrm>
            <a:custGeom>
              <a:avLst/>
              <a:gdLst>
                <a:gd name="T0" fmla="*/ 37 w 264"/>
                <a:gd name="T1" fmla="*/ 202 h 291"/>
                <a:gd name="T2" fmla="*/ 132 w 264"/>
                <a:gd name="T3" fmla="*/ 79 h 291"/>
                <a:gd name="T4" fmla="*/ 200 w 264"/>
                <a:gd name="T5" fmla="*/ 16 h 291"/>
                <a:gd name="T6" fmla="*/ 232 w 264"/>
                <a:gd name="T7" fmla="*/ 2 h 291"/>
                <a:gd name="T8" fmla="*/ 264 w 264"/>
                <a:gd name="T9" fmla="*/ 31 h 291"/>
                <a:gd name="T10" fmla="*/ 128 w 264"/>
                <a:gd name="T11" fmla="*/ 273 h 291"/>
                <a:gd name="T12" fmla="*/ 37 w 264"/>
                <a:gd name="T13" fmla="*/ 202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291">
                  <a:moveTo>
                    <a:pt x="37" y="202"/>
                  </a:moveTo>
                  <a:cubicBezTo>
                    <a:pt x="62" y="158"/>
                    <a:pt x="96" y="116"/>
                    <a:pt x="132" y="79"/>
                  </a:cubicBezTo>
                  <a:cubicBezTo>
                    <a:pt x="153" y="57"/>
                    <a:pt x="176" y="36"/>
                    <a:pt x="200" y="16"/>
                  </a:cubicBezTo>
                  <a:cubicBezTo>
                    <a:pt x="209" y="8"/>
                    <a:pt x="222" y="0"/>
                    <a:pt x="232" y="2"/>
                  </a:cubicBezTo>
                  <a:cubicBezTo>
                    <a:pt x="237" y="3"/>
                    <a:pt x="244" y="13"/>
                    <a:pt x="264" y="31"/>
                  </a:cubicBezTo>
                  <a:cubicBezTo>
                    <a:pt x="128" y="273"/>
                    <a:pt x="128" y="273"/>
                    <a:pt x="128" y="273"/>
                  </a:cubicBezTo>
                  <a:cubicBezTo>
                    <a:pt x="118" y="291"/>
                    <a:pt x="0" y="266"/>
                    <a:pt x="37" y="202"/>
                  </a:cubicBezTo>
                  <a:close/>
                </a:path>
              </a:pathLst>
            </a:custGeom>
            <a:solidFill>
              <a:srgbClr val="0A3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ïṩḻiḍe">
              <a:extLst>
                <a:ext uri="{FF2B5EF4-FFF2-40B4-BE49-F238E27FC236}">
                  <a16:creationId xmlns:a16="http://schemas.microsoft.com/office/drawing/2014/main" id="{777FA245-B6B6-432A-B2AB-8725861CB2DD}"/>
                </a:ext>
              </a:extLst>
            </p:cNvPr>
            <p:cNvSpPr/>
            <p:nvPr/>
          </p:nvSpPr>
          <p:spPr bwMode="auto">
            <a:xfrm>
              <a:off x="5217698" y="1891745"/>
              <a:ext cx="316189" cy="563015"/>
            </a:xfrm>
            <a:custGeom>
              <a:avLst/>
              <a:gdLst>
                <a:gd name="T0" fmla="*/ 114 w 206"/>
                <a:gd name="T1" fmla="*/ 40 h 366"/>
                <a:gd name="T2" fmla="*/ 4 w 206"/>
                <a:gd name="T3" fmla="*/ 141 h 366"/>
                <a:gd name="T4" fmla="*/ 0 w 206"/>
                <a:gd name="T5" fmla="*/ 366 h 366"/>
                <a:gd name="T6" fmla="*/ 125 w 206"/>
                <a:gd name="T7" fmla="*/ 366 h 366"/>
                <a:gd name="T8" fmla="*/ 171 w 206"/>
                <a:gd name="T9" fmla="*/ 334 h 366"/>
                <a:gd name="T10" fmla="*/ 114 w 206"/>
                <a:gd name="T11" fmla="*/ 4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366">
                  <a:moveTo>
                    <a:pt x="114" y="40"/>
                  </a:moveTo>
                  <a:cubicBezTo>
                    <a:pt x="56" y="0"/>
                    <a:pt x="4" y="69"/>
                    <a:pt x="4" y="141"/>
                  </a:cubicBezTo>
                  <a:cubicBezTo>
                    <a:pt x="4" y="205"/>
                    <a:pt x="20" y="210"/>
                    <a:pt x="0" y="366"/>
                  </a:cubicBezTo>
                  <a:cubicBezTo>
                    <a:pt x="125" y="366"/>
                    <a:pt x="125" y="366"/>
                    <a:pt x="125" y="366"/>
                  </a:cubicBezTo>
                  <a:cubicBezTo>
                    <a:pt x="171" y="334"/>
                    <a:pt x="171" y="334"/>
                    <a:pt x="171" y="334"/>
                  </a:cubicBezTo>
                  <a:cubicBezTo>
                    <a:pt x="155" y="234"/>
                    <a:pt x="206" y="102"/>
                    <a:pt x="114" y="40"/>
                  </a:cubicBezTo>
                  <a:close/>
                </a:path>
              </a:pathLst>
            </a:custGeom>
            <a:solidFill>
              <a:srgbClr val="818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iṩlíḋê">
              <a:extLst>
                <a:ext uri="{FF2B5EF4-FFF2-40B4-BE49-F238E27FC236}">
                  <a16:creationId xmlns:a16="http://schemas.microsoft.com/office/drawing/2014/main" id="{8688070E-6E42-4809-A6D8-04477BD49A30}"/>
                </a:ext>
              </a:extLst>
            </p:cNvPr>
            <p:cNvSpPr/>
            <p:nvPr/>
          </p:nvSpPr>
          <p:spPr bwMode="auto">
            <a:xfrm>
              <a:off x="5171756" y="2387198"/>
              <a:ext cx="531486" cy="176561"/>
            </a:xfrm>
            <a:custGeom>
              <a:avLst/>
              <a:gdLst>
                <a:gd name="T0" fmla="*/ 75 w 346"/>
                <a:gd name="T1" fmla="*/ 0 h 115"/>
                <a:gd name="T2" fmla="*/ 228 w 346"/>
                <a:gd name="T3" fmla="*/ 24 h 115"/>
                <a:gd name="T4" fmla="*/ 316 w 346"/>
                <a:gd name="T5" fmla="*/ 52 h 115"/>
                <a:gd name="T6" fmla="*/ 344 w 346"/>
                <a:gd name="T7" fmla="*/ 74 h 115"/>
                <a:gd name="T8" fmla="*/ 335 w 346"/>
                <a:gd name="T9" fmla="*/ 115 h 115"/>
                <a:gd name="T10" fmla="*/ 57 w 346"/>
                <a:gd name="T11" fmla="*/ 115 h 115"/>
                <a:gd name="T12" fmla="*/ 75 w 346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6" h="115">
                  <a:moveTo>
                    <a:pt x="75" y="0"/>
                  </a:moveTo>
                  <a:cubicBezTo>
                    <a:pt x="125" y="1"/>
                    <a:pt x="179" y="11"/>
                    <a:pt x="228" y="24"/>
                  </a:cubicBezTo>
                  <a:cubicBezTo>
                    <a:pt x="258" y="31"/>
                    <a:pt x="288" y="41"/>
                    <a:pt x="316" y="52"/>
                  </a:cubicBezTo>
                  <a:cubicBezTo>
                    <a:pt x="328" y="57"/>
                    <a:pt x="341" y="63"/>
                    <a:pt x="344" y="74"/>
                  </a:cubicBezTo>
                  <a:cubicBezTo>
                    <a:pt x="346" y="79"/>
                    <a:pt x="340" y="89"/>
                    <a:pt x="335" y="115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37" y="115"/>
                    <a:pt x="0" y="0"/>
                    <a:pt x="75" y="0"/>
                  </a:cubicBezTo>
                  <a:close/>
                </a:path>
              </a:pathLst>
            </a:custGeom>
            <a:solidFill>
              <a:srgbClr val="0A3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íSļîďé">
              <a:extLst>
                <a:ext uri="{FF2B5EF4-FFF2-40B4-BE49-F238E27FC236}">
                  <a16:creationId xmlns:a16="http://schemas.microsoft.com/office/drawing/2014/main" id="{D6AE0B10-2D3C-4BCA-95C6-6759812F0884}"/>
                </a:ext>
              </a:extLst>
            </p:cNvPr>
            <p:cNvSpPr/>
            <p:nvPr/>
          </p:nvSpPr>
          <p:spPr bwMode="auto">
            <a:xfrm>
              <a:off x="5463622" y="1792654"/>
              <a:ext cx="50446" cy="81074"/>
            </a:xfrm>
            <a:custGeom>
              <a:avLst/>
              <a:gdLst>
                <a:gd name="T0" fmla="*/ 8 w 33"/>
                <a:gd name="T1" fmla="*/ 49 h 53"/>
                <a:gd name="T2" fmla="*/ 3 w 33"/>
                <a:gd name="T3" fmla="*/ 47 h 53"/>
                <a:gd name="T4" fmla="*/ 3 w 33"/>
                <a:gd name="T5" fmla="*/ 16 h 53"/>
                <a:gd name="T6" fmla="*/ 4 w 33"/>
                <a:gd name="T7" fmla="*/ 6 h 53"/>
                <a:gd name="T8" fmla="*/ 8 w 33"/>
                <a:gd name="T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53">
                  <a:moveTo>
                    <a:pt x="8" y="49"/>
                  </a:moveTo>
                  <a:cubicBezTo>
                    <a:pt x="5" y="53"/>
                    <a:pt x="2" y="51"/>
                    <a:pt x="3" y="47"/>
                  </a:cubicBezTo>
                  <a:cubicBezTo>
                    <a:pt x="6" y="32"/>
                    <a:pt x="7" y="30"/>
                    <a:pt x="3" y="16"/>
                  </a:cubicBezTo>
                  <a:cubicBezTo>
                    <a:pt x="1" y="9"/>
                    <a:pt x="0" y="8"/>
                    <a:pt x="4" y="6"/>
                  </a:cubicBezTo>
                  <a:cubicBezTo>
                    <a:pt x="16" y="0"/>
                    <a:pt x="33" y="21"/>
                    <a:pt x="8" y="49"/>
                  </a:cubicBezTo>
                  <a:close/>
                </a:path>
              </a:pathLst>
            </a:custGeom>
            <a:solidFill>
              <a:srgbClr val="222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îsḻiḓe">
              <a:extLst>
                <a:ext uri="{FF2B5EF4-FFF2-40B4-BE49-F238E27FC236}">
                  <a16:creationId xmlns:a16="http://schemas.microsoft.com/office/drawing/2014/main" id="{6FA0618E-42C0-4C3F-8D04-07B05005950D}"/>
                </a:ext>
              </a:extLst>
            </p:cNvPr>
            <p:cNvSpPr/>
            <p:nvPr/>
          </p:nvSpPr>
          <p:spPr bwMode="auto">
            <a:xfrm>
              <a:off x="5315887" y="1824183"/>
              <a:ext cx="93686" cy="175661"/>
            </a:xfrm>
            <a:custGeom>
              <a:avLst/>
              <a:gdLst>
                <a:gd name="T0" fmla="*/ 58 w 61"/>
                <a:gd name="T1" fmla="*/ 26 h 114"/>
                <a:gd name="T2" fmla="*/ 28 w 61"/>
                <a:gd name="T3" fmla="*/ 5 h 114"/>
                <a:gd name="T4" fmla="*/ 0 w 61"/>
                <a:gd name="T5" fmla="*/ 85 h 114"/>
                <a:gd name="T6" fmla="*/ 57 w 61"/>
                <a:gd name="T7" fmla="*/ 104 h 114"/>
                <a:gd name="T8" fmla="*/ 58 w 61"/>
                <a:gd name="T9" fmla="*/ 2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14">
                  <a:moveTo>
                    <a:pt x="58" y="26"/>
                  </a:moveTo>
                  <a:cubicBezTo>
                    <a:pt x="53" y="5"/>
                    <a:pt x="37" y="0"/>
                    <a:pt x="28" y="5"/>
                  </a:cubicBezTo>
                  <a:cubicBezTo>
                    <a:pt x="22" y="45"/>
                    <a:pt x="16" y="63"/>
                    <a:pt x="0" y="85"/>
                  </a:cubicBezTo>
                  <a:cubicBezTo>
                    <a:pt x="19" y="97"/>
                    <a:pt x="50" y="114"/>
                    <a:pt x="57" y="104"/>
                  </a:cubicBezTo>
                  <a:cubicBezTo>
                    <a:pt x="57" y="101"/>
                    <a:pt x="61" y="37"/>
                    <a:pt x="58" y="26"/>
                  </a:cubicBezTo>
                  <a:close/>
                </a:path>
              </a:pathLst>
            </a:custGeom>
            <a:solidFill>
              <a:srgbClr val="F4A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işlíḍé">
              <a:extLst>
                <a:ext uri="{FF2B5EF4-FFF2-40B4-BE49-F238E27FC236}">
                  <a16:creationId xmlns:a16="http://schemas.microsoft.com/office/drawing/2014/main" id="{ACDAD28B-E22D-4015-9E5F-72592447FD49}"/>
                </a:ext>
              </a:extLst>
            </p:cNvPr>
            <p:cNvSpPr/>
            <p:nvPr/>
          </p:nvSpPr>
          <p:spPr bwMode="auto">
            <a:xfrm>
              <a:off x="5362730" y="1772836"/>
              <a:ext cx="120710" cy="177463"/>
            </a:xfrm>
            <a:custGeom>
              <a:avLst/>
              <a:gdLst>
                <a:gd name="T0" fmla="*/ 21 w 79"/>
                <a:gd name="T1" fmla="*/ 15 h 116"/>
                <a:gd name="T2" fmla="*/ 74 w 79"/>
                <a:gd name="T3" fmla="*/ 33 h 116"/>
                <a:gd name="T4" fmla="*/ 50 w 79"/>
                <a:gd name="T5" fmla="*/ 103 h 116"/>
                <a:gd name="T6" fmla="*/ 3 w 79"/>
                <a:gd name="T7" fmla="*/ 79 h 116"/>
                <a:gd name="T8" fmla="*/ 21 w 79"/>
                <a:gd name="T9" fmla="*/ 1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16">
                  <a:moveTo>
                    <a:pt x="21" y="15"/>
                  </a:moveTo>
                  <a:cubicBezTo>
                    <a:pt x="39" y="0"/>
                    <a:pt x="67" y="8"/>
                    <a:pt x="74" y="33"/>
                  </a:cubicBezTo>
                  <a:cubicBezTo>
                    <a:pt x="79" y="55"/>
                    <a:pt x="60" y="96"/>
                    <a:pt x="50" y="103"/>
                  </a:cubicBezTo>
                  <a:cubicBezTo>
                    <a:pt x="32" y="116"/>
                    <a:pt x="5" y="92"/>
                    <a:pt x="3" y="79"/>
                  </a:cubicBezTo>
                  <a:cubicBezTo>
                    <a:pt x="0" y="61"/>
                    <a:pt x="5" y="27"/>
                    <a:pt x="21" y="15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iṩlídê">
              <a:extLst>
                <a:ext uri="{FF2B5EF4-FFF2-40B4-BE49-F238E27FC236}">
                  <a16:creationId xmlns:a16="http://schemas.microsoft.com/office/drawing/2014/main" id="{372CB19B-A197-4747-8190-74A89675D328}"/>
                </a:ext>
              </a:extLst>
            </p:cNvPr>
            <p:cNvSpPr/>
            <p:nvPr/>
          </p:nvSpPr>
          <p:spPr bwMode="auto">
            <a:xfrm>
              <a:off x="5359127" y="1843100"/>
              <a:ext cx="97289" cy="104496"/>
            </a:xfrm>
            <a:custGeom>
              <a:avLst/>
              <a:gdLst>
                <a:gd name="T0" fmla="*/ 15 w 63"/>
                <a:gd name="T1" fmla="*/ 26 h 68"/>
                <a:gd name="T2" fmla="*/ 16 w 63"/>
                <a:gd name="T3" fmla="*/ 33 h 68"/>
                <a:gd name="T4" fmla="*/ 21 w 63"/>
                <a:gd name="T5" fmla="*/ 35 h 68"/>
                <a:gd name="T6" fmla="*/ 27 w 63"/>
                <a:gd name="T7" fmla="*/ 33 h 68"/>
                <a:gd name="T8" fmla="*/ 52 w 63"/>
                <a:gd name="T9" fmla="*/ 32 h 68"/>
                <a:gd name="T10" fmla="*/ 61 w 63"/>
                <a:gd name="T11" fmla="*/ 37 h 68"/>
                <a:gd name="T12" fmla="*/ 63 w 63"/>
                <a:gd name="T13" fmla="*/ 46 h 68"/>
                <a:gd name="T14" fmla="*/ 60 w 63"/>
                <a:gd name="T15" fmla="*/ 58 h 68"/>
                <a:gd name="T16" fmla="*/ 52 w 63"/>
                <a:gd name="T17" fmla="*/ 66 h 68"/>
                <a:gd name="T18" fmla="*/ 36 w 63"/>
                <a:gd name="T19" fmla="*/ 65 h 68"/>
                <a:gd name="T20" fmla="*/ 11 w 63"/>
                <a:gd name="T21" fmla="*/ 50 h 68"/>
                <a:gd name="T22" fmla="*/ 0 w 63"/>
                <a:gd name="T23" fmla="*/ 24 h 68"/>
                <a:gd name="T24" fmla="*/ 5 w 63"/>
                <a:gd name="T25" fmla="*/ 10 h 68"/>
                <a:gd name="T26" fmla="*/ 14 w 63"/>
                <a:gd name="T27" fmla="*/ 2 h 68"/>
                <a:gd name="T28" fmla="*/ 18 w 63"/>
                <a:gd name="T29" fmla="*/ 8 h 68"/>
                <a:gd name="T30" fmla="*/ 15 w 63"/>
                <a:gd name="T31" fmla="*/ 2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68">
                  <a:moveTo>
                    <a:pt x="15" y="26"/>
                  </a:moveTo>
                  <a:cubicBezTo>
                    <a:pt x="15" y="28"/>
                    <a:pt x="15" y="31"/>
                    <a:pt x="16" y="33"/>
                  </a:cubicBezTo>
                  <a:cubicBezTo>
                    <a:pt x="17" y="34"/>
                    <a:pt x="19" y="35"/>
                    <a:pt x="21" y="35"/>
                  </a:cubicBezTo>
                  <a:cubicBezTo>
                    <a:pt x="23" y="35"/>
                    <a:pt x="25" y="34"/>
                    <a:pt x="27" y="33"/>
                  </a:cubicBezTo>
                  <a:cubicBezTo>
                    <a:pt x="35" y="31"/>
                    <a:pt x="44" y="30"/>
                    <a:pt x="52" y="32"/>
                  </a:cubicBezTo>
                  <a:cubicBezTo>
                    <a:pt x="55" y="33"/>
                    <a:pt x="59" y="34"/>
                    <a:pt x="61" y="37"/>
                  </a:cubicBezTo>
                  <a:cubicBezTo>
                    <a:pt x="63" y="40"/>
                    <a:pt x="63" y="43"/>
                    <a:pt x="63" y="46"/>
                  </a:cubicBezTo>
                  <a:cubicBezTo>
                    <a:pt x="63" y="50"/>
                    <a:pt x="62" y="54"/>
                    <a:pt x="60" y="58"/>
                  </a:cubicBezTo>
                  <a:cubicBezTo>
                    <a:pt x="58" y="61"/>
                    <a:pt x="55" y="64"/>
                    <a:pt x="52" y="66"/>
                  </a:cubicBezTo>
                  <a:cubicBezTo>
                    <a:pt x="47" y="68"/>
                    <a:pt x="41" y="67"/>
                    <a:pt x="36" y="65"/>
                  </a:cubicBezTo>
                  <a:cubicBezTo>
                    <a:pt x="26" y="62"/>
                    <a:pt x="17" y="58"/>
                    <a:pt x="11" y="50"/>
                  </a:cubicBezTo>
                  <a:cubicBezTo>
                    <a:pt x="4" y="43"/>
                    <a:pt x="0" y="34"/>
                    <a:pt x="0" y="24"/>
                  </a:cubicBezTo>
                  <a:cubicBezTo>
                    <a:pt x="1" y="19"/>
                    <a:pt x="2" y="14"/>
                    <a:pt x="5" y="10"/>
                  </a:cubicBezTo>
                  <a:cubicBezTo>
                    <a:pt x="7" y="7"/>
                    <a:pt x="10" y="3"/>
                    <a:pt x="14" y="2"/>
                  </a:cubicBezTo>
                  <a:cubicBezTo>
                    <a:pt x="20" y="0"/>
                    <a:pt x="19" y="5"/>
                    <a:pt x="18" y="8"/>
                  </a:cubicBezTo>
                  <a:cubicBezTo>
                    <a:pt x="17" y="14"/>
                    <a:pt x="16" y="20"/>
                    <a:pt x="15" y="26"/>
                  </a:cubicBezTo>
                  <a:close/>
                </a:path>
              </a:pathLst>
            </a:custGeom>
            <a:solidFill>
              <a:srgbClr val="222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íṣļîďè">
              <a:extLst>
                <a:ext uri="{FF2B5EF4-FFF2-40B4-BE49-F238E27FC236}">
                  <a16:creationId xmlns:a16="http://schemas.microsoft.com/office/drawing/2014/main" id="{5200836A-6B13-46B2-BE4B-EEAE26994582}"/>
                </a:ext>
              </a:extLst>
            </p:cNvPr>
            <p:cNvSpPr/>
            <p:nvPr/>
          </p:nvSpPr>
          <p:spPr bwMode="auto">
            <a:xfrm>
              <a:off x="5343813" y="1784547"/>
              <a:ext cx="60355" cy="90983"/>
            </a:xfrm>
            <a:custGeom>
              <a:avLst/>
              <a:gdLst>
                <a:gd name="T0" fmla="*/ 39 w 39"/>
                <a:gd name="T1" fmla="*/ 14 h 59"/>
                <a:gd name="T2" fmla="*/ 22 w 39"/>
                <a:gd name="T3" fmla="*/ 59 h 59"/>
                <a:gd name="T4" fmla="*/ 7 w 39"/>
                <a:gd name="T5" fmla="*/ 42 h 59"/>
                <a:gd name="T6" fmla="*/ 1 w 39"/>
                <a:gd name="T7" fmla="*/ 37 h 59"/>
                <a:gd name="T8" fmla="*/ 12 w 39"/>
                <a:gd name="T9" fmla="*/ 4 h 59"/>
                <a:gd name="T10" fmla="*/ 39 w 39"/>
                <a:gd name="T11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59">
                  <a:moveTo>
                    <a:pt x="39" y="14"/>
                  </a:moveTo>
                  <a:cubicBezTo>
                    <a:pt x="39" y="17"/>
                    <a:pt x="23" y="59"/>
                    <a:pt x="22" y="59"/>
                  </a:cubicBezTo>
                  <a:cubicBezTo>
                    <a:pt x="18" y="56"/>
                    <a:pt x="15" y="43"/>
                    <a:pt x="7" y="42"/>
                  </a:cubicBezTo>
                  <a:cubicBezTo>
                    <a:pt x="4" y="41"/>
                    <a:pt x="0" y="42"/>
                    <a:pt x="1" y="37"/>
                  </a:cubicBezTo>
                  <a:cubicBezTo>
                    <a:pt x="7" y="4"/>
                    <a:pt x="5" y="6"/>
                    <a:pt x="12" y="4"/>
                  </a:cubicBezTo>
                  <a:cubicBezTo>
                    <a:pt x="26" y="0"/>
                    <a:pt x="39" y="8"/>
                    <a:pt x="39" y="14"/>
                  </a:cubicBezTo>
                  <a:close/>
                </a:path>
              </a:pathLst>
            </a:custGeom>
            <a:solidFill>
              <a:srgbClr val="222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ïṧľiḓe">
              <a:extLst>
                <a:ext uri="{FF2B5EF4-FFF2-40B4-BE49-F238E27FC236}">
                  <a16:creationId xmlns:a16="http://schemas.microsoft.com/office/drawing/2014/main" id="{A8C19684-9F36-4A07-B341-43CDD7F06D5D}"/>
                </a:ext>
              </a:extLst>
            </p:cNvPr>
            <p:cNvSpPr/>
            <p:nvPr/>
          </p:nvSpPr>
          <p:spPr bwMode="auto">
            <a:xfrm>
              <a:off x="5315887" y="1743109"/>
              <a:ext cx="197281" cy="86479"/>
            </a:xfrm>
            <a:custGeom>
              <a:avLst/>
              <a:gdLst>
                <a:gd name="T0" fmla="*/ 25 w 128"/>
                <a:gd name="T1" fmla="*/ 14 h 56"/>
                <a:gd name="T2" fmla="*/ 112 w 128"/>
                <a:gd name="T3" fmla="*/ 11 h 56"/>
                <a:gd name="T4" fmla="*/ 101 w 128"/>
                <a:gd name="T5" fmla="*/ 55 h 56"/>
                <a:gd name="T6" fmla="*/ 93 w 128"/>
                <a:gd name="T7" fmla="*/ 50 h 56"/>
                <a:gd name="T8" fmla="*/ 58 w 128"/>
                <a:gd name="T9" fmla="*/ 43 h 56"/>
                <a:gd name="T10" fmla="*/ 25 w 128"/>
                <a:gd name="T11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56">
                  <a:moveTo>
                    <a:pt x="25" y="14"/>
                  </a:moveTo>
                  <a:cubicBezTo>
                    <a:pt x="56" y="0"/>
                    <a:pt x="101" y="2"/>
                    <a:pt x="112" y="11"/>
                  </a:cubicBezTo>
                  <a:cubicBezTo>
                    <a:pt x="128" y="26"/>
                    <a:pt x="108" y="55"/>
                    <a:pt x="101" y="55"/>
                  </a:cubicBezTo>
                  <a:cubicBezTo>
                    <a:pt x="98" y="56"/>
                    <a:pt x="95" y="53"/>
                    <a:pt x="93" y="50"/>
                  </a:cubicBezTo>
                  <a:cubicBezTo>
                    <a:pt x="82" y="39"/>
                    <a:pt x="69" y="43"/>
                    <a:pt x="58" y="43"/>
                  </a:cubicBezTo>
                  <a:cubicBezTo>
                    <a:pt x="40" y="43"/>
                    <a:pt x="0" y="25"/>
                    <a:pt x="25" y="14"/>
                  </a:cubicBezTo>
                  <a:close/>
                </a:path>
              </a:pathLst>
            </a:custGeom>
            <a:solidFill>
              <a:srgbClr val="222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iṡḻîďè">
              <a:extLst>
                <a:ext uri="{FF2B5EF4-FFF2-40B4-BE49-F238E27FC236}">
                  <a16:creationId xmlns:a16="http://schemas.microsoft.com/office/drawing/2014/main" id="{AF316DA5-1580-425C-9B98-0FF62BD0EC89}"/>
                </a:ext>
              </a:extLst>
            </p:cNvPr>
            <p:cNvSpPr/>
            <p:nvPr/>
          </p:nvSpPr>
          <p:spPr bwMode="auto">
            <a:xfrm>
              <a:off x="5342011" y="1816977"/>
              <a:ext cx="36033" cy="67562"/>
            </a:xfrm>
            <a:custGeom>
              <a:avLst/>
              <a:gdLst>
                <a:gd name="T0" fmla="*/ 2 w 23"/>
                <a:gd name="T1" fmla="*/ 14 h 44"/>
                <a:gd name="T2" fmla="*/ 3 w 23"/>
                <a:gd name="T3" fmla="*/ 30 h 44"/>
                <a:gd name="T4" fmla="*/ 23 w 23"/>
                <a:gd name="T5" fmla="*/ 19 h 44"/>
                <a:gd name="T6" fmla="*/ 2 w 23"/>
                <a:gd name="T7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44">
                  <a:moveTo>
                    <a:pt x="2" y="14"/>
                  </a:moveTo>
                  <a:cubicBezTo>
                    <a:pt x="0" y="19"/>
                    <a:pt x="1" y="25"/>
                    <a:pt x="3" y="30"/>
                  </a:cubicBezTo>
                  <a:cubicBezTo>
                    <a:pt x="11" y="44"/>
                    <a:pt x="23" y="30"/>
                    <a:pt x="23" y="19"/>
                  </a:cubicBezTo>
                  <a:cubicBezTo>
                    <a:pt x="23" y="7"/>
                    <a:pt x="6" y="0"/>
                    <a:pt x="2" y="14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ïŝḷîdè">
              <a:extLst>
                <a:ext uri="{FF2B5EF4-FFF2-40B4-BE49-F238E27FC236}">
                  <a16:creationId xmlns:a16="http://schemas.microsoft.com/office/drawing/2014/main" id="{C4D8A46D-676E-4C2D-B743-AEE6121D475A}"/>
                </a:ext>
              </a:extLst>
            </p:cNvPr>
            <p:cNvSpPr/>
            <p:nvPr/>
          </p:nvSpPr>
          <p:spPr bwMode="auto">
            <a:xfrm>
              <a:off x="5769002" y="2459263"/>
              <a:ext cx="72066" cy="79272"/>
            </a:xfrm>
            <a:custGeom>
              <a:avLst/>
              <a:gdLst>
                <a:gd name="T0" fmla="*/ 15 w 47"/>
                <a:gd name="T1" fmla="*/ 52 h 52"/>
                <a:gd name="T2" fmla="*/ 47 w 47"/>
                <a:gd name="T3" fmla="*/ 43 h 52"/>
                <a:gd name="T4" fmla="*/ 33 w 47"/>
                <a:gd name="T5" fmla="*/ 6 h 52"/>
                <a:gd name="T6" fmla="*/ 30 w 47"/>
                <a:gd name="T7" fmla="*/ 2 h 52"/>
                <a:gd name="T8" fmla="*/ 23 w 47"/>
                <a:gd name="T9" fmla="*/ 0 h 52"/>
                <a:gd name="T10" fmla="*/ 3 w 47"/>
                <a:gd name="T11" fmla="*/ 13 h 52"/>
                <a:gd name="T12" fmla="*/ 15 w 47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2">
                  <a:moveTo>
                    <a:pt x="15" y="52"/>
                  </a:moveTo>
                  <a:cubicBezTo>
                    <a:pt x="26" y="52"/>
                    <a:pt x="37" y="48"/>
                    <a:pt x="47" y="43"/>
                  </a:cubicBezTo>
                  <a:cubicBezTo>
                    <a:pt x="42" y="31"/>
                    <a:pt x="37" y="18"/>
                    <a:pt x="33" y="6"/>
                  </a:cubicBezTo>
                  <a:cubicBezTo>
                    <a:pt x="32" y="5"/>
                    <a:pt x="31" y="3"/>
                    <a:pt x="30" y="2"/>
                  </a:cubicBezTo>
                  <a:cubicBezTo>
                    <a:pt x="28" y="0"/>
                    <a:pt x="25" y="0"/>
                    <a:pt x="23" y="0"/>
                  </a:cubicBezTo>
                  <a:cubicBezTo>
                    <a:pt x="14" y="0"/>
                    <a:pt x="0" y="2"/>
                    <a:pt x="3" y="13"/>
                  </a:cubicBezTo>
                  <a:cubicBezTo>
                    <a:pt x="7" y="26"/>
                    <a:pt x="11" y="39"/>
                    <a:pt x="15" y="52"/>
                  </a:cubicBezTo>
                  <a:close/>
                </a:path>
              </a:pathLst>
            </a:custGeom>
            <a:solidFill>
              <a:srgbClr val="F4A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ïṣḻîḍê">
              <a:extLst>
                <a:ext uri="{FF2B5EF4-FFF2-40B4-BE49-F238E27FC236}">
                  <a16:creationId xmlns:a16="http://schemas.microsoft.com/office/drawing/2014/main" id="{F2B16150-8E51-413B-A2CC-CE4118FB2715}"/>
                </a:ext>
              </a:extLst>
            </p:cNvPr>
            <p:cNvSpPr/>
            <p:nvPr/>
          </p:nvSpPr>
          <p:spPr bwMode="auto">
            <a:xfrm>
              <a:off x="5627572" y="2067405"/>
              <a:ext cx="198181" cy="428792"/>
            </a:xfrm>
            <a:custGeom>
              <a:avLst/>
              <a:gdLst>
                <a:gd name="T0" fmla="*/ 69 w 129"/>
                <a:gd name="T1" fmla="*/ 32 h 279"/>
                <a:gd name="T2" fmla="*/ 5 w 129"/>
                <a:gd name="T3" fmla="*/ 45 h 279"/>
                <a:gd name="T4" fmla="*/ 92 w 129"/>
                <a:gd name="T5" fmla="*/ 279 h 279"/>
                <a:gd name="T6" fmla="*/ 129 w 129"/>
                <a:gd name="T7" fmla="*/ 269 h 279"/>
                <a:gd name="T8" fmla="*/ 69 w 129"/>
                <a:gd name="T9" fmla="*/ 32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279">
                  <a:moveTo>
                    <a:pt x="69" y="32"/>
                  </a:moveTo>
                  <a:cubicBezTo>
                    <a:pt x="51" y="13"/>
                    <a:pt x="8" y="0"/>
                    <a:pt x="5" y="45"/>
                  </a:cubicBezTo>
                  <a:cubicBezTo>
                    <a:pt x="0" y="117"/>
                    <a:pt x="57" y="207"/>
                    <a:pt x="92" y="279"/>
                  </a:cubicBezTo>
                  <a:cubicBezTo>
                    <a:pt x="129" y="269"/>
                    <a:pt x="129" y="269"/>
                    <a:pt x="129" y="269"/>
                  </a:cubicBezTo>
                  <a:cubicBezTo>
                    <a:pt x="129" y="261"/>
                    <a:pt x="78" y="43"/>
                    <a:pt x="69" y="32"/>
                  </a:cubicBezTo>
                  <a:close/>
                </a:path>
              </a:pathLst>
            </a:custGeom>
            <a:solidFill>
              <a:srgbClr val="0A3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îSḻîḍe">
              <a:extLst>
                <a:ext uri="{FF2B5EF4-FFF2-40B4-BE49-F238E27FC236}">
                  <a16:creationId xmlns:a16="http://schemas.microsoft.com/office/drawing/2014/main" id="{36A4F39D-5945-474F-A9EC-CD031C4A6641}"/>
                </a:ext>
              </a:extLst>
            </p:cNvPr>
            <p:cNvSpPr/>
            <p:nvPr/>
          </p:nvSpPr>
          <p:spPr bwMode="auto">
            <a:xfrm>
              <a:off x="5762696" y="2490793"/>
              <a:ext cx="182867" cy="72967"/>
            </a:xfrm>
            <a:custGeom>
              <a:avLst/>
              <a:gdLst>
                <a:gd name="T0" fmla="*/ 118 w 119"/>
                <a:gd name="T1" fmla="*/ 42 h 47"/>
                <a:gd name="T2" fmla="*/ 108 w 119"/>
                <a:gd name="T3" fmla="*/ 30 h 47"/>
                <a:gd name="T4" fmla="*/ 92 w 119"/>
                <a:gd name="T5" fmla="*/ 30 h 47"/>
                <a:gd name="T6" fmla="*/ 55 w 119"/>
                <a:gd name="T7" fmla="*/ 7 h 47"/>
                <a:gd name="T8" fmla="*/ 51 w 119"/>
                <a:gd name="T9" fmla="*/ 2 h 47"/>
                <a:gd name="T10" fmla="*/ 43 w 119"/>
                <a:gd name="T11" fmla="*/ 3 h 47"/>
                <a:gd name="T12" fmla="*/ 37 w 119"/>
                <a:gd name="T13" fmla="*/ 10 h 47"/>
                <a:gd name="T14" fmla="*/ 23 w 119"/>
                <a:gd name="T15" fmla="*/ 15 h 47"/>
                <a:gd name="T16" fmla="*/ 10 w 119"/>
                <a:gd name="T17" fmla="*/ 14 h 47"/>
                <a:gd name="T18" fmla="*/ 5 w 119"/>
                <a:gd name="T19" fmla="*/ 24 h 47"/>
                <a:gd name="T20" fmla="*/ 0 w 119"/>
                <a:gd name="T21" fmla="*/ 43 h 47"/>
                <a:gd name="T22" fmla="*/ 0 w 119"/>
                <a:gd name="T23" fmla="*/ 47 h 47"/>
                <a:gd name="T24" fmla="*/ 29 w 119"/>
                <a:gd name="T25" fmla="*/ 47 h 47"/>
                <a:gd name="T26" fmla="*/ 32 w 119"/>
                <a:gd name="T27" fmla="*/ 37 h 47"/>
                <a:gd name="T28" fmla="*/ 35 w 119"/>
                <a:gd name="T29" fmla="*/ 47 h 47"/>
                <a:gd name="T30" fmla="*/ 116 w 119"/>
                <a:gd name="T31" fmla="*/ 47 h 47"/>
                <a:gd name="T32" fmla="*/ 118 w 119"/>
                <a:gd name="T33" fmla="*/ 4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47">
                  <a:moveTo>
                    <a:pt x="118" y="42"/>
                  </a:moveTo>
                  <a:cubicBezTo>
                    <a:pt x="119" y="36"/>
                    <a:pt x="114" y="32"/>
                    <a:pt x="108" y="30"/>
                  </a:cubicBezTo>
                  <a:cubicBezTo>
                    <a:pt x="103" y="29"/>
                    <a:pt x="98" y="30"/>
                    <a:pt x="92" y="30"/>
                  </a:cubicBezTo>
                  <a:cubicBezTo>
                    <a:pt x="77" y="30"/>
                    <a:pt x="62" y="21"/>
                    <a:pt x="55" y="7"/>
                  </a:cubicBezTo>
                  <a:cubicBezTo>
                    <a:pt x="54" y="5"/>
                    <a:pt x="53" y="3"/>
                    <a:pt x="51" y="2"/>
                  </a:cubicBezTo>
                  <a:cubicBezTo>
                    <a:pt x="48" y="0"/>
                    <a:pt x="45" y="1"/>
                    <a:pt x="43" y="3"/>
                  </a:cubicBezTo>
                  <a:cubicBezTo>
                    <a:pt x="41" y="5"/>
                    <a:pt x="39" y="7"/>
                    <a:pt x="37" y="10"/>
                  </a:cubicBezTo>
                  <a:cubicBezTo>
                    <a:pt x="34" y="13"/>
                    <a:pt x="28" y="15"/>
                    <a:pt x="23" y="15"/>
                  </a:cubicBezTo>
                  <a:cubicBezTo>
                    <a:pt x="19" y="15"/>
                    <a:pt x="14" y="12"/>
                    <a:pt x="10" y="14"/>
                  </a:cubicBezTo>
                  <a:cubicBezTo>
                    <a:pt x="7" y="16"/>
                    <a:pt x="6" y="21"/>
                    <a:pt x="5" y="24"/>
                  </a:cubicBezTo>
                  <a:cubicBezTo>
                    <a:pt x="3" y="30"/>
                    <a:pt x="2" y="37"/>
                    <a:pt x="0" y="43"/>
                  </a:cubicBezTo>
                  <a:cubicBezTo>
                    <a:pt x="0" y="44"/>
                    <a:pt x="0" y="46"/>
                    <a:pt x="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5"/>
                    <a:pt x="32" y="39"/>
                    <a:pt x="32" y="37"/>
                  </a:cubicBezTo>
                  <a:cubicBezTo>
                    <a:pt x="32" y="39"/>
                    <a:pt x="33" y="45"/>
                    <a:pt x="35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7" y="45"/>
                    <a:pt x="118" y="44"/>
                    <a:pt x="118" y="42"/>
                  </a:cubicBezTo>
                  <a:close/>
                </a:path>
              </a:pathLst>
            </a:custGeom>
            <a:solidFill>
              <a:srgbClr val="0A3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işlîḋê">
              <a:extLst>
                <a:ext uri="{FF2B5EF4-FFF2-40B4-BE49-F238E27FC236}">
                  <a16:creationId xmlns:a16="http://schemas.microsoft.com/office/drawing/2014/main" id="{AAB839D5-6519-49FE-94DE-F13624750C83}"/>
                </a:ext>
              </a:extLst>
            </p:cNvPr>
            <p:cNvSpPr/>
            <p:nvPr/>
          </p:nvSpPr>
          <p:spPr bwMode="auto">
            <a:xfrm>
              <a:off x="5644688" y="2865535"/>
              <a:ext cx="56752" cy="83777"/>
            </a:xfrm>
            <a:custGeom>
              <a:avLst/>
              <a:gdLst>
                <a:gd name="T0" fmla="*/ 5 w 37"/>
                <a:gd name="T1" fmla="*/ 52 h 54"/>
                <a:gd name="T2" fmla="*/ 37 w 37"/>
                <a:gd name="T3" fmla="*/ 50 h 54"/>
                <a:gd name="T4" fmla="*/ 31 w 37"/>
                <a:gd name="T5" fmla="*/ 10 h 54"/>
                <a:gd name="T6" fmla="*/ 29 w 37"/>
                <a:gd name="T7" fmla="*/ 6 h 54"/>
                <a:gd name="T8" fmla="*/ 23 w 37"/>
                <a:gd name="T9" fmla="*/ 2 h 54"/>
                <a:gd name="T10" fmla="*/ 1 w 37"/>
                <a:gd name="T11" fmla="*/ 12 h 54"/>
                <a:gd name="T12" fmla="*/ 5 w 37"/>
                <a:gd name="T13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54">
                  <a:moveTo>
                    <a:pt x="5" y="52"/>
                  </a:moveTo>
                  <a:cubicBezTo>
                    <a:pt x="16" y="54"/>
                    <a:pt x="27" y="53"/>
                    <a:pt x="37" y="50"/>
                  </a:cubicBezTo>
                  <a:cubicBezTo>
                    <a:pt x="35" y="37"/>
                    <a:pt x="33" y="23"/>
                    <a:pt x="31" y="10"/>
                  </a:cubicBezTo>
                  <a:cubicBezTo>
                    <a:pt x="31" y="9"/>
                    <a:pt x="30" y="7"/>
                    <a:pt x="29" y="6"/>
                  </a:cubicBezTo>
                  <a:cubicBezTo>
                    <a:pt x="28" y="4"/>
                    <a:pt x="25" y="3"/>
                    <a:pt x="23" y="2"/>
                  </a:cubicBezTo>
                  <a:cubicBezTo>
                    <a:pt x="13" y="1"/>
                    <a:pt x="0" y="0"/>
                    <a:pt x="1" y="12"/>
                  </a:cubicBezTo>
                  <a:cubicBezTo>
                    <a:pt x="2" y="25"/>
                    <a:pt x="3" y="39"/>
                    <a:pt x="5" y="52"/>
                  </a:cubicBezTo>
                  <a:close/>
                </a:path>
              </a:pathLst>
            </a:custGeom>
            <a:solidFill>
              <a:srgbClr val="F4A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ïš1iḍe">
              <a:extLst>
                <a:ext uri="{FF2B5EF4-FFF2-40B4-BE49-F238E27FC236}">
                  <a16:creationId xmlns:a16="http://schemas.microsoft.com/office/drawing/2014/main" id="{7F144B20-2BBB-4ED4-89FE-853E57B2881D}"/>
                </a:ext>
              </a:extLst>
            </p:cNvPr>
            <p:cNvSpPr/>
            <p:nvPr/>
          </p:nvSpPr>
          <p:spPr bwMode="auto">
            <a:xfrm>
              <a:off x="5569920" y="2438545"/>
              <a:ext cx="146835" cy="447710"/>
            </a:xfrm>
            <a:custGeom>
              <a:avLst/>
              <a:gdLst>
                <a:gd name="T0" fmla="*/ 90 w 96"/>
                <a:gd name="T1" fmla="*/ 47 h 291"/>
                <a:gd name="T2" fmla="*/ 25 w 96"/>
                <a:gd name="T3" fmla="*/ 42 h 291"/>
                <a:gd name="T4" fmla="*/ 46 w 96"/>
                <a:gd name="T5" fmla="*/ 291 h 291"/>
                <a:gd name="T6" fmla="*/ 84 w 96"/>
                <a:gd name="T7" fmla="*/ 291 h 291"/>
                <a:gd name="T8" fmla="*/ 90 w 96"/>
                <a:gd name="T9" fmla="*/ 4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91">
                  <a:moveTo>
                    <a:pt x="90" y="47"/>
                  </a:moveTo>
                  <a:cubicBezTo>
                    <a:pt x="78" y="24"/>
                    <a:pt x="40" y="0"/>
                    <a:pt x="25" y="42"/>
                  </a:cubicBezTo>
                  <a:cubicBezTo>
                    <a:pt x="0" y="110"/>
                    <a:pt x="31" y="212"/>
                    <a:pt x="46" y="291"/>
                  </a:cubicBezTo>
                  <a:cubicBezTo>
                    <a:pt x="84" y="291"/>
                    <a:pt x="84" y="291"/>
                    <a:pt x="84" y="291"/>
                  </a:cubicBezTo>
                  <a:cubicBezTo>
                    <a:pt x="85" y="283"/>
                    <a:pt x="96" y="59"/>
                    <a:pt x="90" y="47"/>
                  </a:cubicBezTo>
                  <a:close/>
                </a:path>
              </a:pathLst>
            </a:custGeom>
            <a:solidFill>
              <a:srgbClr val="0A3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îṩļiḍè">
              <a:extLst>
                <a:ext uri="{FF2B5EF4-FFF2-40B4-BE49-F238E27FC236}">
                  <a16:creationId xmlns:a16="http://schemas.microsoft.com/office/drawing/2014/main" id="{49746704-1938-4B96-AA80-CA5C835E3487}"/>
                </a:ext>
              </a:extLst>
            </p:cNvPr>
            <p:cNvSpPr/>
            <p:nvPr/>
          </p:nvSpPr>
          <p:spPr bwMode="auto">
            <a:xfrm>
              <a:off x="5622167" y="2891659"/>
              <a:ext cx="142330" cy="121611"/>
            </a:xfrm>
            <a:custGeom>
              <a:avLst/>
              <a:gdLst>
                <a:gd name="T0" fmla="*/ 0 w 93"/>
                <a:gd name="T1" fmla="*/ 30 h 79"/>
                <a:gd name="T2" fmla="*/ 21 w 93"/>
                <a:gd name="T3" fmla="*/ 3 h 79"/>
                <a:gd name="T4" fmla="*/ 28 w 93"/>
                <a:gd name="T5" fmla="*/ 16 h 79"/>
                <a:gd name="T6" fmla="*/ 39 w 93"/>
                <a:gd name="T7" fmla="*/ 22 h 79"/>
                <a:gd name="T8" fmla="*/ 44 w 93"/>
                <a:gd name="T9" fmla="*/ 14 h 79"/>
                <a:gd name="T10" fmla="*/ 71 w 93"/>
                <a:gd name="T11" fmla="*/ 55 h 79"/>
                <a:gd name="T12" fmla="*/ 86 w 93"/>
                <a:gd name="T13" fmla="*/ 61 h 79"/>
                <a:gd name="T14" fmla="*/ 91 w 93"/>
                <a:gd name="T15" fmla="*/ 76 h 79"/>
                <a:gd name="T16" fmla="*/ 86 w 93"/>
                <a:gd name="T17" fmla="*/ 79 h 79"/>
                <a:gd name="T18" fmla="*/ 19 w 93"/>
                <a:gd name="T19" fmla="*/ 51 h 79"/>
                <a:gd name="T20" fmla="*/ 20 w 93"/>
                <a:gd name="T21" fmla="*/ 36 h 79"/>
                <a:gd name="T22" fmla="*/ 9 w 93"/>
                <a:gd name="T23" fmla="*/ 46 h 79"/>
                <a:gd name="T24" fmla="*/ 0 w 93"/>
                <a:gd name="T25" fmla="*/ 3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79">
                  <a:moveTo>
                    <a:pt x="0" y="30"/>
                  </a:moveTo>
                  <a:cubicBezTo>
                    <a:pt x="4" y="27"/>
                    <a:pt x="14" y="0"/>
                    <a:pt x="21" y="3"/>
                  </a:cubicBezTo>
                  <a:cubicBezTo>
                    <a:pt x="26" y="5"/>
                    <a:pt x="26" y="13"/>
                    <a:pt x="28" y="16"/>
                  </a:cubicBezTo>
                  <a:cubicBezTo>
                    <a:pt x="30" y="19"/>
                    <a:pt x="36" y="20"/>
                    <a:pt x="39" y="2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65" y="22"/>
                    <a:pt x="50" y="46"/>
                    <a:pt x="71" y="55"/>
                  </a:cubicBezTo>
                  <a:cubicBezTo>
                    <a:pt x="76" y="57"/>
                    <a:pt x="81" y="58"/>
                    <a:pt x="86" y="61"/>
                  </a:cubicBezTo>
                  <a:cubicBezTo>
                    <a:pt x="90" y="65"/>
                    <a:pt x="93" y="71"/>
                    <a:pt x="91" y="76"/>
                  </a:cubicBezTo>
                  <a:cubicBezTo>
                    <a:pt x="90" y="77"/>
                    <a:pt x="88" y="79"/>
                    <a:pt x="86" y="79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8" y="38"/>
                    <a:pt x="20" y="36"/>
                  </a:cubicBezTo>
                  <a:cubicBezTo>
                    <a:pt x="18" y="37"/>
                    <a:pt x="11" y="46"/>
                    <a:pt x="9" y="46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0A3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iŝļiďè">
              <a:extLst>
                <a:ext uri="{FF2B5EF4-FFF2-40B4-BE49-F238E27FC236}">
                  <a16:creationId xmlns:a16="http://schemas.microsoft.com/office/drawing/2014/main" id="{D6376D9B-0B42-4B81-AE21-CFFBEB3D78D9}"/>
                </a:ext>
              </a:extLst>
            </p:cNvPr>
            <p:cNvSpPr/>
            <p:nvPr/>
          </p:nvSpPr>
          <p:spPr bwMode="auto">
            <a:xfrm>
              <a:off x="5618564" y="1902555"/>
              <a:ext cx="1054865" cy="250429"/>
            </a:xfrm>
            <a:custGeom>
              <a:avLst/>
              <a:gdLst>
                <a:gd name="T0" fmla="*/ 8 w 687"/>
                <a:gd name="T1" fmla="*/ 142 h 163"/>
                <a:gd name="T2" fmla="*/ 683 w 687"/>
                <a:gd name="T3" fmla="*/ 1 h 163"/>
                <a:gd name="T4" fmla="*/ 687 w 687"/>
                <a:gd name="T5" fmla="*/ 3 h 163"/>
                <a:gd name="T6" fmla="*/ 684 w 687"/>
                <a:gd name="T7" fmla="*/ 7 h 163"/>
                <a:gd name="T8" fmla="*/ 13 w 687"/>
                <a:gd name="T9" fmla="*/ 162 h 163"/>
                <a:gd name="T10" fmla="*/ 1 w 687"/>
                <a:gd name="T11" fmla="*/ 154 h 163"/>
                <a:gd name="T12" fmla="*/ 8 w 687"/>
                <a:gd name="T13" fmla="*/ 142 h 163"/>
                <a:gd name="T14" fmla="*/ 8 w 687"/>
                <a:gd name="T15" fmla="*/ 14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7" h="163">
                  <a:moveTo>
                    <a:pt x="8" y="142"/>
                  </a:moveTo>
                  <a:cubicBezTo>
                    <a:pt x="683" y="1"/>
                    <a:pt x="683" y="1"/>
                    <a:pt x="683" y="1"/>
                  </a:cubicBezTo>
                  <a:cubicBezTo>
                    <a:pt x="685" y="0"/>
                    <a:pt x="687" y="2"/>
                    <a:pt x="687" y="3"/>
                  </a:cubicBezTo>
                  <a:cubicBezTo>
                    <a:pt x="687" y="5"/>
                    <a:pt x="686" y="7"/>
                    <a:pt x="684" y="7"/>
                  </a:cubicBezTo>
                  <a:cubicBezTo>
                    <a:pt x="13" y="162"/>
                    <a:pt x="13" y="162"/>
                    <a:pt x="13" y="162"/>
                  </a:cubicBezTo>
                  <a:cubicBezTo>
                    <a:pt x="7" y="163"/>
                    <a:pt x="2" y="160"/>
                    <a:pt x="1" y="154"/>
                  </a:cubicBezTo>
                  <a:cubicBezTo>
                    <a:pt x="0" y="149"/>
                    <a:pt x="3" y="144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lose/>
                </a:path>
              </a:pathLst>
            </a:custGeom>
            <a:solidFill>
              <a:srgbClr val="7EA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íśľîḑê">
              <a:extLst>
                <a:ext uri="{FF2B5EF4-FFF2-40B4-BE49-F238E27FC236}">
                  <a16:creationId xmlns:a16="http://schemas.microsoft.com/office/drawing/2014/main" id="{76F56650-3034-4CE8-A4A5-C1E89213C77B}"/>
                </a:ext>
              </a:extLst>
            </p:cNvPr>
            <p:cNvSpPr/>
            <p:nvPr/>
          </p:nvSpPr>
          <p:spPr bwMode="auto">
            <a:xfrm>
              <a:off x="5279854" y="1991736"/>
              <a:ext cx="248627" cy="295470"/>
            </a:xfrm>
            <a:custGeom>
              <a:avLst/>
              <a:gdLst>
                <a:gd name="T0" fmla="*/ 47 w 162"/>
                <a:gd name="T1" fmla="*/ 128 h 192"/>
                <a:gd name="T2" fmla="*/ 1 w 162"/>
                <a:gd name="T3" fmla="*/ 21 h 192"/>
                <a:gd name="T4" fmla="*/ 7 w 162"/>
                <a:gd name="T5" fmla="*/ 2 h 192"/>
                <a:gd name="T6" fmla="*/ 18 w 162"/>
                <a:gd name="T7" fmla="*/ 1 h 192"/>
                <a:gd name="T8" fmla="*/ 28 w 162"/>
                <a:gd name="T9" fmla="*/ 8 h 192"/>
                <a:gd name="T10" fmla="*/ 125 w 162"/>
                <a:gd name="T11" fmla="*/ 99 h 192"/>
                <a:gd name="T12" fmla="*/ 151 w 162"/>
                <a:gd name="T13" fmla="*/ 131 h 192"/>
                <a:gd name="T14" fmla="*/ 158 w 162"/>
                <a:gd name="T15" fmla="*/ 171 h 192"/>
                <a:gd name="T16" fmla="*/ 143 w 162"/>
                <a:gd name="T17" fmla="*/ 190 h 192"/>
                <a:gd name="T18" fmla="*/ 124 w 162"/>
                <a:gd name="T19" fmla="*/ 184 h 192"/>
                <a:gd name="T20" fmla="*/ 71 w 162"/>
                <a:gd name="T21" fmla="*/ 152 h 192"/>
                <a:gd name="T22" fmla="*/ 47 w 162"/>
                <a:gd name="T23" fmla="*/ 12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2" h="192">
                  <a:moveTo>
                    <a:pt x="47" y="128"/>
                  </a:moveTo>
                  <a:cubicBezTo>
                    <a:pt x="22" y="97"/>
                    <a:pt x="6" y="60"/>
                    <a:pt x="1" y="21"/>
                  </a:cubicBezTo>
                  <a:cubicBezTo>
                    <a:pt x="0" y="14"/>
                    <a:pt x="1" y="6"/>
                    <a:pt x="7" y="2"/>
                  </a:cubicBezTo>
                  <a:cubicBezTo>
                    <a:pt x="10" y="0"/>
                    <a:pt x="14" y="0"/>
                    <a:pt x="18" y="1"/>
                  </a:cubicBezTo>
                  <a:cubicBezTo>
                    <a:pt x="21" y="3"/>
                    <a:pt x="25" y="5"/>
                    <a:pt x="28" y="8"/>
                  </a:cubicBezTo>
                  <a:cubicBezTo>
                    <a:pt x="63" y="35"/>
                    <a:pt x="94" y="67"/>
                    <a:pt x="125" y="99"/>
                  </a:cubicBezTo>
                  <a:cubicBezTo>
                    <a:pt x="135" y="109"/>
                    <a:pt x="145" y="119"/>
                    <a:pt x="151" y="131"/>
                  </a:cubicBezTo>
                  <a:cubicBezTo>
                    <a:pt x="158" y="143"/>
                    <a:pt x="162" y="158"/>
                    <a:pt x="158" y="171"/>
                  </a:cubicBezTo>
                  <a:cubicBezTo>
                    <a:pt x="156" y="178"/>
                    <a:pt x="151" y="188"/>
                    <a:pt x="143" y="190"/>
                  </a:cubicBezTo>
                  <a:cubicBezTo>
                    <a:pt x="137" y="192"/>
                    <a:pt x="129" y="187"/>
                    <a:pt x="124" y="184"/>
                  </a:cubicBezTo>
                  <a:cubicBezTo>
                    <a:pt x="105" y="176"/>
                    <a:pt x="87" y="166"/>
                    <a:pt x="71" y="152"/>
                  </a:cubicBezTo>
                  <a:cubicBezTo>
                    <a:pt x="62" y="145"/>
                    <a:pt x="54" y="137"/>
                    <a:pt x="47" y="128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iṡḻîḍê">
              <a:extLst>
                <a:ext uri="{FF2B5EF4-FFF2-40B4-BE49-F238E27FC236}">
                  <a16:creationId xmlns:a16="http://schemas.microsoft.com/office/drawing/2014/main" id="{7942F78B-DBE4-4AB0-B29B-921765CCE42A}"/>
                </a:ext>
              </a:extLst>
            </p:cNvPr>
            <p:cNvSpPr/>
            <p:nvPr/>
          </p:nvSpPr>
          <p:spPr bwMode="auto">
            <a:xfrm>
              <a:off x="5251929" y="1964712"/>
              <a:ext cx="172058" cy="231512"/>
            </a:xfrm>
            <a:custGeom>
              <a:avLst/>
              <a:gdLst>
                <a:gd name="T0" fmla="*/ 32 w 112"/>
                <a:gd name="T1" fmla="*/ 13 h 151"/>
                <a:gd name="T2" fmla="*/ 2 w 112"/>
                <a:gd name="T3" fmla="*/ 40 h 151"/>
                <a:gd name="T4" fmla="*/ 57 w 112"/>
                <a:gd name="T5" fmla="*/ 151 h 151"/>
                <a:gd name="T6" fmla="*/ 112 w 112"/>
                <a:gd name="T7" fmla="*/ 82 h 151"/>
                <a:gd name="T8" fmla="*/ 32 w 112"/>
                <a:gd name="T9" fmla="*/ 1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51">
                  <a:moveTo>
                    <a:pt x="32" y="13"/>
                  </a:moveTo>
                  <a:cubicBezTo>
                    <a:pt x="12" y="0"/>
                    <a:pt x="0" y="19"/>
                    <a:pt x="2" y="40"/>
                  </a:cubicBezTo>
                  <a:cubicBezTo>
                    <a:pt x="6" y="86"/>
                    <a:pt x="26" y="117"/>
                    <a:pt x="57" y="151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88" y="55"/>
                    <a:pt x="63" y="33"/>
                    <a:pt x="32" y="13"/>
                  </a:cubicBezTo>
                  <a:close/>
                </a:path>
              </a:pathLst>
            </a:custGeom>
            <a:solidFill>
              <a:srgbClr val="818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iṡľïḓe">
              <a:extLst>
                <a:ext uri="{FF2B5EF4-FFF2-40B4-BE49-F238E27FC236}">
                  <a16:creationId xmlns:a16="http://schemas.microsoft.com/office/drawing/2014/main" id="{B3F1D7A9-97CB-4709-B8D6-E0B0271F20DF}"/>
                </a:ext>
              </a:extLst>
            </p:cNvPr>
            <p:cNvSpPr/>
            <p:nvPr/>
          </p:nvSpPr>
          <p:spPr bwMode="auto">
            <a:xfrm>
              <a:off x="5471730" y="2117852"/>
              <a:ext cx="255834" cy="169355"/>
            </a:xfrm>
            <a:custGeom>
              <a:avLst/>
              <a:gdLst>
                <a:gd name="T0" fmla="*/ 157 w 167"/>
                <a:gd name="T1" fmla="*/ 1 h 110"/>
                <a:gd name="T2" fmla="*/ 166 w 167"/>
                <a:gd name="T3" fmla="*/ 18 h 110"/>
                <a:gd name="T4" fmla="*/ 29 w 167"/>
                <a:gd name="T5" fmla="*/ 106 h 110"/>
                <a:gd name="T6" fmla="*/ 7 w 167"/>
                <a:gd name="T7" fmla="*/ 106 h 110"/>
                <a:gd name="T8" fmla="*/ 0 w 167"/>
                <a:gd name="T9" fmla="*/ 88 h 110"/>
                <a:gd name="T10" fmla="*/ 9 w 167"/>
                <a:gd name="T11" fmla="*/ 53 h 110"/>
                <a:gd name="T12" fmla="*/ 27 w 167"/>
                <a:gd name="T13" fmla="*/ 45 h 110"/>
                <a:gd name="T14" fmla="*/ 157 w 167"/>
                <a:gd name="T15" fmla="*/ 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10">
                  <a:moveTo>
                    <a:pt x="157" y="1"/>
                  </a:moveTo>
                  <a:cubicBezTo>
                    <a:pt x="164" y="3"/>
                    <a:pt x="167" y="11"/>
                    <a:pt x="166" y="18"/>
                  </a:cubicBezTo>
                  <a:cubicBezTo>
                    <a:pt x="165" y="25"/>
                    <a:pt x="52" y="99"/>
                    <a:pt x="29" y="106"/>
                  </a:cubicBezTo>
                  <a:cubicBezTo>
                    <a:pt x="22" y="108"/>
                    <a:pt x="13" y="110"/>
                    <a:pt x="7" y="106"/>
                  </a:cubicBezTo>
                  <a:cubicBezTo>
                    <a:pt x="2" y="102"/>
                    <a:pt x="0" y="94"/>
                    <a:pt x="0" y="88"/>
                  </a:cubicBezTo>
                  <a:cubicBezTo>
                    <a:pt x="0" y="77"/>
                    <a:pt x="3" y="63"/>
                    <a:pt x="9" y="53"/>
                  </a:cubicBezTo>
                  <a:cubicBezTo>
                    <a:pt x="13" y="47"/>
                    <a:pt x="20" y="47"/>
                    <a:pt x="27" y="45"/>
                  </a:cubicBezTo>
                  <a:cubicBezTo>
                    <a:pt x="52" y="37"/>
                    <a:pt x="153" y="0"/>
                    <a:pt x="157" y="1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íŝlïďê">
              <a:extLst>
                <a:ext uri="{FF2B5EF4-FFF2-40B4-BE49-F238E27FC236}">
                  <a16:creationId xmlns:a16="http://schemas.microsoft.com/office/drawing/2014/main" id="{43D05509-2850-4C9D-8F1D-F99A19468398}"/>
                </a:ext>
              </a:extLst>
            </p:cNvPr>
            <p:cNvSpPr/>
            <p:nvPr/>
          </p:nvSpPr>
          <p:spPr bwMode="auto">
            <a:xfrm>
              <a:off x="5694233" y="2093529"/>
              <a:ext cx="130620" cy="80174"/>
            </a:xfrm>
            <a:custGeom>
              <a:avLst/>
              <a:gdLst>
                <a:gd name="T0" fmla="*/ 27 w 85"/>
                <a:gd name="T1" fmla="*/ 3 h 52"/>
                <a:gd name="T2" fmla="*/ 36 w 85"/>
                <a:gd name="T3" fmla="*/ 3 h 52"/>
                <a:gd name="T4" fmla="*/ 34 w 85"/>
                <a:gd name="T5" fmla="*/ 9 h 52"/>
                <a:gd name="T6" fmla="*/ 30 w 85"/>
                <a:gd name="T7" fmla="*/ 13 h 52"/>
                <a:gd name="T8" fmla="*/ 35 w 85"/>
                <a:gd name="T9" fmla="*/ 21 h 52"/>
                <a:gd name="T10" fmla="*/ 45 w 85"/>
                <a:gd name="T11" fmla="*/ 21 h 52"/>
                <a:gd name="T12" fmla="*/ 73 w 85"/>
                <a:gd name="T13" fmla="*/ 15 h 52"/>
                <a:gd name="T14" fmla="*/ 84 w 85"/>
                <a:gd name="T15" fmla="*/ 18 h 52"/>
                <a:gd name="T16" fmla="*/ 83 w 85"/>
                <a:gd name="T17" fmla="*/ 26 h 52"/>
                <a:gd name="T18" fmla="*/ 58 w 85"/>
                <a:gd name="T19" fmla="*/ 48 h 52"/>
                <a:gd name="T20" fmla="*/ 25 w 85"/>
                <a:gd name="T21" fmla="*/ 47 h 52"/>
                <a:gd name="T22" fmla="*/ 10 w 85"/>
                <a:gd name="T23" fmla="*/ 33 h 52"/>
                <a:gd name="T24" fmla="*/ 27 w 85"/>
                <a:gd name="T25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52">
                  <a:moveTo>
                    <a:pt x="27" y="3"/>
                  </a:moveTo>
                  <a:cubicBezTo>
                    <a:pt x="30" y="2"/>
                    <a:pt x="35" y="0"/>
                    <a:pt x="36" y="3"/>
                  </a:cubicBezTo>
                  <a:cubicBezTo>
                    <a:pt x="37" y="5"/>
                    <a:pt x="36" y="7"/>
                    <a:pt x="34" y="9"/>
                  </a:cubicBezTo>
                  <a:cubicBezTo>
                    <a:pt x="33" y="10"/>
                    <a:pt x="31" y="11"/>
                    <a:pt x="30" y="13"/>
                  </a:cubicBezTo>
                  <a:cubicBezTo>
                    <a:pt x="29" y="16"/>
                    <a:pt x="32" y="20"/>
                    <a:pt x="35" y="21"/>
                  </a:cubicBezTo>
                  <a:cubicBezTo>
                    <a:pt x="38" y="22"/>
                    <a:pt x="42" y="22"/>
                    <a:pt x="45" y="21"/>
                  </a:cubicBezTo>
                  <a:cubicBezTo>
                    <a:pt x="54" y="19"/>
                    <a:pt x="64" y="17"/>
                    <a:pt x="73" y="15"/>
                  </a:cubicBezTo>
                  <a:cubicBezTo>
                    <a:pt x="77" y="15"/>
                    <a:pt x="82" y="14"/>
                    <a:pt x="84" y="18"/>
                  </a:cubicBezTo>
                  <a:cubicBezTo>
                    <a:pt x="85" y="20"/>
                    <a:pt x="84" y="23"/>
                    <a:pt x="83" y="26"/>
                  </a:cubicBezTo>
                  <a:cubicBezTo>
                    <a:pt x="78" y="36"/>
                    <a:pt x="69" y="44"/>
                    <a:pt x="58" y="48"/>
                  </a:cubicBezTo>
                  <a:cubicBezTo>
                    <a:pt x="47" y="52"/>
                    <a:pt x="35" y="52"/>
                    <a:pt x="25" y="47"/>
                  </a:cubicBezTo>
                  <a:cubicBezTo>
                    <a:pt x="19" y="44"/>
                    <a:pt x="13" y="39"/>
                    <a:pt x="10" y="33"/>
                  </a:cubicBezTo>
                  <a:cubicBezTo>
                    <a:pt x="0" y="16"/>
                    <a:pt x="15" y="11"/>
                    <a:pt x="27" y="3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iṥļîḑê">
              <a:extLst>
                <a:ext uri="{FF2B5EF4-FFF2-40B4-BE49-F238E27FC236}">
                  <a16:creationId xmlns:a16="http://schemas.microsoft.com/office/drawing/2014/main" id="{3C21E98D-A08F-49B1-BAD9-95A844C08B50}"/>
                </a:ext>
              </a:extLst>
            </p:cNvPr>
            <p:cNvSpPr/>
            <p:nvPr/>
          </p:nvSpPr>
          <p:spPr bwMode="auto">
            <a:xfrm>
              <a:off x="6401380" y="3418641"/>
              <a:ext cx="720659" cy="720659"/>
            </a:xfrm>
            <a:custGeom>
              <a:avLst/>
              <a:gdLst>
                <a:gd name="T0" fmla="*/ 290 w 469"/>
                <a:gd name="T1" fmla="*/ 461 h 469"/>
                <a:gd name="T2" fmla="*/ 9 w 469"/>
                <a:gd name="T3" fmla="*/ 179 h 469"/>
                <a:gd name="T4" fmla="*/ 9 w 469"/>
                <a:gd name="T5" fmla="*/ 148 h 469"/>
                <a:gd name="T6" fmla="*/ 148 w 469"/>
                <a:gd name="T7" fmla="*/ 9 h 469"/>
                <a:gd name="T8" fmla="*/ 179 w 469"/>
                <a:gd name="T9" fmla="*/ 9 h 469"/>
                <a:gd name="T10" fmla="*/ 460 w 469"/>
                <a:gd name="T11" fmla="*/ 291 h 469"/>
                <a:gd name="T12" fmla="*/ 460 w 469"/>
                <a:gd name="T13" fmla="*/ 322 h 469"/>
                <a:gd name="T14" fmla="*/ 321 w 469"/>
                <a:gd name="T15" fmla="*/ 461 h 469"/>
                <a:gd name="T16" fmla="*/ 290 w 469"/>
                <a:gd name="T17" fmla="*/ 461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9" h="469">
                  <a:moveTo>
                    <a:pt x="290" y="461"/>
                  </a:moveTo>
                  <a:cubicBezTo>
                    <a:pt x="9" y="179"/>
                    <a:pt x="9" y="179"/>
                    <a:pt x="9" y="179"/>
                  </a:cubicBezTo>
                  <a:cubicBezTo>
                    <a:pt x="0" y="170"/>
                    <a:pt x="0" y="156"/>
                    <a:pt x="9" y="148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56" y="0"/>
                    <a:pt x="170" y="0"/>
                    <a:pt x="179" y="9"/>
                  </a:cubicBezTo>
                  <a:cubicBezTo>
                    <a:pt x="460" y="291"/>
                    <a:pt x="460" y="291"/>
                    <a:pt x="460" y="291"/>
                  </a:cubicBezTo>
                  <a:cubicBezTo>
                    <a:pt x="469" y="299"/>
                    <a:pt x="469" y="313"/>
                    <a:pt x="460" y="322"/>
                  </a:cubicBezTo>
                  <a:cubicBezTo>
                    <a:pt x="321" y="461"/>
                    <a:pt x="321" y="461"/>
                    <a:pt x="321" y="461"/>
                  </a:cubicBezTo>
                  <a:cubicBezTo>
                    <a:pt x="313" y="469"/>
                    <a:pt x="299" y="469"/>
                    <a:pt x="290" y="461"/>
                  </a:cubicBezTo>
                  <a:close/>
                </a:path>
              </a:pathLst>
            </a:custGeom>
            <a:solidFill>
              <a:srgbClr val="6498A8">
                <a:alpha val="3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îS1ïdê">
              <a:extLst>
                <a:ext uri="{FF2B5EF4-FFF2-40B4-BE49-F238E27FC236}">
                  <a16:creationId xmlns:a16="http://schemas.microsoft.com/office/drawing/2014/main" id="{6D204EEE-8A3F-4E8E-ADEC-7185DB52046F}"/>
                </a:ext>
              </a:extLst>
            </p:cNvPr>
            <p:cNvSpPr/>
            <p:nvPr/>
          </p:nvSpPr>
          <p:spPr bwMode="auto">
            <a:xfrm>
              <a:off x="6649106" y="1912464"/>
              <a:ext cx="6306" cy="1338624"/>
            </a:xfrm>
            <a:prstGeom prst="rect">
              <a:avLst/>
            </a:prstGeom>
            <a:solidFill>
              <a:srgbClr val="7EA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îslíďe">
              <a:extLst>
                <a:ext uri="{FF2B5EF4-FFF2-40B4-BE49-F238E27FC236}">
                  <a16:creationId xmlns:a16="http://schemas.microsoft.com/office/drawing/2014/main" id="{F927CA0E-B66A-41E8-AE02-9530A30CFBFD}"/>
                </a:ext>
              </a:extLst>
            </p:cNvPr>
            <p:cNvSpPr/>
            <p:nvPr/>
          </p:nvSpPr>
          <p:spPr bwMode="auto">
            <a:xfrm>
              <a:off x="6401380" y="3245683"/>
              <a:ext cx="720659" cy="719758"/>
            </a:xfrm>
            <a:custGeom>
              <a:avLst/>
              <a:gdLst>
                <a:gd name="T0" fmla="*/ 290 w 469"/>
                <a:gd name="T1" fmla="*/ 460 h 469"/>
                <a:gd name="T2" fmla="*/ 9 w 469"/>
                <a:gd name="T3" fmla="*/ 178 h 469"/>
                <a:gd name="T4" fmla="*/ 9 w 469"/>
                <a:gd name="T5" fmla="*/ 147 h 469"/>
                <a:gd name="T6" fmla="*/ 148 w 469"/>
                <a:gd name="T7" fmla="*/ 8 h 469"/>
                <a:gd name="T8" fmla="*/ 179 w 469"/>
                <a:gd name="T9" fmla="*/ 8 h 469"/>
                <a:gd name="T10" fmla="*/ 460 w 469"/>
                <a:gd name="T11" fmla="*/ 290 h 469"/>
                <a:gd name="T12" fmla="*/ 460 w 469"/>
                <a:gd name="T13" fmla="*/ 321 h 469"/>
                <a:gd name="T14" fmla="*/ 321 w 469"/>
                <a:gd name="T15" fmla="*/ 460 h 469"/>
                <a:gd name="T16" fmla="*/ 290 w 469"/>
                <a:gd name="T17" fmla="*/ 46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9" h="469">
                  <a:moveTo>
                    <a:pt x="290" y="460"/>
                  </a:moveTo>
                  <a:cubicBezTo>
                    <a:pt x="9" y="178"/>
                    <a:pt x="9" y="178"/>
                    <a:pt x="9" y="178"/>
                  </a:cubicBezTo>
                  <a:cubicBezTo>
                    <a:pt x="0" y="170"/>
                    <a:pt x="0" y="156"/>
                    <a:pt x="9" y="147"/>
                  </a:cubicBezTo>
                  <a:cubicBezTo>
                    <a:pt x="148" y="8"/>
                    <a:pt x="148" y="8"/>
                    <a:pt x="148" y="8"/>
                  </a:cubicBezTo>
                  <a:cubicBezTo>
                    <a:pt x="156" y="0"/>
                    <a:pt x="170" y="0"/>
                    <a:pt x="179" y="8"/>
                  </a:cubicBezTo>
                  <a:cubicBezTo>
                    <a:pt x="460" y="290"/>
                    <a:pt x="460" y="290"/>
                    <a:pt x="460" y="290"/>
                  </a:cubicBezTo>
                  <a:cubicBezTo>
                    <a:pt x="469" y="299"/>
                    <a:pt x="469" y="313"/>
                    <a:pt x="460" y="321"/>
                  </a:cubicBezTo>
                  <a:cubicBezTo>
                    <a:pt x="321" y="460"/>
                    <a:pt x="321" y="460"/>
                    <a:pt x="321" y="460"/>
                  </a:cubicBezTo>
                  <a:cubicBezTo>
                    <a:pt x="313" y="469"/>
                    <a:pt x="299" y="469"/>
                    <a:pt x="290" y="460"/>
                  </a:cubicBezTo>
                  <a:close/>
                </a:path>
              </a:pathLst>
            </a:custGeom>
            <a:solidFill>
              <a:srgbClr val="FE6B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iS1ïde">
              <a:extLst>
                <a:ext uri="{FF2B5EF4-FFF2-40B4-BE49-F238E27FC236}">
                  <a16:creationId xmlns:a16="http://schemas.microsoft.com/office/drawing/2014/main" id="{6943D566-636C-48EF-90CD-ABC1CDF7C66B}"/>
                </a:ext>
              </a:extLst>
            </p:cNvPr>
            <p:cNvSpPr/>
            <p:nvPr/>
          </p:nvSpPr>
          <p:spPr bwMode="auto">
            <a:xfrm>
              <a:off x="2943118" y="4017688"/>
              <a:ext cx="194578" cy="526982"/>
            </a:xfrm>
            <a:custGeom>
              <a:avLst/>
              <a:gdLst>
                <a:gd name="T0" fmla="*/ 88 w 127"/>
                <a:gd name="T1" fmla="*/ 313 h 343"/>
                <a:gd name="T2" fmla="*/ 68 w 127"/>
                <a:gd name="T3" fmla="*/ 341 h 343"/>
                <a:gd name="T4" fmla="*/ 32 w 127"/>
                <a:gd name="T5" fmla="*/ 323 h 343"/>
                <a:gd name="T6" fmla="*/ 7 w 127"/>
                <a:gd name="T7" fmla="*/ 23 h 343"/>
                <a:gd name="T8" fmla="*/ 124 w 127"/>
                <a:gd name="T9" fmla="*/ 71 h 343"/>
                <a:gd name="T10" fmla="*/ 111 w 127"/>
                <a:gd name="T11" fmla="*/ 224 h 343"/>
                <a:gd name="T12" fmla="*/ 88 w 127"/>
                <a:gd name="T13" fmla="*/ 31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343">
                  <a:moveTo>
                    <a:pt x="88" y="313"/>
                  </a:moveTo>
                  <a:cubicBezTo>
                    <a:pt x="84" y="324"/>
                    <a:pt x="78" y="338"/>
                    <a:pt x="68" y="341"/>
                  </a:cubicBezTo>
                  <a:cubicBezTo>
                    <a:pt x="60" y="343"/>
                    <a:pt x="37" y="329"/>
                    <a:pt x="32" y="323"/>
                  </a:cubicBezTo>
                  <a:cubicBezTo>
                    <a:pt x="27" y="317"/>
                    <a:pt x="0" y="40"/>
                    <a:pt x="7" y="23"/>
                  </a:cubicBezTo>
                  <a:cubicBezTo>
                    <a:pt x="16" y="0"/>
                    <a:pt x="122" y="32"/>
                    <a:pt x="124" y="71"/>
                  </a:cubicBezTo>
                  <a:cubicBezTo>
                    <a:pt x="127" y="121"/>
                    <a:pt x="120" y="175"/>
                    <a:pt x="111" y="224"/>
                  </a:cubicBezTo>
                  <a:cubicBezTo>
                    <a:pt x="105" y="254"/>
                    <a:pt x="97" y="284"/>
                    <a:pt x="88" y="313"/>
                  </a:cubicBezTo>
                  <a:close/>
                </a:path>
              </a:pathLst>
            </a:custGeom>
            <a:solidFill>
              <a:srgbClr val="22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iśḻíďe">
              <a:extLst>
                <a:ext uri="{FF2B5EF4-FFF2-40B4-BE49-F238E27FC236}">
                  <a16:creationId xmlns:a16="http://schemas.microsoft.com/office/drawing/2014/main" id="{41101FC9-2A2A-432E-91C5-27F827F2A7E5}"/>
                </a:ext>
              </a:extLst>
            </p:cNvPr>
            <p:cNvSpPr/>
            <p:nvPr/>
          </p:nvSpPr>
          <p:spPr bwMode="auto">
            <a:xfrm>
              <a:off x="3290836" y="4771678"/>
              <a:ext cx="67562" cy="89182"/>
            </a:xfrm>
            <a:custGeom>
              <a:avLst/>
              <a:gdLst>
                <a:gd name="T0" fmla="*/ 44 w 44"/>
                <a:gd name="T1" fmla="*/ 49 h 58"/>
                <a:gd name="T2" fmla="*/ 12 w 44"/>
                <a:gd name="T3" fmla="*/ 58 h 58"/>
                <a:gd name="T4" fmla="*/ 1 w 44"/>
                <a:gd name="T5" fmla="*/ 20 h 58"/>
                <a:gd name="T6" fmla="*/ 1 w 44"/>
                <a:gd name="T7" fmla="*/ 15 h 58"/>
                <a:gd name="T8" fmla="*/ 5 w 44"/>
                <a:gd name="T9" fmla="*/ 10 h 58"/>
                <a:gd name="T10" fmla="*/ 30 w 44"/>
                <a:gd name="T11" fmla="*/ 11 h 58"/>
                <a:gd name="T12" fmla="*/ 44 w 44"/>
                <a:gd name="T13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8">
                  <a:moveTo>
                    <a:pt x="44" y="49"/>
                  </a:moveTo>
                  <a:cubicBezTo>
                    <a:pt x="34" y="54"/>
                    <a:pt x="23" y="57"/>
                    <a:pt x="12" y="58"/>
                  </a:cubicBezTo>
                  <a:cubicBezTo>
                    <a:pt x="8" y="45"/>
                    <a:pt x="5" y="32"/>
                    <a:pt x="1" y="20"/>
                  </a:cubicBezTo>
                  <a:cubicBezTo>
                    <a:pt x="1" y="18"/>
                    <a:pt x="0" y="17"/>
                    <a:pt x="1" y="15"/>
                  </a:cubicBezTo>
                  <a:cubicBezTo>
                    <a:pt x="1" y="13"/>
                    <a:pt x="3" y="11"/>
                    <a:pt x="5" y="10"/>
                  </a:cubicBezTo>
                  <a:cubicBezTo>
                    <a:pt x="13" y="5"/>
                    <a:pt x="26" y="0"/>
                    <a:pt x="30" y="11"/>
                  </a:cubicBezTo>
                  <a:cubicBezTo>
                    <a:pt x="35" y="24"/>
                    <a:pt x="40" y="36"/>
                    <a:pt x="44" y="49"/>
                  </a:cubicBezTo>
                  <a:close/>
                </a:path>
              </a:pathLst>
            </a:custGeom>
            <a:solidFill>
              <a:srgbClr val="F4A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iṥľíḍê">
              <a:extLst>
                <a:ext uri="{FF2B5EF4-FFF2-40B4-BE49-F238E27FC236}">
                  <a16:creationId xmlns:a16="http://schemas.microsoft.com/office/drawing/2014/main" id="{D6D7E4C7-CEDC-40F9-8E3E-8FEAFC9F4C6F}"/>
                </a:ext>
              </a:extLst>
            </p:cNvPr>
            <p:cNvSpPr/>
            <p:nvPr/>
          </p:nvSpPr>
          <p:spPr bwMode="auto">
            <a:xfrm>
              <a:off x="2994465" y="4813115"/>
              <a:ext cx="51347" cy="82876"/>
            </a:xfrm>
            <a:custGeom>
              <a:avLst/>
              <a:gdLst>
                <a:gd name="T0" fmla="*/ 33 w 33"/>
                <a:gd name="T1" fmla="*/ 52 h 54"/>
                <a:gd name="T2" fmla="*/ 0 w 33"/>
                <a:gd name="T3" fmla="*/ 50 h 54"/>
                <a:gd name="T4" fmla="*/ 2 w 33"/>
                <a:gd name="T5" fmla="*/ 11 h 54"/>
                <a:gd name="T6" fmla="*/ 3 w 33"/>
                <a:gd name="T7" fmla="*/ 6 h 54"/>
                <a:gd name="T8" fmla="*/ 9 w 33"/>
                <a:gd name="T9" fmla="*/ 3 h 54"/>
                <a:gd name="T10" fmla="*/ 32 w 33"/>
                <a:gd name="T11" fmla="*/ 12 h 54"/>
                <a:gd name="T12" fmla="*/ 33 w 33"/>
                <a:gd name="T13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54">
                  <a:moveTo>
                    <a:pt x="33" y="52"/>
                  </a:moveTo>
                  <a:cubicBezTo>
                    <a:pt x="22" y="54"/>
                    <a:pt x="11" y="53"/>
                    <a:pt x="0" y="50"/>
                  </a:cubicBezTo>
                  <a:cubicBezTo>
                    <a:pt x="1" y="37"/>
                    <a:pt x="1" y="24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4" y="4"/>
                    <a:pt x="7" y="3"/>
                    <a:pt x="9" y="3"/>
                  </a:cubicBezTo>
                  <a:cubicBezTo>
                    <a:pt x="18" y="1"/>
                    <a:pt x="32" y="0"/>
                    <a:pt x="32" y="12"/>
                  </a:cubicBezTo>
                  <a:cubicBezTo>
                    <a:pt x="33" y="25"/>
                    <a:pt x="33" y="39"/>
                    <a:pt x="33" y="52"/>
                  </a:cubicBezTo>
                  <a:close/>
                </a:path>
              </a:pathLst>
            </a:custGeom>
            <a:solidFill>
              <a:srgbClr val="F4A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iṣḷidè">
              <a:extLst>
                <a:ext uri="{FF2B5EF4-FFF2-40B4-BE49-F238E27FC236}">
                  <a16:creationId xmlns:a16="http://schemas.microsoft.com/office/drawing/2014/main" id="{2DF43D1C-230B-4741-9FC3-B13F2EAC54FF}"/>
                </a:ext>
              </a:extLst>
            </p:cNvPr>
            <p:cNvSpPr/>
            <p:nvPr/>
          </p:nvSpPr>
          <p:spPr bwMode="auto">
            <a:xfrm>
              <a:off x="2978250" y="4389728"/>
              <a:ext cx="154942" cy="444106"/>
            </a:xfrm>
            <a:custGeom>
              <a:avLst/>
              <a:gdLst>
                <a:gd name="T0" fmla="*/ 6 w 101"/>
                <a:gd name="T1" fmla="*/ 39 h 289"/>
                <a:gd name="T2" fmla="*/ 70 w 101"/>
                <a:gd name="T3" fmla="*/ 40 h 289"/>
                <a:gd name="T4" fmla="*/ 47 w 101"/>
                <a:gd name="T5" fmla="*/ 289 h 289"/>
                <a:gd name="T6" fmla="*/ 9 w 101"/>
                <a:gd name="T7" fmla="*/ 289 h 289"/>
                <a:gd name="T8" fmla="*/ 6 w 101"/>
                <a:gd name="T9" fmla="*/ 3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289">
                  <a:moveTo>
                    <a:pt x="6" y="39"/>
                  </a:moveTo>
                  <a:cubicBezTo>
                    <a:pt x="17" y="16"/>
                    <a:pt x="49" y="0"/>
                    <a:pt x="70" y="40"/>
                  </a:cubicBezTo>
                  <a:cubicBezTo>
                    <a:pt x="101" y="101"/>
                    <a:pt x="47" y="215"/>
                    <a:pt x="47" y="289"/>
                  </a:cubicBezTo>
                  <a:cubicBezTo>
                    <a:pt x="9" y="289"/>
                    <a:pt x="9" y="289"/>
                    <a:pt x="9" y="289"/>
                  </a:cubicBezTo>
                  <a:cubicBezTo>
                    <a:pt x="7" y="282"/>
                    <a:pt x="0" y="52"/>
                    <a:pt x="6" y="39"/>
                  </a:cubicBezTo>
                  <a:close/>
                </a:path>
              </a:pathLst>
            </a:custGeom>
            <a:solidFill>
              <a:srgbClr val="222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ïSlíḋé">
              <a:extLst>
                <a:ext uri="{FF2B5EF4-FFF2-40B4-BE49-F238E27FC236}">
                  <a16:creationId xmlns:a16="http://schemas.microsoft.com/office/drawing/2014/main" id="{A5C5E626-110F-4478-A6EF-9D4461B03F16}"/>
                </a:ext>
              </a:extLst>
            </p:cNvPr>
            <p:cNvSpPr/>
            <p:nvPr/>
          </p:nvSpPr>
          <p:spPr bwMode="auto">
            <a:xfrm>
              <a:off x="2950325" y="3985258"/>
              <a:ext cx="291867" cy="184669"/>
            </a:xfrm>
            <a:custGeom>
              <a:avLst/>
              <a:gdLst>
                <a:gd name="T0" fmla="*/ 168 w 190"/>
                <a:gd name="T1" fmla="*/ 111 h 120"/>
                <a:gd name="T2" fmla="*/ 135 w 190"/>
                <a:gd name="T3" fmla="*/ 120 h 120"/>
                <a:gd name="T4" fmla="*/ 0 w 190"/>
                <a:gd name="T5" fmla="*/ 46 h 120"/>
                <a:gd name="T6" fmla="*/ 141 w 190"/>
                <a:gd name="T7" fmla="*/ 23 h 120"/>
                <a:gd name="T8" fmla="*/ 171 w 190"/>
                <a:gd name="T9" fmla="*/ 38 h 120"/>
                <a:gd name="T10" fmla="*/ 168 w 190"/>
                <a:gd name="T11" fmla="*/ 11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20">
                  <a:moveTo>
                    <a:pt x="168" y="111"/>
                  </a:moveTo>
                  <a:cubicBezTo>
                    <a:pt x="159" y="119"/>
                    <a:pt x="147" y="120"/>
                    <a:pt x="135" y="120"/>
                  </a:cubicBezTo>
                  <a:cubicBezTo>
                    <a:pt x="41" y="120"/>
                    <a:pt x="0" y="97"/>
                    <a:pt x="0" y="46"/>
                  </a:cubicBezTo>
                  <a:cubicBezTo>
                    <a:pt x="0" y="0"/>
                    <a:pt x="97" y="9"/>
                    <a:pt x="141" y="23"/>
                  </a:cubicBezTo>
                  <a:cubicBezTo>
                    <a:pt x="151" y="26"/>
                    <a:pt x="165" y="29"/>
                    <a:pt x="171" y="38"/>
                  </a:cubicBezTo>
                  <a:cubicBezTo>
                    <a:pt x="180" y="51"/>
                    <a:pt x="190" y="94"/>
                    <a:pt x="168" y="111"/>
                  </a:cubicBezTo>
                  <a:close/>
                </a:path>
              </a:pathLst>
            </a:custGeom>
            <a:solidFill>
              <a:srgbClr val="0A3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ïşḷiḓê">
              <a:extLst>
                <a:ext uri="{FF2B5EF4-FFF2-40B4-BE49-F238E27FC236}">
                  <a16:creationId xmlns:a16="http://schemas.microsoft.com/office/drawing/2014/main" id="{F9A61784-0B1D-47B5-AD09-5C8C1674EA2F}"/>
                </a:ext>
              </a:extLst>
            </p:cNvPr>
            <p:cNvSpPr/>
            <p:nvPr/>
          </p:nvSpPr>
          <p:spPr bwMode="auto">
            <a:xfrm>
              <a:off x="2880961" y="3570880"/>
              <a:ext cx="132421" cy="331503"/>
            </a:xfrm>
            <a:custGeom>
              <a:avLst/>
              <a:gdLst>
                <a:gd name="T0" fmla="*/ 84 w 86"/>
                <a:gd name="T1" fmla="*/ 77 h 216"/>
                <a:gd name="T2" fmla="*/ 49 w 86"/>
                <a:gd name="T3" fmla="*/ 201 h 216"/>
                <a:gd name="T4" fmla="*/ 26 w 86"/>
                <a:gd name="T5" fmla="*/ 215 h 216"/>
                <a:gd name="T6" fmla="*/ 13 w 86"/>
                <a:gd name="T7" fmla="*/ 207 h 216"/>
                <a:gd name="T8" fmla="*/ 8 w 86"/>
                <a:gd name="T9" fmla="*/ 191 h 216"/>
                <a:gd name="T10" fmla="*/ 26 w 86"/>
                <a:gd name="T11" fmla="*/ 65 h 216"/>
                <a:gd name="T12" fmla="*/ 55 w 86"/>
                <a:gd name="T13" fmla="*/ 9 h 216"/>
                <a:gd name="T14" fmla="*/ 84 w 86"/>
                <a:gd name="T15" fmla="*/ 41 h 216"/>
                <a:gd name="T16" fmla="*/ 84 w 86"/>
                <a:gd name="T17" fmla="*/ 7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216">
                  <a:moveTo>
                    <a:pt x="84" y="77"/>
                  </a:moveTo>
                  <a:cubicBezTo>
                    <a:pt x="81" y="121"/>
                    <a:pt x="73" y="165"/>
                    <a:pt x="49" y="201"/>
                  </a:cubicBezTo>
                  <a:cubicBezTo>
                    <a:pt x="43" y="208"/>
                    <a:pt x="36" y="216"/>
                    <a:pt x="26" y="215"/>
                  </a:cubicBezTo>
                  <a:cubicBezTo>
                    <a:pt x="21" y="215"/>
                    <a:pt x="16" y="211"/>
                    <a:pt x="13" y="207"/>
                  </a:cubicBezTo>
                  <a:cubicBezTo>
                    <a:pt x="10" y="202"/>
                    <a:pt x="9" y="197"/>
                    <a:pt x="8" y="191"/>
                  </a:cubicBezTo>
                  <a:cubicBezTo>
                    <a:pt x="0" y="149"/>
                    <a:pt x="13" y="106"/>
                    <a:pt x="26" y="65"/>
                  </a:cubicBezTo>
                  <a:cubicBezTo>
                    <a:pt x="31" y="48"/>
                    <a:pt x="38" y="18"/>
                    <a:pt x="55" y="9"/>
                  </a:cubicBezTo>
                  <a:cubicBezTo>
                    <a:pt x="73" y="0"/>
                    <a:pt x="82" y="29"/>
                    <a:pt x="84" y="41"/>
                  </a:cubicBezTo>
                  <a:cubicBezTo>
                    <a:pt x="86" y="53"/>
                    <a:pt x="85" y="65"/>
                    <a:pt x="84" y="77"/>
                  </a:cubicBezTo>
                  <a:close/>
                </a:path>
              </a:pathLst>
            </a:custGeom>
            <a:solidFill>
              <a:srgbClr val="F4A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ïṡľîḍè">
              <a:extLst>
                <a:ext uri="{FF2B5EF4-FFF2-40B4-BE49-F238E27FC236}">
                  <a16:creationId xmlns:a16="http://schemas.microsoft.com/office/drawing/2014/main" id="{2F4D98E2-ACB1-47CC-9CB1-FC99DF39CFB3}"/>
                </a:ext>
              </a:extLst>
            </p:cNvPr>
            <p:cNvSpPr/>
            <p:nvPr/>
          </p:nvSpPr>
          <p:spPr bwMode="auto">
            <a:xfrm>
              <a:off x="2890870" y="3561871"/>
              <a:ext cx="129719" cy="200884"/>
            </a:xfrm>
            <a:custGeom>
              <a:avLst/>
              <a:gdLst>
                <a:gd name="T0" fmla="*/ 80 w 85"/>
                <a:gd name="T1" fmla="*/ 22 h 131"/>
                <a:gd name="T2" fmla="*/ 71 w 85"/>
                <a:gd name="T3" fmla="*/ 3 h 131"/>
                <a:gd name="T4" fmla="*/ 51 w 85"/>
                <a:gd name="T5" fmla="*/ 10 h 131"/>
                <a:gd name="T6" fmla="*/ 0 w 85"/>
                <a:gd name="T7" fmla="*/ 126 h 131"/>
                <a:gd name="T8" fmla="*/ 79 w 85"/>
                <a:gd name="T9" fmla="*/ 131 h 131"/>
                <a:gd name="T10" fmla="*/ 80 w 85"/>
                <a:gd name="T11" fmla="*/ 2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131">
                  <a:moveTo>
                    <a:pt x="80" y="22"/>
                  </a:moveTo>
                  <a:cubicBezTo>
                    <a:pt x="80" y="15"/>
                    <a:pt x="78" y="6"/>
                    <a:pt x="71" y="3"/>
                  </a:cubicBezTo>
                  <a:cubicBezTo>
                    <a:pt x="64" y="0"/>
                    <a:pt x="57" y="5"/>
                    <a:pt x="51" y="10"/>
                  </a:cubicBezTo>
                  <a:cubicBezTo>
                    <a:pt x="18" y="39"/>
                    <a:pt x="6" y="81"/>
                    <a:pt x="0" y="126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84" y="95"/>
                    <a:pt x="85" y="58"/>
                    <a:pt x="80" y="22"/>
                  </a:cubicBezTo>
                  <a:close/>
                </a:path>
              </a:pathLst>
            </a:custGeom>
            <a:solidFill>
              <a:srgbClr val="66B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ïślïďé">
              <a:extLst>
                <a:ext uri="{FF2B5EF4-FFF2-40B4-BE49-F238E27FC236}">
                  <a16:creationId xmlns:a16="http://schemas.microsoft.com/office/drawing/2014/main" id="{B8FC8D64-257D-4A01-8DF7-4DE85E8D9C8E}"/>
                </a:ext>
              </a:extLst>
            </p:cNvPr>
            <p:cNvSpPr/>
            <p:nvPr/>
          </p:nvSpPr>
          <p:spPr bwMode="auto">
            <a:xfrm>
              <a:off x="3036804" y="4051919"/>
              <a:ext cx="203586" cy="492751"/>
            </a:xfrm>
            <a:custGeom>
              <a:avLst/>
              <a:gdLst>
                <a:gd name="T0" fmla="*/ 104 w 133"/>
                <a:gd name="T1" fmla="*/ 291 h 321"/>
                <a:gd name="T2" fmla="*/ 86 w 133"/>
                <a:gd name="T3" fmla="*/ 319 h 321"/>
                <a:gd name="T4" fmla="*/ 58 w 133"/>
                <a:gd name="T5" fmla="*/ 286 h 321"/>
                <a:gd name="T6" fmla="*/ 6 w 133"/>
                <a:gd name="T7" fmla="*/ 46 h 321"/>
                <a:gd name="T8" fmla="*/ 56 w 133"/>
                <a:gd name="T9" fmla="*/ 5 h 321"/>
                <a:gd name="T10" fmla="*/ 127 w 133"/>
                <a:gd name="T11" fmla="*/ 49 h 321"/>
                <a:gd name="T12" fmla="*/ 122 w 133"/>
                <a:gd name="T13" fmla="*/ 202 h 321"/>
                <a:gd name="T14" fmla="*/ 104 w 133"/>
                <a:gd name="T15" fmla="*/ 29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321">
                  <a:moveTo>
                    <a:pt x="104" y="291"/>
                  </a:moveTo>
                  <a:cubicBezTo>
                    <a:pt x="101" y="302"/>
                    <a:pt x="96" y="316"/>
                    <a:pt x="86" y="319"/>
                  </a:cubicBezTo>
                  <a:cubicBezTo>
                    <a:pt x="79" y="321"/>
                    <a:pt x="63" y="292"/>
                    <a:pt x="58" y="286"/>
                  </a:cubicBezTo>
                  <a:cubicBezTo>
                    <a:pt x="52" y="280"/>
                    <a:pt x="0" y="62"/>
                    <a:pt x="6" y="46"/>
                  </a:cubicBezTo>
                  <a:cubicBezTo>
                    <a:pt x="14" y="23"/>
                    <a:pt x="35" y="8"/>
                    <a:pt x="56" y="5"/>
                  </a:cubicBezTo>
                  <a:cubicBezTo>
                    <a:pt x="87" y="0"/>
                    <a:pt x="122" y="10"/>
                    <a:pt x="127" y="49"/>
                  </a:cubicBezTo>
                  <a:cubicBezTo>
                    <a:pt x="133" y="99"/>
                    <a:pt x="129" y="153"/>
                    <a:pt x="122" y="202"/>
                  </a:cubicBezTo>
                  <a:cubicBezTo>
                    <a:pt x="118" y="232"/>
                    <a:pt x="112" y="262"/>
                    <a:pt x="104" y="291"/>
                  </a:cubicBezTo>
                  <a:close/>
                </a:path>
              </a:pathLst>
            </a:custGeom>
            <a:solidFill>
              <a:srgbClr val="0A3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î$ḷídè">
              <a:extLst>
                <a:ext uri="{FF2B5EF4-FFF2-40B4-BE49-F238E27FC236}">
                  <a16:creationId xmlns:a16="http://schemas.microsoft.com/office/drawing/2014/main" id="{3B387E5C-49A4-4BA4-8668-1C4885D42157}"/>
                </a:ext>
              </a:extLst>
            </p:cNvPr>
            <p:cNvSpPr/>
            <p:nvPr/>
          </p:nvSpPr>
          <p:spPr bwMode="auto">
            <a:xfrm>
              <a:off x="2841325" y="3823110"/>
              <a:ext cx="124314" cy="94587"/>
            </a:xfrm>
            <a:custGeom>
              <a:avLst/>
              <a:gdLst>
                <a:gd name="T0" fmla="*/ 2 w 81"/>
                <a:gd name="T1" fmla="*/ 30 h 62"/>
                <a:gd name="T2" fmla="*/ 6 w 81"/>
                <a:gd name="T3" fmla="*/ 45 h 62"/>
                <a:gd name="T4" fmla="*/ 66 w 81"/>
                <a:gd name="T5" fmla="*/ 50 h 62"/>
                <a:gd name="T6" fmla="*/ 77 w 81"/>
                <a:gd name="T7" fmla="*/ 18 h 62"/>
                <a:gd name="T8" fmla="*/ 2 w 81"/>
                <a:gd name="T9" fmla="*/ 3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2">
                  <a:moveTo>
                    <a:pt x="2" y="30"/>
                  </a:moveTo>
                  <a:cubicBezTo>
                    <a:pt x="0" y="35"/>
                    <a:pt x="2" y="41"/>
                    <a:pt x="6" y="45"/>
                  </a:cubicBezTo>
                  <a:cubicBezTo>
                    <a:pt x="10" y="49"/>
                    <a:pt x="38" y="62"/>
                    <a:pt x="66" y="50"/>
                  </a:cubicBezTo>
                  <a:cubicBezTo>
                    <a:pt x="79" y="43"/>
                    <a:pt x="81" y="30"/>
                    <a:pt x="77" y="18"/>
                  </a:cubicBezTo>
                  <a:cubicBezTo>
                    <a:pt x="70" y="0"/>
                    <a:pt x="5" y="24"/>
                    <a:pt x="2" y="30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işḻîďe">
              <a:extLst>
                <a:ext uri="{FF2B5EF4-FFF2-40B4-BE49-F238E27FC236}">
                  <a16:creationId xmlns:a16="http://schemas.microsoft.com/office/drawing/2014/main" id="{B93D46F7-8651-4788-AC63-7C1436CCB829}"/>
                </a:ext>
              </a:extLst>
            </p:cNvPr>
            <p:cNvSpPr/>
            <p:nvPr/>
          </p:nvSpPr>
          <p:spPr bwMode="auto">
            <a:xfrm>
              <a:off x="3114274" y="4380720"/>
              <a:ext cx="228809" cy="426990"/>
            </a:xfrm>
            <a:custGeom>
              <a:avLst/>
              <a:gdLst>
                <a:gd name="T0" fmla="*/ 0 w 149"/>
                <a:gd name="T1" fmla="*/ 53 h 278"/>
                <a:gd name="T2" fmla="*/ 61 w 149"/>
                <a:gd name="T3" fmla="*/ 33 h 278"/>
                <a:gd name="T4" fmla="*/ 149 w 149"/>
                <a:gd name="T5" fmla="*/ 266 h 278"/>
                <a:gd name="T6" fmla="*/ 114 w 149"/>
                <a:gd name="T7" fmla="*/ 278 h 278"/>
                <a:gd name="T8" fmla="*/ 0 w 149"/>
                <a:gd name="T9" fmla="*/ 53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278">
                  <a:moveTo>
                    <a:pt x="0" y="53"/>
                  </a:moveTo>
                  <a:cubicBezTo>
                    <a:pt x="1" y="28"/>
                    <a:pt x="28" y="0"/>
                    <a:pt x="61" y="33"/>
                  </a:cubicBezTo>
                  <a:cubicBezTo>
                    <a:pt x="113" y="87"/>
                    <a:pt x="129" y="189"/>
                    <a:pt x="149" y="266"/>
                  </a:cubicBezTo>
                  <a:cubicBezTo>
                    <a:pt x="114" y="278"/>
                    <a:pt x="114" y="278"/>
                    <a:pt x="114" y="278"/>
                  </a:cubicBezTo>
                  <a:cubicBezTo>
                    <a:pt x="109" y="272"/>
                    <a:pt x="0" y="67"/>
                    <a:pt x="0" y="53"/>
                  </a:cubicBezTo>
                  <a:close/>
                </a:path>
              </a:pathLst>
            </a:custGeom>
            <a:solidFill>
              <a:srgbClr val="0A3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ïṣ1iḍê">
              <a:extLst>
                <a:ext uri="{FF2B5EF4-FFF2-40B4-BE49-F238E27FC236}">
                  <a16:creationId xmlns:a16="http://schemas.microsoft.com/office/drawing/2014/main" id="{FC2B95F1-3C40-4882-924A-30946B1EA1B6}"/>
                </a:ext>
              </a:extLst>
            </p:cNvPr>
            <p:cNvSpPr/>
            <p:nvPr/>
          </p:nvSpPr>
          <p:spPr bwMode="auto">
            <a:xfrm>
              <a:off x="2919697" y="3520433"/>
              <a:ext cx="362131" cy="584635"/>
            </a:xfrm>
            <a:custGeom>
              <a:avLst/>
              <a:gdLst>
                <a:gd name="T0" fmla="*/ 207 w 236"/>
                <a:gd name="T1" fmla="*/ 206 h 381"/>
                <a:gd name="T2" fmla="*/ 229 w 236"/>
                <a:gd name="T3" fmla="*/ 71 h 381"/>
                <a:gd name="T4" fmla="*/ 105 w 236"/>
                <a:gd name="T5" fmla="*/ 0 h 381"/>
                <a:gd name="T6" fmla="*/ 10 w 236"/>
                <a:gd name="T7" fmla="*/ 63 h 381"/>
                <a:gd name="T8" fmla="*/ 6 w 236"/>
                <a:gd name="T9" fmla="*/ 114 h 381"/>
                <a:gd name="T10" fmla="*/ 13 w 236"/>
                <a:gd name="T11" fmla="*/ 381 h 381"/>
                <a:gd name="T12" fmla="*/ 213 w 236"/>
                <a:gd name="T13" fmla="*/ 381 h 381"/>
                <a:gd name="T14" fmla="*/ 207 w 236"/>
                <a:gd name="T15" fmla="*/ 20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381">
                  <a:moveTo>
                    <a:pt x="207" y="206"/>
                  </a:moveTo>
                  <a:cubicBezTo>
                    <a:pt x="220" y="165"/>
                    <a:pt x="236" y="114"/>
                    <a:pt x="229" y="71"/>
                  </a:cubicBezTo>
                  <a:cubicBezTo>
                    <a:pt x="211" y="50"/>
                    <a:pt x="176" y="0"/>
                    <a:pt x="105" y="0"/>
                  </a:cubicBezTo>
                  <a:cubicBezTo>
                    <a:pt x="55" y="0"/>
                    <a:pt x="18" y="50"/>
                    <a:pt x="10" y="63"/>
                  </a:cubicBezTo>
                  <a:cubicBezTo>
                    <a:pt x="0" y="77"/>
                    <a:pt x="4" y="97"/>
                    <a:pt x="6" y="114"/>
                  </a:cubicBezTo>
                  <a:cubicBezTo>
                    <a:pt x="11" y="149"/>
                    <a:pt x="26" y="286"/>
                    <a:pt x="13" y="381"/>
                  </a:cubicBezTo>
                  <a:cubicBezTo>
                    <a:pt x="213" y="381"/>
                    <a:pt x="213" y="381"/>
                    <a:pt x="213" y="381"/>
                  </a:cubicBezTo>
                  <a:cubicBezTo>
                    <a:pt x="213" y="336"/>
                    <a:pt x="194" y="248"/>
                    <a:pt x="207" y="206"/>
                  </a:cubicBezTo>
                  <a:close/>
                </a:path>
              </a:pathLst>
            </a:custGeom>
            <a:solidFill>
              <a:srgbClr val="66B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íṧḷîḍe">
              <a:extLst>
                <a:ext uri="{FF2B5EF4-FFF2-40B4-BE49-F238E27FC236}">
                  <a16:creationId xmlns:a16="http://schemas.microsoft.com/office/drawing/2014/main" id="{182819C6-02CB-4FDB-AC8B-11D1B526E19D}"/>
                </a:ext>
              </a:extLst>
            </p:cNvPr>
            <p:cNvSpPr/>
            <p:nvPr/>
          </p:nvSpPr>
          <p:spPr bwMode="auto">
            <a:xfrm>
              <a:off x="3174630" y="3594301"/>
              <a:ext cx="145933" cy="349520"/>
            </a:xfrm>
            <a:custGeom>
              <a:avLst/>
              <a:gdLst>
                <a:gd name="T0" fmla="*/ 87 w 95"/>
                <a:gd name="T1" fmla="*/ 108 h 228"/>
                <a:gd name="T2" fmla="*/ 27 w 95"/>
                <a:gd name="T3" fmla="*/ 9 h 228"/>
                <a:gd name="T4" fmla="*/ 8 w 95"/>
                <a:gd name="T5" fmla="*/ 3 h 228"/>
                <a:gd name="T6" fmla="*/ 1 w 95"/>
                <a:gd name="T7" fmla="*/ 11 h 228"/>
                <a:gd name="T8" fmla="*/ 1 w 95"/>
                <a:gd name="T9" fmla="*/ 23 h 228"/>
                <a:gd name="T10" fmla="*/ 19 w 95"/>
                <a:gd name="T11" fmla="*/ 156 h 228"/>
                <a:gd name="T12" fmla="*/ 29 w 95"/>
                <a:gd name="T13" fmla="*/ 195 h 228"/>
                <a:gd name="T14" fmla="*/ 58 w 95"/>
                <a:gd name="T15" fmla="*/ 224 h 228"/>
                <a:gd name="T16" fmla="*/ 82 w 95"/>
                <a:gd name="T17" fmla="*/ 223 h 228"/>
                <a:gd name="T18" fmla="*/ 89 w 95"/>
                <a:gd name="T19" fmla="*/ 204 h 228"/>
                <a:gd name="T20" fmla="*/ 93 w 95"/>
                <a:gd name="T21" fmla="*/ 142 h 228"/>
                <a:gd name="T22" fmla="*/ 87 w 95"/>
                <a:gd name="T23" fmla="*/ 10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5" h="228">
                  <a:moveTo>
                    <a:pt x="87" y="108"/>
                  </a:moveTo>
                  <a:cubicBezTo>
                    <a:pt x="77" y="70"/>
                    <a:pt x="56" y="35"/>
                    <a:pt x="27" y="9"/>
                  </a:cubicBezTo>
                  <a:cubicBezTo>
                    <a:pt x="22" y="5"/>
                    <a:pt x="15" y="0"/>
                    <a:pt x="8" y="3"/>
                  </a:cubicBezTo>
                  <a:cubicBezTo>
                    <a:pt x="5" y="4"/>
                    <a:pt x="2" y="8"/>
                    <a:pt x="1" y="11"/>
                  </a:cubicBezTo>
                  <a:cubicBezTo>
                    <a:pt x="0" y="15"/>
                    <a:pt x="0" y="19"/>
                    <a:pt x="1" y="23"/>
                  </a:cubicBezTo>
                  <a:cubicBezTo>
                    <a:pt x="2" y="67"/>
                    <a:pt x="10" y="112"/>
                    <a:pt x="19" y="156"/>
                  </a:cubicBezTo>
                  <a:cubicBezTo>
                    <a:pt x="21" y="169"/>
                    <a:pt x="24" y="183"/>
                    <a:pt x="29" y="195"/>
                  </a:cubicBezTo>
                  <a:cubicBezTo>
                    <a:pt x="35" y="208"/>
                    <a:pt x="45" y="219"/>
                    <a:pt x="58" y="224"/>
                  </a:cubicBezTo>
                  <a:cubicBezTo>
                    <a:pt x="64" y="226"/>
                    <a:pt x="75" y="228"/>
                    <a:pt x="82" y="223"/>
                  </a:cubicBezTo>
                  <a:cubicBezTo>
                    <a:pt x="87" y="219"/>
                    <a:pt x="88" y="209"/>
                    <a:pt x="89" y="204"/>
                  </a:cubicBezTo>
                  <a:cubicBezTo>
                    <a:pt x="93" y="184"/>
                    <a:pt x="95" y="163"/>
                    <a:pt x="93" y="142"/>
                  </a:cubicBezTo>
                  <a:cubicBezTo>
                    <a:pt x="92" y="131"/>
                    <a:pt x="90" y="119"/>
                    <a:pt x="87" y="108"/>
                  </a:cubicBezTo>
                  <a:close/>
                </a:path>
              </a:pathLst>
            </a:custGeom>
            <a:solidFill>
              <a:srgbClr val="F4A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íṣ1îḋê">
              <a:extLst>
                <a:ext uri="{FF2B5EF4-FFF2-40B4-BE49-F238E27FC236}">
                  <a16:creationId xmlns:a16="http://schemas.microsoft.com/office/drawing/2014/main" id="{AE0059AC-9444-4F3E-81AC-3F520032FB49}"/>
                </a:ext>
              </a:extLst>
            </p:cNvPr>
            <p:cNvSpPr/>
            <p:nvPr/>
          </p:nvSpPr>
          <p:spPr bwMode="auto">
            <a:xfrm>
              <a:off x="3325067" y="3781672"/>
              <a:ext cx="0" cy="901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88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iš1îďe">
              <a:extLst>
                <a:ext uri="{FF2B5EF4-FFF2-40B4-BE49-F238E27FC236}">
                  <a16:creationId xmlns:a16="http://schemas.microsoft.com/office/drawing/2014/main" id="{CD34CF70-D2E6-45E4-A6A4-FB819971D57C}"/>
                </a:ext>
              </a:extLst>
            </p:cNvPr>
            <p:cNvSpPr/>
            <p:nvPr/>
          </p:nvSpPr>
          <p:spPr bwMode="auto">
            <a:xfrm>
              <a:off x="3170126" y="3561871"/>
              <a:ext cx="152239" cy="200884"/>
            </a:xfrm>
            <a:custGeom>
              <a:avLst/>
              <a:gdLst>
                <a:gd name="T0" fmla="*/ 2 w 99"/>
                <a:gd name="T1" fmla="*/ 22 h 131"/>
                <a:gd name="T2" fmla="*/ 10 w 99"/>
                <a:gd name="T3" fmla="*/ 3 h 131"/>
                <a:gd name="T4" fmla="*/ 36 w 99"/>
                <a:gd name="T5" fmla="*/ 11 h 131"/>
                <a:gd name="T6" fmla="*/ 99 w 99"/>
                <a:gd name="T7" fmla="*/ 126 h 131"/>
                <a:gd name="T8" fmla="*/ 11 w 99"/>
                <a:gd name="T9" fmla="*/ 131 h 131"/>
                <a:gd name="T10" fmla="*/ 2 w 99"/>
                <a:gd name="T11" fmla="*/ 2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131">
                  <a:moveTo>
                    <a:pt x="2" y="22"/>
                  </a:moveTo>
                  <a:cubicBezTo>
                    <a:pt x="3" y="15"/>
                    <a:pt x="4" y="6"/>
                    <a:pt x="10" y="3"/>
                  </a:cubicBezTo>
                  <a:cubicBezTo>
                    <a:pt x="17" y="0"/>
                    <a:pt x="30" y="6"/>
                    <a:pt x="36" y="11"/>
                  </a:cubicBezTo>
                  <a:cubicBezTo>
                    <a:pt x="71" y="41"/>
                    <a:pt x="90" y="81"/>
                    <a:pt x="99" y="126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3" y="95"/>
                    <a:pt x="0" y="58"/>
                    <a:pt x="2" y="22"/>
                  </a:cubicBezTo>
                  <a:close/>
                </a:path>
              </a:pathLst>
            </a:custGeom>
            <a:solidFill>
              <a:srgbClr val="66B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iṣḷíďê">
              <a:extLst>
                <a:ext uri="{FF2B5EF4-FFF2-40B4-BE49-F238E27FC236}">
                  <a16:creationId xmlns:a16="http://schemas.microsoft.com/office/drawing/2014/main" id="{0C72F7FE-2AAD-462A-B83E-B85F672AF46D}"/>
                </a:ext>
              </a:extLst>
            </p:cNvPr>
            <p:cNvSpPr/>
            <p:nvPr/>
          </p:nvSpPr>
          <p:spPr bwMode="auto">
            <a:xfrm>
              <a:off x="3046713" y="3403326"/>
              <a:ext cx="92785" cy="150438"/>
            </a:xfrm>
            <a:custGeom>
              <a:avLst/>
              <a:gdLst>
                <a:gd name="T0" fmla="*/ 2 w 60"/>
                <a:gd name="T1" fmla="*/ 27 h 98"/>
                <a:gd name="T2" fmla="*/ 32 w 60"/>
                <a:gd name="T3" fmla="*/ 6 h 98"/>
                <a:gd name="T4" fmla="*/ 60 w 60"/>
                <a:gd name="T5" fmla="*/ 85 h 98"/>
                <a:gd name="T6" fmla="*/ 0 w 60"/>
                <a:gd name="T7" fmla="*/ 85 h 98"/>
                <a:gd name="T8" fmla="*/ 2 w 60"/>
                <a:gd name="T9" fmla="*/ 2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8">
                  <a:moveTo>
                    <a:pt x="2" y="27"/>
                  </a:moveTo>
                  <a:cubicBezTo>
                    <a:pt x="7" y="5"/>
                    <a:pt x="23" y="0"/>
                    <a:pt x="32" y="6"/>
                  </a:cubicBezTo>
                  <a:cubicBezTo>
                    <a:pt x="38" y="46"/>
                    <a:pt x="45" y="63"/>
                    <a:pt x="60" y="85"/>
                  </a:cubicBezTo>
                  <a:cubicBezTo>
                    <a:pt x="41" y="98"/>
                    <a:pt x="7" y="95"/>
                    <a:pt x="0" y="85"/>
                  </a:cubicBezTo>
                  <a:cubicBezTo>
                    <a:pt x="0" y="82"/>
                    <a:pt x="0" y="38"/>
                    <a:pt x="2" y="27"/>
                  </a:cubicBezTo>
                  <a:close/>
                </a:path>
              </a:pathLst>
            </a:custGeom>
            <a:solidFill>
              <a:srgbClr val="F4A0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ï$ľíḓê">
              <a:extLst>
                <a:ext uri="{FF2B5EF4-FFF2-40B4-BE49-F238E27FC236}">
                  <a16:creationId xmlns:a16="http://schemas.microsoft.com/office/drawing/2014/main" id="{64AD1A26-6EC8-4D69-BF75-54E9C06FA8C1}"/>
                </a:ext>
              </a:extLst>
            </p:cNvPr>
            <p:cNvSpPr/>
            <p:nvPr/>
          </p:nvSpPr>
          <p:spPr bwMode="auto">
            <a:xfrm>
              <a:off x="2967441" y="3346574"/>
              <a:ext cx="122512" cy="176561"/>
            </a:xfrm>
            <a:custGeom>
              <a:avLst/>
              <a:gdLst>
                <a:gd name="T0" fmla="*/ 55 w 80"/>
                <a:gd name="T1" fmla="*/ 14 h 115"/>
                <a:gd name="T2" fmla="*/ 4 w 80"/>
                <a:gd name="T3" fmla="*/ 37 h 115"/>
                <a:gd name="T4" fmla="*/ 34 w 80"/>
                <a:gd name="T5" fmla="*/ 104 h 115"/>
                <a:gd name="T6" fmla="*/ 79 w 80"/>
                <a:gd name="T7" fmla="*/ 76 h 115"/>
                <a:gd name="T8" fmla="*/ 55 w 80"/>
                <a:gd name="T9" fmla="*/ 1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15">
                  <a:moveTo>
                    <a:pt x="55" y="14"/>
                  </a:moveTo>
                  <a:cubicBezTo>
                    <a:pt x="36" y="0"/>
                    <a:pt x="8" y="12"/>
                    <a:pt x="4" y="37"/>
                  </a:cubicBezTo>
                  <a:cubicBezTo>
                    <a:pt x="0" y="59"/>
                    <a:pt x="23" y="98"/>
                    <a:pt x="34" y="104"/>
                  </a:cubicBezTo>
                  <a:cubicBezTo>
                    <a:pt x="53" y="115"/>
                    <a:pt x="78" y="89"/>
                    <a:pt x="79" y="76"/>
                  </a:cubicBezTo>
                  <a:cubicBezTo>
                    <a:pt x="80" y="58"/>
                    <a:pt x="71" y="25"/>
                    <a:pt x="55" y="14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iŝḻíḑe">
              <a:extLst>
                <a:ext uri="{FF2B5EF4-FFF2-40B4-BE49-F238E27FC236}">
                  <a16:creationId xmlns:a16="http://schemas.microsoft.com/office/drawing/2014/main" id="{37FDECBE-28AE-4927-AA03-448DF7E73F47}"/>
                </a:ext>
              </a:extLst>
            </p:cNvPr>
            <p:cNvSpPr/>
            <p:nvPr/>
          </p:nvSpPr>
          <p:spPr bwMode="auto">
            <a:xfrm>
              <a:off x="3061126" y="3372698"/>
              <a:ext cx="63058" cy="93686"/>
            </a:xfrm>
            <a:custGeom>
              <a:avLst/>
              <a:gdLst>
                <a:gd name="T0" fmla="*/ 8 w 41"/>
                <a:gd name="T1" fmla="*/ 1 h 61"/>
                <a:gd name="T2" fmla="*/ 13 w 41"/>
                <a:gd name="T3" fmla="*/ 1 h 61"/>
                <a:gd name="T4" fmla="*/ 17 w 41"/>
                <a:gd name="T5" fmla="*/ 4 h 61"/>
                <a:gd name="T6" fmla="*/ 30 w 41"/>
                <a:gd name="T7" fmla="*/ 18 h 61"/>
                <a:gd name="T8" fmla="*/ 36 w 41"/>
                <a:gd name="T9" fmla="*/ 35 h 61"/>
                <a:gd name="T10" fmla="*/ 37 w 41"/>
                <a:gd name="T11" fmla="*/ 47 h 61"/>
                <a:gd name="T12" fmla="*/ 40 w 41"/>
                <a:gd name="T13" fmla="*/ 57 h 61"/>
                <a:gd name="T14" fmla="*/ 34 w 41"/>
                <a:gd name="T15" fmla="*/ 61 h 61"/>
                <a:gd name="T16" fmla="*/ 27 w 41"/>
                <a:gd name="T17" fmla="*/ 57 h 61"/>
                <a:gd name="T18" fmla="*/ 23 w 41"/>
                <a:gd name="T19" fmla="*/ 50 h 61"/>
                <a:gd name="T20" fmla="*/ 7 w 41"/>
                <a:gd name="T21" fmla="*/ 28 h 61"/>
                <a:gd name="T22" fmla="*/ 4 w 41"/>
                <a:gd name="T23" fmla="*/ 3 h 61"/>
                <a:gd name="T24" fmla="*/ 8 w 41"/>
                <a:gd name="T25" fmla="*/ 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1">
                  <a:moveTo>
                    <a:pt x="8" y="1"/>
                  </a:moveTo>
                  <a:cubicBezTo>
                    <a:pt x="9" y="0"/>
                    <a:pt x="11" y="1"/>
                    <a:pt x="13" y="1"/>
                  </a:cubicBezTo>
                  <a:cubicBezTo>
                    <a:pt x="15" y="2"/>
                    <a:pt x="16" y="3"/>
                    <a:pt x="17" y="4"/>
                  </a:cubicBezTo>
                  <a:cubicBezTo>
                    <a:pt x="22" y="9"/>
                    <a:pt x="26" y="13"/>
                    <a:pt x="30" y="18"/>
                  </a:cubicBezTo>
                  <a:cubicBezTo>
                    <a:pt x="34" y="23"/>
                    <a:pt x="36" y="29"/>
                    <a:pt x="36" y="35"/>
                  </a:cubicBezTo>
                  <a:cubicBezTo>
                    <a:pt x="36" y="39"/>
                    <a:pt x="35" y="43"/>
                    <a:pt x="37" y="47"/>
                  </a:cubicBezTo>
                  <a:cubicBezTo>
                    <a:pt x="38" y="50"/>
                    <a:pt x="41" y="53"/>
                    <a:pt x="40" y="57"/>
                  </a:cubicBezTo>
                  <a:cubicBezTo>
                    <a:pt x="39" y="59"/>
                    <a:pt x="36" y="61"/>
                    <a:pt x="34" y="61"/>
                  </a:cubicBezTo>
                  <a:cubicBezTo>
                    <a:pt x="31" y="60"/>
                    <a:pt x="29" y="59"/>
                    <a:pt x="27" y="57"/>
                  </a:cubicBezTo>
                  <a:cubicBezTo>
                    <a:pt x="25" y="54"/>
                    <a:pt x="24" y="52"/>
                    <a:pt x="23" y="50"/>
                  </a:cubicBezTo>
                  <a:cubicBezTo>
                    <a:pt x="18" y="42"/>
                    <a:pt x="12" y="36"/>
                    <a:pt x="7" y="28"/>
                  </a:cubicBezTo>
                  <a:cubicBezTo>
                    <a:pt x="2" y="21"/>
                    <a:pt x="0" y="11"/>
                    <a:pt x="4" y="3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222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ïšḷîḓé">
              <a:extLst>
                <a:ext uri="{FF2B5EF4-FFF2-40B4-BE49-F238E27FC236}">
                  <a16:creationId xmlns:a16="http://schemas.microsoft.com/office/drawing/2014/main" id="{AF093FDA-62F1-4A61-84F0-57FD15782C3A}"/>
                </a:ext>
              </a:extLst>
            </p:cNvPr>
            <p:cNvSpPr/>
            <p:nvPr/>
          </p:nvSpPr>
          <p:spPr bwMode="auto">
            <a:xfrm>
              <a:off x="2935011" y="3324954"/>
              <a:ext cx="202686" cy="109000"/>
            </a:xfrm>
            <a:custGeom>
              <a:avLst/>
              <a:gdLst>
                <a:gd name="T0" fmla="*/ 0 w 132"/>
                <a:gd name="T1" fmla="*/ 42 h 71"/>
                <a:gd name="T2" fmla="*/ 13 w 132"/>
                <a:gd name="T3" fmla="*/ 37 h 71"/>
                <a:gd name="T4" fmla="*/ 8 w 132"/>
                <a:gd name="T5" fmla="*/ 45 h 71"/>
                <a:gd name="T6" fmla="*/ 11 w 132"/>
                <a:gd name="T7" fmla="*/ 53 h 71"/>
                <a:gd name="T8" fmla="*/ 18 w 132"/>
                <a:gd name="T9" fmla="*/ 53 h 71"/>
                <a:gd name="T10" fmla="*/ 23 w 132"/>
                <a:gd name="T11" fmla="*/ 49 h 71"/>
                <a:gd name="T12" fmla="*/ 21 w 132"/>
                <a:gd name="T13" fmla="*/ 54 h 71"/>
                <a:gd name="T14" fmla="*/ 24 w 132"/>
                <a:gd name="T15" fmla="*/ 58 h 71"/>
                <a:gd name="T16" fmla="*/ 28 w 132"/>
                <a:gd name="T17" fmla="*/ 56 h 71"/>
                <a:gd name="T18" fmla="*/ 45 w 132"/>
                <a:gd name="T19" fmla="*/ 42 h 71"/>
                <a:gd name="T20" fmla="*/ 45 w 132"/>
                <a:gd name="T21" fmla="*/ 48 h 71"/>
                <a:gd name="T22" fmla="*/ 48 w 132"/>
                <a:gd name="T23" fmla="*/ 52 h 71"/>
                <a:gd name="T24" fmla="*/ 55 w 132"/>
                <a:gd name="T25" fmla="*/ 48 h 71"/>
                <a:gd name="T26" fmla="*/ 62 w 132"/>
                <a:gd name="T27" fmla="*/ 42 h 71"/>
                <a:gd name="T28" fmla="*/ 71 w 132"/>
                <a:gd name="T29" fmla="*/ 47 h 71"/>
                <a:gd name="T30" fmla="*/ 72 w 132"/>
                <a:gd name="T31" fmla="*/ 49 h 71"/>
                <a:gd name="T32" fmla="*/ 84 w 132"/>
                <a:gd name="T33" fmla="*/ 64 h 71"/>
                <a:gd name="T34" fmla="*/ 88 w 132"/>
                <a:gd name="T35" fmla="*/ 69 h 71"/>
                <a:gd name="T36" fmla="*/ 94 w 132"/>
                <a:gd name="T37" fmla="*/ 70 h 71"/>
                <a:gd name="T38" fmla="*/ 87 w 132"/>
                <a:gd name="T39" fmla="*/ 2 h 71"/>
                <a:gd name="T40" fmla="*/ 65 w 132"/>
                <a:gd name="T41" fmla="*/ 4 h 71"/>
                <a:gd name="T42" fmla="*/ 46 w 132"/>
                <a:gd name="T43" fmla="*/ 11 h 71"/>
                <a:gd name="T44" fmla="*/ 30 w 132"/>
                <a:gd name="T45" fmla="*/ 12 h 71"/>
                <a:gd name="T46" fmla="*/ 0 w 132"/>
                <a:gd name="T47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2" h="71">
                  <a:moveTo>
                    <a:pt x="0" y="42"/>
                  </a:moveTo>
                  <a:cubicBezTo>
                    <a:pt x="4" y="41"/>
                    <a:pt x="8" y="39"/>
                    <a:pt x="13" y="37"/>
                  </a:cubicBezTo>
                  <a:cubicBezTo>
                    <a:pt x="11" y="40"/>
                    <a:pt x="9" y="42"/>
                    <a:pt x="8" y="45"/>
                  </a:cubicBezTo>
                  <a:cubicBezTo>
                    <a:pt x="7" y="48"/>
                    <a:pt x="8" y="52"/>
                    <a:pt x="11" y="53"/>
                  </a:cubicBezTo>
                  <a:cubicBezTo>
                    <a:pt x="13" y="54"/>
                    <a:pt x="15" y="54"/>
                    <a:pt x="18" y="53"/>
                  </a:cubicBezTo>
                  <a:cubicBezTo>
                    <a:pt x="20" y="52"/>
                    <a:pt x="21" y="50"/>
                    <a:pt x="23" y="49"/>
                  </a:cubicBezTo>
                  <a:cubicBezTo>
                    <a:pt x="22" y="50"/>
                    <a:pt x="21" y="52"/>
                    <a:pt x="21" y="54"/>
                  </a:cubicBezTo>
                  <a:cubicBezTo>
                    <a:pt x="21" y="55"/>
                    <a:pt x="22" y="57"/>
                    <a:pt x="24" y="58"/>
                  </a:cubicBezTo>
                  <a:cubicBezTo>
                    <a:pt x="26" y="58"/>
                    <a:pt x="27" y="57"/>
                    <a:pt x="28" y="56"/>
                  </a:cubicBezTo>
                  <a:cubicBezTo>
                    <a:pt x="34" y="51"/>
                    <a:pt x="39" y="47"/>
                    <a:pt x="45" y="42"/>
                  </a:cubicBezTo>
                  <a:cubicBezTo>
                    <a:pt x="45" y="44"/>
                    <a:pt x="44" y="46"/>
                    <a:pt x="45" y="48"/>
                  </a:cubicBezTo>
                  <a:cubicBezTo>
                    <a:pt x="45" y="50"/>
                    <a:pt x="46" y="51"/>
                    <a:pt x="48" y="52"/>
                  </a:cubicBezTo>
                  <a:cubicBezTo>
                    <a:pt x="51" y="53"/>
                    <a:pt x="54" y="51"/>
                    <a:pt x="55" y="48"/>
                  </a:cubicBezTo>
                  <a:cubicBezTo>
                    <a:pt x="57" y="45"/>
                    <a:pt x="59" y="42"/>
                    <a:pt x="62" y="42"/>
                  </a:cubicBezTo>
                  <a:cubicBezTo>
                    <a:pt x="66" y="41"/>
                    <a:pt x="69" y="44"/>
                    <a:pt x="71" y="47"/>
                  </a:cubicBezTo>
                  <a:cubicBezTo>
                    <a:pt x="71" y="48"/>
                    <a:pt x="72" y="48"/>
                    <a:pt x="72" y="49"/>
                  </a:cubicBezTo>
                  <a:cubicBezTo>
                    <a:pt x="76" y="54"/>
                    <a:pt x="80" y="59"/>
                    <a:pt x="84" y="64"/>
                  </a:cubicBezTo>
                  <a:cubicBezTo>
                    <a:pt x="85" y="66"/>
                    <a:pt x="86" y="68"/>
                    <a:pt x="88" y="69"/>
                  </a:cubicBezTo>
                  <a:cubicBezTo>
                    <a:pt x="90" y="70"/>
                    <a:pt x="92" y="71"/>
                    <a:pt x="94" y="70"/>
                  </a:cubicBezTo>
                  <a:cubicBezTo>
                    <a:pt x="97" y="69"/>
                    <a:pt x="132" y="17"/>
                    <a:pt x="87" y="2"/>
                  </a:cubicBezTo>
                  <a:cubicBezTo>
                    <a:pt x="81" y="0"/>
                    <a:pt x="72" y="2"/>
                    <a:pt x="65" y="4"/>
                  </a:cubicBezTo>
                  <a:cubicBezTo>
                    <a:pt x="59" y="6"/>
                    <a:pt x="53" y="9"/>
                    <a:pt x="46" y="11"/>
                  </a:cubicBezTo>
                  <a:cubicBezTo>
                    <a:pt x="41" y="12"/>
                    <a:pt x="35" y="11"/>
                    <a:pt x="30" y="12"/>
                  </a:cubicBezTo>
                  <a:cubicBezTo>
                    <a:pt x="15" y="13"/>
                    <a:pt x="0" y="27"/>
                    <a:pt x="0" y="42"/>
                  </a:cubicBezTo>
                  <a:close/>
                </a:path>
              </a:pathLst>
            </a:custGeom>
            <a:solidFill>
              <a:srgbClr val="222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iŝḷiḑe">
              <a:extLst>
                <a:ext uri="{FF2B5EF4-FFF2-40B4-BE49-F238E27FC236}">
                  <a16:creationId xmlns:a16="http://schemas.microsoft.com/office/drawing/2014/main" id="{B44D6502-F08A-43FB-9B31-AA42794E3326}"/>
                </a:ext>
              </a:extLst>
            </p:cNvPr>
            <p:cNvSpPr/>
            <p:nvPr/>
          </p:nvSpPr>
          <p:spPr bwMode="auto">
            <a:xfrm>
              <a:off x="3071936" y="3386210"/>
              <a:ext cx="35132" cy="66661"/>
            </a:xfrm>
            <a:custGeom>
              <a:avLst/>
              <a:gdLst>
                <a:gd name="T0" fmla="*/ 21 w 23"/>
                <a:gd name="T1" fmla="*/ 13 h 43"/>
                <a:gd name="T2" fmla="*/ 21 w 23"/>
                <a:gd name="T3" fmla="*/ 29 h 43"/>
                <a:gd name="T4" fmla="*/ 1 w 23"/>
                <a:gd name="T5" fmla="*/ 20 h 43"/>
                <a:gd name="T6" fmla="*/ 21 w 23"/>
                <a:gd name="T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43">
                  <a:moveTo>
                    <a:pt x="21" y="13"/>
                  </a:moveTo>
                  <a:cubicBezTo>
                    <a:pt x="23" y="18"/>
                    <a:pt x="23" y="24"/>
                    <a:pt x="21" y="29"/>
                  </a:cubicBezTo>
                  <a:cubicBezTo>
                    <a:pt x="15" y="43"/>
                    <a:pt x="1" y="30"/>
                    <a:pt x="1" y="20"/>
                  </a:cubicBezTo>
                  <a:cubicBezTo>
                    <a:pt x="0" y="8"/>
                    <a:pt x="16" y="0"/>
                    <a:pt x="21" y="13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i$ḷiḋê">
              <a:extLst>
                <a:ext uri="{FF2B5EF4-FFF2-40B4-BE49-F238E27FC236}">
                  <a16:creationId xmlns:a16="http://schemas.microsoft.com/office/drawing/2014/main" id="{1D2513D1-2724-4202-97E3-CE2F53CA4C87}"/>
                </a:ext>
              </a:extLst>
            </p:cNvPr>
            <p:cNvSpPr/>
            <p:nvPr/>
          </p:nvSpPr>
          <p:spPr bwMode="auto">
            <a:xfrm>
              <a:off x="2885465" y="4859958"/>
              <a:ext cx="184669" cy="72066"/>
            </a:xfrm>
            <a:custGeom>
              <a:avLst/>
              <a:gdLst>
                <a:gd name="T0" fmla="*/ 1 w 120"/>
                <a:gd name="T1" fmla="*/ 41 h 47"/>
                <a:gd name="T2" fmla="*/ 11 w 120"/>
                <a:gd name="T3" fmla="*/ 30 h 47"/>
                <a:gd name="T4" fmla="*/ 27 w 120"/>
                <a:gd name="T5" fmla="*/ 30 h 47"/>
                <a:gd name="T6" fmla="*/ 65 w 120"/>
                <a:gd name="T7" fmla="*/ 7 h 47"/>
                <a:gd name="T8" fmla="*/ 68 w 120"/>
                <a:gd name="T9" fmla="*/ 2 h 47"/>
                <a:gd name="T10" fmla="*/ 76 w 120"/>
                <a:gd name="T11" fmla="*/ 3 h 47"/>
                <a:gd name="T12" fmla="*/ 82 w 120"/>
                <a:gd name="T13" fmla="*/ 9 h 47"/>
                <a:gd name="T14" fmla="*/ 96 w 120"/>
                <a:gd name="T15" fmla="*/ 15 h 47"/>
                <a:gd name="T16" fmla="*/ 109 w 120"/>
                <a:gd name="T17" fmla="*/ 14 h 47"/>
                <a:gd name="T18" fmla="*/ 114 w 120"/>
                <a:gd name="T19" fmla="*/ 24 h 47"/>
                <a:gd name="T20" fmla="*/ 119 w 120"/>
                <a:gd name="T21" fmla="*/ 43 h 47"/>
                <a:gd name="T22" fmla="*/ 120 w 120"/>
                <a:gd name="T23" fmla="*/ 47 h 47"/>
                <a:gd name="T24" fmla="*/ 90 w 120"/>
                <a:gd name="T25" fmla="*/ 47 h 47"/>
                <a:gd name="T26" fmla="*/ 87 w 120"/>
                <a:gd name="T27" fmla="*/ 37 h 47"/>
                <a:gd name="T28" fmla="*/ 84 w 120"/>
                <a:gd name="T29" fmla="*/ 47 h 47"/>
                <a:gd name="T30" fmla="*/ 3 w 120"/>
                <a:gd name="T31" fmla="*/ 47 h 47"/>
                <a:gd name="T32" fmla="*/ 1 w 120"/>
                <a:gd name="T33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0" h="47">
                  <a:moveTo>
                    <a:pt x="1" y="41"/>
                  </a:moveTo>
                  <a:cubicBezTo>
                    <a:pt x="0" y="36"/>
                    <a:pt x="5" y="32"/>
                    <a:pt x="11" y="30"/>
                  </a:cubicBezTo>
                  <a:cubicBezTo>
                    <a:pt x="16" y="29"/>
                    <a:pt x="22" y="30"/>
                    <a:pt x="27" y="30"/>
                  </a:cubicBezTo>
                  <a:cubicBezTo>
                    <a:pt x="42" y="30"/>
                    <a:pt x="57" y="20"/>
                    <a:pt x="65" y="7"/>
                  </a:cubicBezTo>
                  <a:cubicBezTo>
                    <a:pt x="66" y="5"/>
                    <a:pt x="67" y="3"/>
                    <a:pt x="68" y="2"/>
                  </a:cubicBezTo>
                  <a:cubicBezTo>
                    <a:pt x="71" y="0"/>
                    <a:pt x="74" y="1"/>
                    <a:pt x="76" y="3"/>
                  </a:cubicBezTo>
                  <a:cubicBezTo>
                    <a:pt x="78" y="5"/>
                    <a:pt x="80" y="7"/>
                    <a:pt x="82" y="9"/>
                  </a:cubicBezTo>
                  <a:cubicBezTo>
                    <a:pt x="86" y="13"/>
                    <a:pt x="91" y="15"/>
                    <a:pt x="96" y="15"/>
                  </a:cubicBezTo>
                  <a:cubicBezTo>
                    <a:pt x="100" y="15"/>
                    <a:pt x="105" y="12"/>
                    <a:pt x="109" y="14"/>
                  </a:cubicBezTo>
                  <a:cubicBezTo>
                    <a:pt x="112" y="16"/>
                    <a:pt x="113" y="21"/>
                    <a:pt x="114" y="24"/>
                  </a:cubicBezTo>
                  <a:cubicBezTo>
                    <a:pt x="116" y="30"/>
                    <a:pt x="117" y="36"/>
                    <a:pt x="119" y="43"/>
                  </a:cubicBezTo>
                  <a:cubicBezTo>
                    <a:pt x="119" y="44"/>
                    <a:pt x="120" y="45"/>
                    <a:pt x="120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89" y="45"/>
                    <a:pt x="88" y="39"/>
                    <a:pt x="87" y="37"/>
                  </a:cubicBezTo>
                  <a:cubicBezTo>
                    <a:pt x="87" y="39"/>
                    <a:pt x="86" y="45"/>
                    <a:pt x="84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2" y="45"/>
                    <a:pt x="1" y="43"/>
                    <a:pt x="1" y="41"/>
                  </a:cubicBezTo>
                  <a:close/>
                </a:path>
              </a:pathLst>
            </a:custGeom>
            <a:solidFill>
              <a:srgbClr val="66B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iSḻïḓè">
              <a:extLst>
                <a:ext uri="{FF2B5EF4-FFF2-40B4-BE49-F238E27FC236}">
                  <a16:creationId xmlns:a16="http://schemas.microsoft.com/office/drawing/2014/main" id="{636F22E1-3164-4A26-8FFB-A2B7450A19F2}"/>
                </a:ext>
              </a:extLst>
            </p:cNvPr>
            <p:cNvSpPr/>
            <p:nvPr/>
          </p:nvSpPr>
          <p:spPr bwMode="auto">
            <a:xfrm>
              <a:off x="3296241" y="4823024"/>
              <a:ext cx="81074" cy="83777"/>
            </a:xfrm>
            <a:custGeom>
              <a:avLst/>
              <a:gdLst>
                <a:gd name="T0" fmla="*/ 2 w 53"/>
                <a:gd name="T1" fmla="*/ 50 h 55"/>
                <a:gd name="T2" fmla="*/ 3 w 53"/>
                <a:gd name="T3" fmla="*/ 38 h 55"/>
                <a:gd name="T4" fmla="*/ 5 w 53"/>
                <a:gd name="T5" fmla="*/ 12 h 55"/>
                <a:gd name="T6" fmla="*/ 25 w 53"/>
                <a:gd name="T7" fmla="*/ 8 h 55"/>
                <a:gd name="T8" fmla="*/ 33 w 53"/>
                <a:gd name="T9" fmla="*/ 11 h 55"/>
                <a:gd name="T10" fmla="*/ 38 w 53"/>
                <a:gd name="T11" fmla="*/ 8 h 55"/>
                <a:gd name="T12" fmla="*/ 44 w 53"/>
                <a:gd name="T13" fmla="*/ 17 h 55"/>
                <a:gd name="T14" fmla="*/ 52 w 53"/>
                <a:gd name="T15" fmla="*/ 34 h 55"/>
                <a:gd name="T16" fmla="*/ 53 w 53"/>
                <a:gd name="T17" fmla="*/ 38 h 55"/>
                <a:gd name="T18" fmla="*/ 5 w 53"/>
                <a:gd name="T19" fmla="*/ 55 h 55"/>
                <a:gd name="T20" fmla="*/ 2 w 53"/>
                <a:gd name="T21" fmla="*/ 5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5">
                  <a:moveTo>
                    <a:pt x="2" y="50"/>
                  </a:moveTo>
                  <a:cubicBezTo>
                    <a:pt x="0" y="45"/>
                    <a:pt x="1" y="40"/>
                    <a:pt x="3" y="38"/>
                  </a:cubicBezTo>
                  <a:cubicBezTo>
                    <a:pt x="5" y="36"/>
                    <a:pt x="5" y="26"/>
                    <a:pt x="5" y="12"/>
                  </a:cubicBezTo>
                  <a:cubicBezTo>
                    <a:pt x="5" y="6"/>
                    <a:pt x="16" y="0"/>
                    <a:pt x="25" y="8"/>
                  </a:cubicBezTo>
                  <a:cubicBezTo>
                    <a:pt x="28" y="10"/>
                    <a:pt x="31" y="12"/>
                    <a:pt x="33" y="11"/>
                  </a:cubicBezTo>
                  <a:cubicBezTo>
                    <a:pt x="35" y="10"/>
                    <a:pt x="36" y="7"/>
                    <a:pt x="38" y="8"/>
                  </a:cubicBezTo>
                  <a:cubicBezTo>
                    <a:pt x="40" y="9"/>
                    <a:pt x="42" y="14"/>
                    <a:pt x="44" y="17"/>
                  </a:cubicBezTo>
                  <a:cubicBezTo>
                    <a:pt x="46" y="23"/>
                    <a:pt x="49" y="28"/>
                    <a:pt x="52" y="34"/>
                  </a:cubicBezTo>
                  <a:cubicBezTo>
                    <a:pt x="52" y="35"/>
                    <a:pt x="53" y="36"/>
                    <a:pt x="53" y="38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4" y="53"/>
                    <a:pt x="3" y="52"/>
                    <a:pt x="2" y="50"/>
                  </a:cubicBezTo>
                  <a:close/>
                </a:path>
              </a:pathLst>
            </a:custGeom>
            <a:solidFill>
              <a:srgbClr val="66B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îSḷíḍé">
              <a:extLst>
                <a:ext uri="{FF2B5EF4-FFF2-40B4-BE49-F238E27FC236}">
                  <a16:creationId xmlns:a16="http://schemas.microsoft.com/office/drawing/2014/main" id="{1A10C8DB-92F8-4CC6-958B-773E178DC782}"/>
                </a:ext>
              </a:extLst>
            </p:cNvPr>
            <p:cNvSpPr/>
            <p:nvPr/>
          </p:nvSpPr>
          <p:spPr bwMode="auto">
            <a:xfrm>
              <a:off x="2795383" y="3629433"/>
              <a:ext cx="309883" cy="329701"/>
            </a:xfrm>
            <a:custGeom>
              <a:avLst/>
              <a:gdLst>
                <a:gd name="T0" fmla="*/ 191 w 202"/>
                <a:gd name="T1" fmla="*/ 215 h 215"/>
                <a:gd name="T2" fmla="*/ 71 w 202"/>
                <a:gd name="T3" fmla="*/ 215 h 215"/>
                <a:gd name="T4" fmla="*/ 54 w 202"/>
                <a:gd name="T5" fmla="*/ 202 h 215"/>
                <a:gd name="T6" fmla="*/ 2 w 202"/>
                <a:gd name="T7" fmla="*/ 13 h 215"/>
                <a:gd name="T8" fmla="*/ 11 w 202"/>
                <a:gd name="T9" fmla="*/ 0 h 215"/>
                <a:gd name="T10" fmla="*/ 131 w 202"/>
                <a:gd name="T11" fmla="*/ 0 h 215"/>
                <a:gd name="T12" fmla="*/ 147 w 202"/>
                <a:gd name="T13" fmla="*/ 13 h 215"/>
                <a:gd name="T14" fmla="*/ 200 w 202"/>
                <a:gd name="T15" fmla="*/ 202 h 215"/>
                <a:gd name="T16" fmla="*/ 191 w 202"/>
                <a:gd name="T17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" h="215">
                  <a:moveTo>
                    <a:pt x="191" y="215"/>
                  </a:moveTo>
                  <a:cubicBezTo>
                    <a:pt x="71" y="215"/>
                    <a:pt x="71" y="215"/>
                    <a:pt x="71" y="215"/>
                  </a:cubicBezTo>
                  <a:cubicBezTo>
                    <a:pt x="64" y="215"/>
                    <a:pt x="56" y="209"/>
                    <a:pt x="54" y="20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6"/>
                    <a:pt x="4" y="0"/>
                    <a:pt x="1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8" y="0"/>
                    <a:pt x="145" y="6"/>
                    <a:pt x="147" y="13"/>
                  </a:cubicBezTo>
                  <a:cubicBezTo>
                    <a:pt x="200" y="202"/>
                    <a:pt x="200" y="202"/>
                    <a:pt x="200" y="202"/>
                  </a:cubicBezTo>
                  <a:cubicBezTo>
                    <a:pt x="202" y="209"/>
                    <a:pt x="198" y="215"/>
                    <a:pt x="191" y="215"/>
                  </a:cubicBezTo>
                  <a:close/>
                </a:path>
              </a:pathLst>
            </a:custGeom>
            <a:solidFill>
              <a:srgbClr val="A2D1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ïšlïḓê">
              <a:extLst>
                <a:ext uri="{FF2B5EF4-FFF2-40B4-BE49-F238E27FC236}">
                  <a16:creationId xmlns:a16="http://schemas.microsoft.com/office/drawing/2014/main" id="{60AEA275-0577-4A04-A3FF-1AA980EBE5B7}"/>
                </a:ext>
              </a:extLst>
            </p:cNvPr>
            <p:cNvSpPr/>
            <p:nvPr/>
          </p:nvSpPr>
          <p:spPr bwMode="auto">
            <a:xfrm>
              <a:off x="2976449" y="3629433"/>
              <a:ext cx="128818" cy="329701"/>
            </a:xfrm>
            <a:custGeom>
              <a:avLst/>
              <a:gdLst>
                <a:gd name="T0" fmla="*/ 82 w 84"/>
                <a:gd name="T1" fmla="*/ 202 h 215"/>
                <a:gd name="T2" fmla="*/ 29 w 84"/>
                <a:gd name="T3" fmla="*/ 13 h 215"/>
                <a:gd name="T4" fmla="*/ 13 w 84"/>
                <a:gd name="T5" fmla="*/ 0 h 215"/>
                <a:gd name="T6" fmla="*/ 0 w 84"/>
                <a:gd name="T7" fmla="*/ 0 h 215"/>
                <a:gd name="T8" fmla="*/ 16 w 84"/>
                <a:gd name="T9" fmla="*/ 13 h 215"/>
                <a:gd name="T10" fmla="*/ 69 w 84"/>
                <a:gd name="T11" fmla="*/ 202 h 215"/>
                <a:gd name="T12" fmla="*/ 60 w 84"/>
                <a:gd name="T13" fmla="*/ 215 h 215"/>
                <a:gd name="T14" fmla="*/ 73 w 84"/>
                <a:gd name="T15" fmla="*/ 215 h 215"/>
                <a:gd name="T16" fmla="*/ 82 w 84"/>
                <a:gd name="T17" fmla="*/ 20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215">
                  <a:moveTo>
                    <a:pt x="82" y="202"/>
                  </a:moveTo>
                  <a:cubicBezTo>
                    <a:pt x="29" y="13"/>
                    <a:pt x="29" y="13"/>
                    <a:pt x="29" y="13"/>
                  </a:cubicBezTo>
                  <a:cubicBezTo>
                    <a:pt x="27" y="6"/>
                    <a:pt x="20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14" y="6"/>
                    <a:pt x="16" y="13"/>
                  </a:cubicBezTo>
                  <a:cubicBezTo>
                    <a:pt x="69" y="202"/>
                    <a:pt x="69" y="202"/>
                    <a:pt x="69" y="202"/>
                  </a:cubicBezTo>
                  <a:cubicBezTo>
                    <a:pt x="71" y="209"/>
                    <a:pt x="67" y="215"/>
                    <a:pt x="60" y="215"/>
                  </a:cubicBezTo>
                  <a:cubicBezTo>
                    <a:pt x="73" y="215"/>
                    <a:pt x="73" y="215"/>
                    <a:pt x="73" y="215"/>
                  </a:cubicBezTo>
                  <a:cubicBezTo>
                    <a:pt x="80" y="215"/>
                    <a:pt x="84" y="209"/>
                    <a:pt x="82" y="202"/>
                  </a:cubicBezTo>
                  <a:close/>
                </a:path>
              </a:pathLst>
            </a:custGeom>
            <a:solidFill>
              <a:srgbClr val="3C79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íṡḷídè">
              <a:extLst>
                <a:ext uri="{FF2B5EF4-FFF2-40B4-BE49-F238E27FC236}">
                  <a16:creationId xmlns:a16="http://schemas.microsoft.com/office/drawing/2014/main" id="{1FD2F050-80DD-4E3F-ACA2-B1EDA4BB8AA3}"/>
                </a:ext>
              </a:extLst>
            </p:cNvPr>
            <p:cNvSpPr/>
            <p:nvPr/>
          </p:nvSpPr>
          <p:spPr bwMode="auto">
            <a:xfrm>
              <a:off x="3065630" y="3854639"/>
              <a:ext cx="240520" cy="95487"/>
            </a:xfrm>
            <a:custGeom>
              <a:avLst/>
              <a:gdLst>
                <a:gd name="T0" fmla="*/ 7 w 157"/>
                <a:gd name="T1" fmla="*/ 12 h 62"/>
                <a:gd name="T2" fmla="*/ 3 w 157"/>
                <a:gd name="T3" fmla="*/ 31 h 62"/>
                <a:gd name="T4" fmla="*/ 133 w 157"/>
                <a:gd name="T5" fmla="*/ 61 h 62"/>
                <a:gd name="T6" fmla="*/ 153 w 157"/>
                <a:gd name="T7" fmla="*/ 54 h 62"/>
                <a:gd name="T8" fmla="*/ 154 w 157"/>
                <a:gd name="T9" fmla="*/ 35 h 62"/>
                <a:gd name="T10" fmla="*/ 136 w 157"/>
                <a:gd name="T11" fmla="*/ 5 h 62"/>
                <a:gd name="T12" fmla="*/ 7 w 157"/>
                <a:gd name="T13" fmla="*/ 1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62">
                  <a:moveTo>
                    <a:pt x="7" y="12"/>
                  </a:moveTo>
                  <a:cubicBezTo>
                    <a:pt x="1" y="15"/>
                    <a:pt x="0" y="24"/>
                    <a:pt x="3" y="31"/>
                  </a:cubicBezTo>
                  <a:cubicBezTo>
                    <a:pt x="6" y="37"/>
                    <a:pt x="108" y="62"/>
                    <a:pt x="133" y="61"/>
                  </a:cubicBezTo>
                  <a:cubicBezTo>
                    <a:pt x="140" y="61"/>
                    <a:pt x="149" y="60"/>
                    <a:pt x="153" y="54"/>
                  </a:cubicBezTo>
                  <a:cubicBezTo>
                    <a:pt x="157" y="49"/>
                    <a:pt x="156" y="41"/>
                    <a:pt x="154" y="35"/>
                  </a:cubicBezTo>
                  <a:cubicBezTo>
                    <a:pt x="150" y="24"/>
                    <a:pt x="144" y="12"/>
                    <a:pt x="136" y="5"/>
                  </a:cubicBezTo>
                  <a:cubicBezTo>
                    <a:pt x="130" y="0"/>
                    <a:pt x="11" y="9"/>
                    <a:pt x="7" y="12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iŝḷiḍé">
              <a:extLst>
                <a:ext uri="{FF2B5EF4-FFF2-40B4-BE49-F238E27FC236}">
                  <a16:creationId xmlns:a16="http://schemas.microsoft.com/office/drawing/2014/main" id="{2E3029BF-FF9B-4336-9A0F-55F8ACBB79D9}"/>
                </a:ext>
              </a:extLst>
            </p:cNvPr>
            <p:cNvSpPr/>
            <p:nvPr/>
          </p:nvSpPr>
          <p:spPr bwMode="auto">
            <a:xfrm>
              <a:off x="3011581" y="3810499"/>
              <a:ext cx="102694" cy="112603"/>
            </a:xfrm>
            <a:custGeom>
              <a:avLst/>
              <a:gdLst>
                <a:gd name="T0" fmla="*/ 5 w 67"/>
                <a:gd name="T1" fmla="*/ 23 h 73"/>
                <a:gd name="T2" fmla="*/ 3 w 67"/>
                <a:gd name="T3" fmla="*/ 11 h 73"/>
                <a:gd name="T4" fmla="*/ 10 w 67"/>
                <a:gd name="T5" fmla="*/ 9 h 73"/>
                <a:gd name="T6" fmla="*/ 17 w 67"/>
                <a:gd name="T7" fmla="*/ 14 h 73"/>
                <a:gd name="T8" fmla="*/ 27 w 67"/>
                <a:gd name="T9" fmla="*/ 19 h 73"/>
                <a:gd name="T10" fmla="*/ 36 w 67"/>
                <a:gd name="T11" fmla="*/ 14 h 73"/>
                <a:gd name="T12" fmla="*/ 37 w 67"/>
                <a:gd name="T13" fmla="*/ 2 h 73"/>
                <a:gd name="T14" fmla="*/ 43 w 67"/>
                <a:gd name="T15" fmla="*/ 2 h 73"/>
                <a:gd name="T16" fmla="*/ 48 w 67"/>
                <a:gd name="T17" fmla="*/ 6 h 73"/>
                <a:gd name="T18" fmla="*/ 64 w 67"/>
                <a:gd name="T19" fmla="*/ 36 h 73"/>
                <a:gd name="T20" fmla="*/ 55 w 67"/>
                <a:gd name="T21" fmla="*/ 67 h 73"/>
                <a:gd name="T22" fmla="*/ 26 w 67"/>
                <a:gd name="T23" fmla="*/ 66 h 73"/>
                <a:gd name="T24" fmla="*/ 16 w 67"/>
                <a:gd name="T25" fmla="*/ 44 h 73"/>
                <a:gd name="T26" fmla="*/ 5 w 67"/>
                <a:gd name="T27" fmla="*/ 2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3">
                  <a:moveTo>
                    <a:pt x="5" y="23"/>
                  </a:moveTo>
                  <a:cubicBezTo>
                    <a:pt x="3" y="19"/>
                    <a:pt x="0" y="14"/>
                    <a:pt x="3" y="11"/>
                  </a:cubicBezTo>
                  <a:cubicBezTo>
                    <a:pt x="4" y="9"/>
                    <a:pt x="8" y="8"/>
                    <a:pt x="10" y="9"/>
                  </a:cubicBezTo>
                  <a:cubicBezTo>
                    <a:pt x="13" y="10"/>
                    <a:pt x="15" y="12"/>
                    <a:pt x="17" y="14"/>
                  </a:cubicBezTo>
                  <a:cubicBezTo>
                    <a:pt x="20" y="16"/>
                    <a:pt x="23" y="18"/>
                    <a:pt x="27" y="19"/>
                  </a:cubicBezTo>
                  <a:cubicBezTo>
                    <a:pt x="31" y="20"/>
                    <a:pt x="35" y="18"/>
                    <a:pt x="36" y="14"/>
                  </a:cubicBezTo>
                  <a:cubicBezTo>
                    <a:pt x="37" y="10"/>
                    <a:pt x="34" y="5"/>
                    <a:pt x="37" y="2"/>
                  </a:cubicBezTo>
                  <a:cubicBezTo>
                    <a:pt x="38" y="0"/>
                    <a:pt x="41" y="1"/>
                    <a:pt x="43" y="2"/>
                  </a:cubicBezTo>
                  <a:cubicBezTo>
                    <a:pt x="45" y="3"/>
                    <a:pt x="46" y="4"/>
                    <a:pt x="48" y="6"/>
                  </a:cubicBezTo>
                  <a:cubicBezTo>
                    <a:pt x="54" y="15"/>
                    <a:pt x="61" y="25"/>
                    <a:pt x="64" y="36"/>
                  </a:cubicBezTo>
                  <a:cubicBezTo>
                    <a:pt x="67" y="47"/>
                    <a:pt x="64" y="61"/>
                    <a:pt x="55" y="67"/>
                  </a:cubicBezTo>
                  <a:cubicBezTo>
                    <a:pt x="47" y="73"/>
                    <a:pt x="34" y="73"/>
                    <a:pt x="26" y="66"/>
                  </a:cubicBezTo>
                  <a:cubicBezTo>
                    <a:pt x="19" y="61"/>
                    <a:pt x="17" y="53"/>
                    <a:pt x="16" y="44"/>
                  </a:cubicBezTo>
                  <a:cubicBezTo>
                    <a:pt x="15" y="35"/>
                    <a:pt x="11" y="30"/>
                    <a:pt x="5" y="23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i$ļiḋé">
              <a:extLst>
                <a:ext uri="{FF2B5EF4-FFF2-40B4-BE49-F238E27FC236}">
                  <a16:creationId xmlns:a16="http://schemas.microsoft.com/office/drawing/2014/main" id="{4FFB20F5-F771-41E1-97A3-EB5EE1DBF039}"/>
                </a:ext>
              </a:extLst>
            </p:cNvPr>
            <p:cNvSpPr/>
            <p:nvPr/>
          </p:nvSpPr>
          <p:spPr bwMode="auto">
            <a:xfrm>
              <a:off x="2826011" y="3793383"/>
              <a:ext cx="59454" cy="121611"/>
            </a:xfrm>
            <a:custGeom>
              <a:avLst/>
              <a:gdLst>
                <a:gd name="T0" fmla="*/ 6 w 39"/>
                <a:gd name="T1" fmla="*/ 24 h 79"/>
                <a:gd name="T2" fmla="*/ 8 w 39"/>
                <a:gd name="T3" fmla="*/ 1 h 79"/>
                <a:gd name="T4" fmla="*/ 16 w 39"/>
                <a:gd name="T5" fmla="*/ 26 h 79"/>
                <a:gd name="T6" fmla="*/ 28 w 39"/>
                <a:gd name="T7" fmla="*/ 25 h 79"/>
                <a:gd name="T8" fmla="*/ 38 w 39"/>
                <a:gd name="T9" fmla="*/ 28 h 79"/>
                <a:gd name="T10" fmla="*/ 35 w 39"/>
                <a:gd name="T11" fmla="*/ 37 h 79"/>
                <a:gd name="T12" fmla="*/ 34 w 39"/>
                <a:gd name="T13" fmla="*/ 70 h 79"/>
                <a:gd name="T14" fmla="*/ 4 w 39"/>
                <a:gd name="T15" fmla="*/ 56 h 79"/>
                <a:gd name="T16" fmla="*/ 6 w 39"/>
                <a:gd name="T17" fmla="*/ 2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79">
                  <a:moveTo>
                    <a:pt x="6" y="24"/>
                  </a:moveTo>
                  <a:cubicBezTo>
                    <a:pt x="6" y="23"/>
                    <a:pt x="7" y="2"/>
                    <a:pt x="8" y="1"/>
                  </a:cubicBezTo>
                  <a:cubicBezTo>
                    <a:pt x="10" y="0"/>
                    <a:pt x="17" y="24"/>
                    <a:pt x="16" y="26"/>
                  </a:cubicBezTo>
                  <a:cubicBezTo>
                    <a:pt x="21" y="25"/>
                    <a:pt x="23" y="25"/>
                    <a:pt x="28" y="25"/>
                  </a:cubicBezTo>
                  <a:cubicBezTo>
                    <a:pt x="32" y="24"/>
                    <a:pt x="37" y="25"/>
                    <a:pt x="38" y="28"/>
                  </a:cubicBezTo>
                  <a:cubicBezTo>
                    <a:pt x="39" y="31"/>
                    <a:pt x="36" y="34"/>
                    <a:pt x="35" y="37"/>
                  </a:cubicBezTo>
                  <a:cubicBezTo>
                    <a:pt x="32" y="41"/>
                    <a:pt x="36" y="68"/>
                    <a:pt x="34" y="70"/>
                  </a:cubicBezTo>
                  <a:cubicBezTo>
                    <a:pt x="26" y="79"/>
                    <a:pt x="7" y="64"/>
                    <a:pt x="4" y="56"/>
                  </a:cubicBezTo>
                  <a:cubicBezTo>
                    <a:pt x="0" y="44"/>
                    <a:pt x="2" y="35"/>
                    <a:pt x="6" y="24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12657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0D2E0-F373-4358-862B-23B9F849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3DBD51-8EBC-4EFF-9432-8CAFA7BF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MapReduce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209637-8F68-46ED-9510-C68B6E024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Why do we need MapReduce?</a:t>
            </a:r>
            <a:endParaRPr lang="zh-CN" altLang="en-US" dirty="0"/>
          </a:p>
        </p:txBody>
      </p:sp>
      <p:grpSp>
        <p:nvGrpSpPr>
          <p:cNvPr id="24" name="e40c39ee-0193-4447-bb70-c2b132c3749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0E3C99B-2ECB-493E-8722-29A8E17C0D63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987528" y="2956688"/>
            <a:ext cx="4216944" cy="2715636"/>
            <a:chOff x="3265488" y="1597026"/>
            <a:chExt cx="5645150" cy="3635375"/>
          </a:xfrm>
        </p:grpSpPr>
        <p:sp>
          <p:nvSpPr>
            <p:cNvPr id="27" name="ïś1ïḍe">
              <a:extLst>
                <a:ext uri="{FF2B5EF4-FFF2-40B4-BE49-F238E27FC236}">
                  <a16:creationId xmlns:a16="http://schemas.microsoft.com/office/drawing/2014/main" id="{4F09B79B-65C5-412E-978F-6C7120D1DE4D}"/>
                </a:ext>
              </a:extLst>
            </p:cNvPr>
            <p:cNvSpPr/>
            <p:nvPr/>
          </p:nvSpPr>
          <p:spPr bwMode="auto">
            <a:xfrm>
              <a:off x="6934200" y="3684588"/>
              <a:ext cx="517525" cy="42863"/>
            </a:xfrm>
            <a:custGeom>
              <a:avLst/>
              <a:gdLst>
                <a:gd name="T0" fmla="*/ 1 w 157"/>
                <a:gd name="T1" fmla="*/ 10 h 13"/>
                <a:gd name="T2" fmla="*/ 1 w 157"/>
                <a:gd name="T3" fmla="*/ 0 h 13"/>
                <a:gd name="T4" fmla="*/ 22 w 157"/>
                <a:gd name="T5" fmla="*/ 2 h 13"/>
                <a:gd name="T6" fmla="*/ 22 w 157"/>
                <a:gd name="T7" fmla="*/ 10 h 13"/>
                <a:gd name="T8" fmla="*/ 35 w 157"/>
                <a:gd name="T9" fmla="*/ 13 h 13"/>
                <a:gd name="T10" fmla="*/ 35 w 157"/>
                <a:gd name="T11" fmla="*/ 4 h 13"/>
                <a:gd name="T12" fmla="*/ 60 w 157"/>
                <a:gd name="T13" fmla="*/ 3 h 13"/>
                <a:gd name="T14" fmla="*/ 60 w 157"/>
                <a:gd name="T15" fmla="*/ 10 h 13"/>
                <a:gd name="T16" fmla="*/ 76 w 157"/>
                <a:gd name="T17" fmla="*/ 10 h 13"/>
                <a:gd name="T18" fmla="*/ 74 w 157"/>
                <a:gd name="T19" fmla="*/ 3 h 13"/>
                <a:gd name="T20" fmla="*/ 95 w 157"/>
                <a:gd name="T21" fmla="*/ 4 h 13"/>
                <a:gd name="T22" fmla="*/ 95 w 157"/>
                <a:gd name="T23" fmla="*/ 13 h 13"/>
                <a:gd name="T24" fmla="*/ 112 w 157"/>
                <a:gd name="T25" fmla="*/ 10 h 13"/>
                <a:gd name="T26" fmla="*/ 112 w 157"/>
                <a:gd name="T27" fmla="*/ 2 h 13"/>
                <a:gd name="T28" fmla="*/ 133 w 157"/>
                <a:gd name="T29" fmla="*/ 2 h 13"/>
                <a:gd name="T30" fmla="*/ 128 w 157"/>
                <a:gd name="T31" fmla="*/ 10 h 13"/>
                <a:gd name="T32" fmla="*/ 146 w 157"/>
                <a:gd name="T33" fmla="*/ 10 h 13"/>
                <a:gd name="T34" fmla="*/ 146 w 157"/>
                <a:gd name="T35" fmla="*/ 2 h 13"/>
                <a:gd name="T36" fmla="*/ 157 w 157"/>
                <a:gd name="T37" fmla="*/ 0 h 13"/>
                <a:gd name="T38" fmla="*/ 154 w 157"/>
                <a:gd name="T39" fmla="*/ 13 h 13"/>
                <a:gd name="T40" fmla="*/ 1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" y="10"/>
                  </a:moveTo>
                  <a:cubicBezTo>
                    <a:pt x="1" y="10"/>
                    <a:pt x="0" y="0"/>
                    <a:pt x="1" y="0"/>
                  </a:cubicBezTo>
                  <a:cubicBezTo>
                    <a:pt x="2" y="0"/>
                    <a:pt x="22" y="2"/>
                    <a:pt x="22" y="2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33" y="2"/>
                    <a:pt x="133" y="2"/>
                    <a:pt x="133" y="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" y="13"/>
                    <a:pt x="1" y="13"/>
                    <a:pt x="1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sļîḓê">
              <a:extLst>
                <a:ext uri="{FF2B5EF4-FFF2-40B4-BE49-F238E27FC236}">
                  <a16:creationId xmlns:a16="http://schemas.microsoft.com/office/drawing/2014/main" id="{A1F1E49D-47B8-4991-8C96-9222D6CF256D}"/>
                </a:ext>
              </a:extLst>
            </p:cNvPr>
            <p:cNvSpPr/>
            <p:nvPr/>
          </p:nvSpPr>
          <p:spPr bwMode="auto">
            <a:xfrm>
              <a:off x="6881813" y="3717926"/>
              <a:ext cx="606425" cy="88900"/>
            </a:xfrm>
            <a:custGeom>
              <a:avLst/>
              <a:gdLst>
                <a:gd name="T0" fmla="*/ 20 w 382"/>
                <a:gd name="T1" fmla="*/ 56 h 56"/>
                <a:gd name="T2" fmla="*/ 0 w 382"/>
                <a:gd name="T3" fmla="*/ 0 h 56"/>
                <a:gd name="T4" fmla="*/ 382 w 382"/>
                <a:gd name="T5" fmla="*/ 0 h 56"/>
                <a:gd name="T6" fmla="*/ 370 w 382"/>
                <a:gd name="T7" fmla="*/ 56 h 56"/>
                <a:gd name="T8" fmla="*/ 20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20" y="56"/>
                  </a:moveTo>
                  <a:lnTo>
                    <a:pt x="0" y="0"/>
                  </a:lnTo>
                  <a:lnTo>
                    <a:pt x="382" y="0"/>
                  </a:lnTo>
                  <a:lnTo>
                    <a:pt x="370" y="56"/>
                  </a:lnTo>
                  <a:lnTo>
                    <a:pt x="20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slïḍé">
              <a:extLst>
                <a:ext uri="{FF2B5EF4-FFF2-40B4-BE49-F238E27FC236}">
                  <a16:creationId xmlns:a16="http://schemas.microsoft.com/office/drawing/2014/main" id="{5405DC53-D2C0-4D30-BA9C-C3B5383A69BB}"/>
                </a:ext>
              </a:extLst>
            </p:cNvPr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  <a:gd name="T8" fmla="*/ 79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şlîḑé">
              <a:extLst>
                <a:ext uri="{FF2B5EF4-FFF2-40B4-BE49-F238E27FC236}">
                  <a16:creationId xmlns:a16="http://schemas.microsoft.com/office/drawing/2014/main" id="{0D70820F-DD48-4A06-BE21-45A24AB26788}"/>
                </a:ext>
              </a:extLst>
            </p:cNvPr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ŝ1ïḓè">
              <a:extLst>
                <a:ext uri="{FF2B5EF4-FFF2-40B4-BE49-F238E27FC236}">
                  <a16:creationId xmlns:a16="http://schemas.microsoft.com/office/drawing/2014/main" id="{50DF785E-4A35-4388-93FC-49592E6B03DD}"/>
                </a:ext>
              </a:extLst>
            </p:cNvPr>
            <p:cNvSpPr/>
            <p:nvPr/>
          </p:nvSpPr>
          <p:spPr bwMode="auto">
            <a:xfrm>
              <a:off x="6184900" y="3678238"/>
              <a:ext cx="434975" cy="128588"/>
            </a:xfrm>
            <a:custGeom>
              <a:avLst/>
              <a:gdLst>
                <a:gd name="T0" fmla="*/ 5 w 132"/>
                <a:gd name="T1" fmla="*/ 1 h 39"/>
                <a:gd name="T2" fmla="*/ 131 w 132"/>
                <a:gd name="T3" fmla="*/ 3 h 39"/>
                <a:gd name="T4" fmla="*/ 132 w 132"/>
                <a:gd name="T5" fmla="*/ 39 h 39"/>
                <a:gd name="T6" fmla="*/ 0 w 132"/>
                <a:gd name="T7" fmla="*/ 38 h 39"/>
                <a:gd name="T8" fmla="*/ 5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5" y="1"/>
                  </a:moveTo>
                  <a:cubicBezTo>
                    <a:pt x="11" y="0"/>
                    <a:pt x="131" y="3"/>
                    <a:pt x="131" y="3"/>
                  </a:cubicBezTo>
                  <a:cubicBezTo>
                    <a:pt x="132" y="39"/>
                    <a:pt x="132" y="39"/>
                    <a:pt x="132" y="39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îḍè">
              <a:extLst>
                <a:ext uri="{FF2B5EF4-FFF2-40B4-BE49-F238E27FC236}">
                  <a16:creationId xmlns:a16="http://schemas.microsoft.com/office/drawing/2014/main" id="{255F1543-BDAA-46E8-998D-203874A2BB9E}"/>
                </a:ext>
              </a:extLst>
            </p:cNvPr>
            <p:cNvSpPr/>
            <p:nvPr/>
          </p:nvSpPr>
          <p:spPr bwMode="auto">
            <a:xfrm>
              <a:off x="6178550" y="2038351"/>
              <a:ext cx="468313" cy="1401763"/>
            </a:xfrm>
            <a:custGeom>
              <a:avLst/>
              <a:gdLst>
                <a:gd name="T0" fmla="*/ 69 w 142"/>
                <a:gd name="T1" fmla="*/ 0 h 425"/>
                <a:gd name="T2" fmla="*/ 142 w 142"/>
                <a:gd name="T3" fmla="*/ 425 h 425"/>
                <a:gd name="T4" fmla="*/ 69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69" y="0"/>
                  </a:moveTo>
                  <a:cubicBezTo>
                    <a:pt x="0" y="30"/>
                    <a:pt x="13" y="378"/>
                    <a:pt x="142" y="425"/>
                  </a:cubicBezTo>
                  <a:cubicBezTo>
                    <a:pt x="90" y="200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lîḍé">
              <a:extLst>
                <a:ext uri="{FF2B5EF4-FFF2-40B4-BE49-F238E27FC236}">
                  <a16:creationId xmlns:a16="http://schemas.microsoft.com/office/drawing/2014/main" id="{D71F0515-B7D9-4FA2-B99F-B8D1E372BA73}"/>
                </a:ext>
              </a:extLst>
            </p:cNvPr>
            <p:cNvSpPr/>
            <p:nvPr/>
          </p:nvSpPr>
          <p:spPr bwMode="auto">
            <a:xfrm>
              <a:off x="6350000" y="1847851"/>
              <a:ext cx="422275" cy="1751013"/>
            </a:xfrm>
            <a:custGeom>
              <a:avLst/>
              <a:gdLst>
                <a:gd name="T0" fmla="*/ 266 w 266"/>
                <a:gd name="T1" fmla="*/ 1088 h 1103"/>
                <a:gd name="T2" fmla="*/ 173 w 266"/>
                <a:gd name="T3" fmla="*/ 1103 h 1103"/>
                <a:gd name="T4" fmla="*/ 0 w 266"/>
                <a:gd name="T5" fmla="*/ 14 h 1103"/>
                <a:gd name="T6" fmla="*/ 94 w 266"/>
                <a:gd name="T7" fmla="*/ 0 h 1103"/>
                <a:gd name="T8" fmla="*/ 266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266" y="1088"/>
                  </a:moveTo>
                  <a:lnTo>
                    <a:pt x="173" y="1103"/>
                  </a:lnTo>
                  <a:lnTo>
                    <a:pt x="0" y="14"/>
                  </a:lnTo>
                  <a:lnTo>
                    <a:pt x="94" y="0"/>
                  </a:lnTo>
                  <a:lnTo>
                    <a:pt x="266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şḻídé">
              <a:extLst>
                <a:ext uri="{FF2B5EF4-FFF2-40B4-BE49-F238E27FC236}">
                  <a16:creationId xmlns:a16="http://schemas.microsoft.com/office/drawing/2014/main" id="{D4022103-5648-4A3D-B6B3-7AD5D43F2DD7}"/>
                </a:ext>
              </a:extLst>
            </p:cNvPr>
            <p:cNvSpPr/>
            <p:nvPr/>
          </p:nvSpPr>
          <p:spPr bwMode="auto">
            <a:xfrm>
              <a:off x="4706938" y="3684588"/>
              <a:ext cx="517525" cy="42863"/>
            </a:xfrm>
            <a:custGeom>
              <a:avLst/>
              <a:gdLst>
                <a:gd name="T0" fmla="*/ 156 w 157"/>
                <a:gd name="T1" fmla="*/ 10 h 13"/>
                <a:gd name="T2" fmla="*/ 156 w 157"/>
                <a:gd name="T3" fmla="*/ 0 h 13"/>
                <a:gd name="T4" fmla="*/ 135 w 157"/>
                <a:gd name="T5" fmla="*/ 2 h 13"/>
                <a:gd name="T6" fmla="*/ 135 w 157"/>
                <a:gd name="T7" fmla="*/ 10 h 13"/>
                <a:gd name="T8" fmla="*/ 122 w 157"/>
                <a:gd name="T9" fmla="*/ 13 h 13"/>
                <a:gd name="T10" fmla="*/ 122 w 157"/>
                <a:gd name="T11" fmla="*/ 4 h 13"/>
                <a:gd name="T12" fmla="*/ 97 w 157"/>
                <a:gd name="T13" fmla="*/ 3 h 13"/>
                <a:gd name="T14" fmla="*/ 97 w 157"/>
                <a:gd name="T15" fmla="*/ 10 h 13"/>
                <a:gd name="T16" fmla="*/ 81 w 157"/>
                <a:gd name="T17" fmla="*/ 10 h 13"/>
                <a:gd name="T18" fmla="*/ 83 w 157"/>
                <a:gd name="T19" fmla="*/ 3 h 13"/>
                <a:gd name="T20" fmla="*/ 62 w 157"/>
                <a:gd name="T21" fmla="*/ 4 h 13"/>
                <a:gd name="T22" fmla="*/ 62 w 157"/>
                <a:gd name="T23" fmla="*/ 13 h 13"/>
                <a:gd name="T24" fmla="*/ 45 w 157"/>
                <a:gd name="T25" fmla="*/ 10 h 13"/>
                <a:gd name="T26" fmla="*/ 45 w 157"/>
                <a:gd name="T27" fmla="*/ 2 h 13"/>
                <a:gd name="T28" fmla="*/ 24 w 157"/>
                <a:gd name="T29" fmla="*/ 2 h 13"/>
                <a:gd name="T30" fmla="*/ 29 w 157"/>
                <a:gd name="T31" fmla="*/ 10 h 13"/>
                <a:gd name="T32" fmla="*/ 11 w 157"/>
                <a:gd name="T33" fmla="*/ 10 h 13"/>
                <a:gd name="T34" fmla="*/ 11 w 157"/>
                <a:gd name="T35" fmla="*/ 2 h 13"/>
                <a:gd name="T36" fmla="*/ 0 w 157"/>
                <a:gd name="T37" fmla="*/ 0 h 13"/>
                <a:gd name="T38" fmla="*/ 3 w 157"/>
                <a:gd name="T39" fmla="*/ 13 h 13"/>
                <a:gd name="T40" fmla="*/ 156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56" y="10"/>
                  </a:moveTo>
                  <a:cubicBezTo>
                    <a:pt x="156" y="10"/>
                    <a:pt x="157" y="0"/>
                    <a:pt x="156" y="0"/>
                  </a:cubicBezTo>
                  <a:cubicBezTo>
                    <a:pt x="155" y="0"/>
                    <a:pt x="135" y="2"/>
                    <a:pt x="135" y="2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56" y="13"/>
                    <a:pt x="156" y="13"/>
                    <a:pt x="156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$1îdé">
              <a:extLst>
                <a:ext uri="{FF2B5EF4-FFF2-40B4-BE49-F238E27FC236}">
                  <a16:creationId xmlns:a16="http://schemas.microsoft.com/office/drawing/2014/main" id="{89614E7B-9F4C-471E-8AE9-77722A295B8C}"/>
                </a:ext>
              </a:extLst>
            </p:cNvPr>
            <p:cNvSpPr/>
            <p:nvPr/>
          </p:nvSpPr>
          <p:spPr bwMode="auto">
            <a:xfrm>
              <a:off x="4670425" y="3717926"/>
              <a:ext cx="606425" cy="88900"/>
            </a:xfrm>
            <a:custGeom>
              <a:avLst/>
              <a:gdLst>
                <a:gd name="T0" fmla="*/ 362 w 382"/>
                <a:gd name="T1" fmla="*/ 56 h 56"/>
                <a:gd name="T2" fmla="*/ 382 w 382"/>
                <a:gd name="T3" fmla="*/ 0 h 56"/>
                <a:gd name="T4" fmla="*/ 0 w 382"/>
                <a:gd name="T5" fmla="*/ 0 h 56"/>
                <a:gd name="T6" fmla="*/ 12 w 382"/>
                <a:gd name="T7" fmla="*/ 56 h 56"/>
                <a:gd name="T8" fmla="*/ 362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362" y="56"/>
                  </a:moveTo>
                  <a:lnTo>
                    <a:pt x="382" y="0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362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ḷîḋê">
              <a:extLst>
                <a:ext uri="{FF2B5EF4-FFF2-40B4-BE49-F238E27FC236}">
                  <a16:creationId xmlns:a16="http://schemas.microsoft.com/office/drawing/2014/main" id="{0BCA3FFE-2002-4CF9-A685-21DC89B041F7}"/>
                </a:ext>
              </a:extLst>
            </p:cNvPr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  <a:gd name="T8" fmla="*/ 44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ŝľiḋè">
              <a:extLst>
                <a:ext uri="{FF2B5EF4-FFF2-40B4-BE49-F238E27FC236}">
                  <a16:creationId xmlns:a16="http://schemas.microsoft.com/office/drawing/2014/main" id="{64336A79-9113-41E5-A381-4D075175AA07}"/>
                </a:ext>
              </a:extLst>
            </p:cNvPr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ṧḷiḑe">
              <a:extLst>
                <a:ext uri="{FF2B5EF4-FFF2-40B4-BE49-F238E27FC236}">
                  <a16:creationId xmlns:a16="http://schemas.microsoft.com/office/drawing/2014/main" id="{0A9F6FB4-E194-4E61-904B-C02D8BD143FB}"/>
                </a:ext>
              </a:extLst>
            </p:cNvPr>
            <p:cNvSpPr/>
            <p:nvPr/>
          </p:nvSpPr>
          <p:spPr bwMode="auto">
            <a:xfrm>
              <a:off x="5538788" y="3678238"/>
              <a:ext cx="434975" cy="128588"/>
            </a:xfrm>
            <a:custGeom>
              <a:avLst/>
              <a:gdLst>
                <a:gd name="T0" fmla="*/ 127 w 132"/>
                <a:gd name="T1" fmla="*/ 1 h 39"/>
                <a:gd name="T2" fmla="*/ 1 w 132"/>
                <a:gd name="T3" fmla="*/ 3 h 39"/>
                <a:gd name="T4" fmla="*/ 0 w 132"/>
                <a:gd name="T5" fmla="*/ 39 h 39"/>
                <a:gd name="T6" fmla="*/ 132 w 132"/>
                <a:gd name="T7" fmla="*/ 38 h 39"/>
                <a:gd name="T8" fmla="*/ 127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127" y="1"/>
                  </a:moveTo>
                  <a:cubicBezTo>
                    <a:pt x="121" y="0"/>
                    <a:pt x="1" y="3"/>
                    <a:pt x="1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32" y="38"/>
                    <a:pt x="132" y="38"/>
                    <a:pt x="132" y="38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$ľîdé">
              <a:extLst>
                <a:ext uri="{FF2B5EF4-FFF2-40B4-BE49-F238E27FC236}">
                  <a16:creationId xmlns:a16="http://schemas.microsoft.com/office/drawing/2014/main" id="{CBADF0DE-4CE1-446B-9497-155FB93EBF7B}"/>
                </a:ext>
              </a:extLst>
            </p:cNvPr>
            <p:cNvSpPr/>
            <p:nvPr/>
          </p:nvSpPr>
          <p:spPr bwMode="auto">
            <a:xfrm>
              <a:off x="5511800" y="2038351"/>
              <a:ext cx="468313" cy="1401763"/>
            </a:xfrm>
            <a:custGeom>
              <a:avLst/>
              <a:gdLst>
                <a:gd name="T0" fmla="*/ 73 w 142"/>
                <a:gd name="T1" fmla="*/ 0 h 425"/>
                <a:gd name="T2" fmla="*/ 0 w 142"/>
                <a:gd name="T3" fmla="*/ 425 h 425"/>
                <a:gd name="T4" fmla="*/ 73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73" y="0"/>
                  </a:moveTo>
                  <a:cubicBezTo>
                    <a:pt x="142" y="30"/>
                    <a:pt x="129" y="378"/>
                    <a:pt x="0" y="425"/>
                  </a:cubicBezTo>
                  <a:cubicBezTo>
                    <a:pt x="52" y="200"/>
                    <a:pt x="73" y="0"/>
                    <a:pt x="7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$ļîḍè">
              <a:extLst>
                <a:ext uri="{FF2B5EF4-FFF2-40B4-BE49-F238E27FC236}">
                  <a16:creationId xmlns:a16="http://schemas.microsoft.com/office/drawing/2014/main" id="{0F9616B9-F1D7-4ED2-9F1E-5F27AE3D0C0E}"/>
                </a:ext>
              </a:extLst>
            </p:cNvPr>
            <p:cNvSpPr/>
            <p:nvPr/>
          </p:nvSpPr>
          <p:spPr bwMode="auto">
            <a:xfrm>
              <a:off x="5386388" y="1847851"/>
              <a:ext cx="422275" cy="1751013"/>
            </a:xfrm>
            <a:custGeom>
              <a:avLst/>
              <a:gdLst>
                <a:gd name="T0" fmla="*/ 0 w 266"/>
                <a:gd name="T1" fmla="*/ 1088 h 1103"/>
                <a:gd name="T2" fmla="*/ 94 w 266"/>
                <a:gd name="T3" fmla="*/ 1103 h 1103"/>
                <a:gd name="T4" fmla="*/ 266 w 266"/>
                <a:gd name="T5" fmla="*/ 14 h 1103"/>
                <a:gd name="T6" fmla="*/ 173 w 266"/>
                <a:gd name="T7" fmla="*/ 0 h 1103"/>
                <a:gd name="T8" fmla="*/ 0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0" y="1088"/>
                  </a:moveTo>
                  <a:lnTo>
                    <a:pt x="94" y="1103"/>
                  </a:lnTo>
                  <a:lnTo>
                    <a:pt x="266" y="14"/>
                  </a:lnTo>
                  <a:lnTo>
                    <a:pt x="173" y="0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š1iďè">
              <a:extLst>
                <a:ext uri="{FF2B5EF4-FFF2-40B4-BE49-F238E27FC236}">
                  <a16:creationId xmlns:a16="http://schemas.microsoft.com/office/drawing/2014/main" id="{253DE048-A4D5-4489-A8F0-2B43642CADF5}"/>
                </a:ext>
              </a:extLst>
            </p:cNvPr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ṣ1îḓê">
              <a:extLst>
                <a:ext uri="{FF2B5EF4-FFF2-40B4-BE49-F238E27FC236}">
                  <a16:creationId xmlns:a16="http://schemas.microsoft.com/office/drawing/2014/main" id="{3487CC82-A173-42BC-BFA7-EAC0D9708D68}"/>
                </a:ext>
              </a:extLst>
            </p:cNvPr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ṩḷîḋe">
              <a:extLst>
                <a:ext uri="{FF2B5EF4-FFF2-40B4-BE49-F238E27FC236}">
                  <a16:creationId xmlns:a16="http://schemas.microsoft.com/office/drawing/2014/main" id="{73368956-6E31-40BC-B1D1-B241E947A743}"/>
                </a:ext>
              </a:extLst>
            </p:cNvPr>
            <p:cNvSpPr/>
            <p:nvPr/>
          </p:nvSpPr>
          <p:spPr bwMode="auto">
            <a:xfrm>
              <a:off x="7897813" y="4700588"/>
              <a:ext cx="700088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7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10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6" y="41"/>
                    <a:pt x="27" y="114"/>
                  </a:cubicBezTo>
                  <a:cubicBezTo>
                    <a:pt x="8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ṩļïḋê">
              <a:extLst>
                <a:ext uri="{FF2B5EF4-FFF2-40B4-BE49-F238E27FC236}">
                  <a16:creationId xmlns:a16="http://schemas.microsoft.com/office/drawing/2014/main" id="{A56E7829-3A03-4F6E-B733-689B5875C15D}"/>
                </a:ext>
              </a:extLst>
            </p:cNvPr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  <a:gd name="T8" fmla="*/ 0 w 33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Sḻiďe">
              <a:extLst>
                <a:ext uri="{FF2B5EF4-FFF2-40B4-BE49-F238E27FC236}">
                  <a16:creationId xmlns:a16="http://schemas.microsoft.com/office/drawing/2014/main" id="{900DF1E9-90C4-42F7-B21B-6D60CC56ACF2}"/>
                </a:ext>
              </a:extLst>
            </p:cNvPr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śliďè">
              <a:extLst>
                <a:ext uri="{FF2B5EF4-FFF2-40B4-BE49-F238E27FC236}">
                  <a16:creationId xmlns:a16="http://schemas.microsoft.com/office/drawing/2014/main" id="{C3B09F0A-6C26-4D43-ADEB-6AEAE9DCB2FB}"/>
                </a:ext>
              </a:extLst>
            </p:cNvPr>
            <p:cNvSpPr/>
            <p:nvPr/>
          </p:nvSpPr>
          <p:spPr bwMode="auto">
            <a:xfrm>
              <a:off x="7885113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Sḻíḍe">
              <a:extLst>
                <a:ext uri="{FF2B5EF4-FFF2-40B4-BE49-F238E27FC236}">
                  <a16:creationId xmlns:a16="http://schemas.microsoft.com/office/drawing/2014/main" id="{7A4889BA-FA5A-4D9E-80A4-6A1F6857D2CD}"/>
                </a:ext>
              </a:extLst>
            </p:cNvPr>
            <p:cNvSpPr/>
            <p:nvPr/>
          </p:nvSpPr>
          <p:spPr bwMode="auto">
            <a:xfrm>
              <a:off x="8201025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ŝľîḑé">
              <a:extLst>
                <a:ext uri="{FF2B5EF4-FFF2-40B4-BE49-F238E27FC236}">
                  <a16:creationId xmlns:a16="http://schemas.microsoft.com/office/drawing/2014/main" id="{83455AFA-8EF1-4929-B7AE-84F1D0864F87}"/>
                </a:ext>
              </a:extLst>
            </p:cNvPr>
            <p:cNvSpPr/>
            <p:nvPr/>
          </p:nvSpPr>
          <p:spPr bwMode="auto">
            <a:xfrm>
              <a:off x="85074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sḻíďê">
              <a:extLst>
                <a:ext uri="{FF2B5EF4-FFF2-40B4-BE49-F238E27FC236}">
                  <a16:creationId xmlns:a16="http://schemas.microsoft.com/office/drawing/2014/main" id="{7906DF0C-EC27-432C-817A-63718B2029F8}"/>
                </a:ext>
              </a:extLst>
            </p:cNvPr>
            <p:cNvSpPr/>
            <p:nvPr/>
          </p:nvSpPr>
          <p:spPr bwMode="auto">
            <a:xfrm>
              <a:off x="7408863" y="3754438"/>
              <a:ext cx="1247775" cy="1355725"/>
            </a:xfrm>
            <a:custGeom>
              <a:avLst/>
              <a:gdLst>
                <a:gd name="T0" fmla="*/ 357 w 378"/>
                <a:gd name="T1" fmla="*/ 5 h 411"/>
                <a:gd name="T2" fmla="*/ 218 w 378"/>
                <a:gd name="T3" fmla="*/ 0 h 411"/>
                <a:gd name="T4" fmla="*/ 201 w 378"/>
                <a:gd name="T5" fmla="*/ 29 h 411"/>
                <a:gd name="T6" fmla="*/ 12 w 378"/>
                <a:gd name="T7" fmla="*/ 81 h 411"/>
                <a:gd name="T8" fmla="*/ 31 w 378"/>
                <a:gd name="T9" fmla="*/ 408 h 411"/>
                <a:gd name="T10" fmla="*/ 30 w 378"/>
                <a:gd name="T11" fmla="*/ 408 h 411"/>
                <a:gd name="T12" fmla="*/ 41 w 378"/>
                <a:gd name="T13" fmla="*/ 411 h 411"/>
                <a:gd name="T14" fmla="*/ 81 w 378"/>
                <a:gd name="T15" fmla="*/ 411 h 411"/>
                <a:gd name="T16" fmla="*/ 61 w 378"/>
                <a:gd name="T17" fmla="*/ 136 h 411"/>
                <a:gd name="T18" fmla="*/ 369 w 378"/>
                <a:gd name="T19" fmla="*/ 93 h 411"/>
                <a:gd name="T20" fmla="*/ 357 w 378"/>
                <a:gd name="T21" fmla="*/ 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11">
                  <a:moveTo>
                    <a:pt x="357" y="5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144" y="40"/>
                    <a:pt x="24" y="68"/>
                    <a:pt x="12" y="81"/>
                  </a:cubicBezTo>
                  <a:cubicBezTo>
                    <a:pt x="0" y="94"/>
                    <a:pt x="31" y="408"/>
                    <a:pt x="31" y="408"/>
                  </a:cubicBezTo>
                  <a:cubicBezTo>
                    <a:pt x="31" y="408"/>
                    <a:pt x="31" y="408"/>
                    <a:pt x="30" y="408"/>
                  </a:cubicBezTo>
                  <a:cubicBezTo>
                    <a:pt x="34" y="409"/>
                    <a:pt x="37" y="410"/>
                    <a:pt x="41" y="411"/>
                  </a:cubicBezTo>
                  <a:cubicBezTo>
                    <a:pt x="81" y="411"/>
                    <a:pt x="81" y="411"/>
                    <a:pt x="81" y="411"/>
                  </a:cubicBezTo>
                  <a:cubicBezTo>
                    <a:pt x="90" y="306"/>
                    <a:pt x="61" y="136"/>
                    <a:pt x="61" y="136"/>
                  </a:cubicBezTo>
                  <a:cubicBezTo>
                    <a:pt x="61" y="136"/>
                    <a:pt x="366" y="106"/>
                    <a:pt x="369" y="93"/>
                  </a:cubicBezTo>
                  <a:cubicBezTo>
                    <a:pt x="378" y="58"/>
                    <a:pt x="357" y="5"/>
                    <a:pt x="357" y="5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śļíďê">
              <a:extLst>
                <a:ext uri="{FF2B5EF4-FFF2-40B4-BE49-F238E27FC236}">
                  <a16:creationId xmlns:a16="http://schemas.microsoft.com/office/drawing/2014/main" id="{8020361E-1D29-4596-8877-6C6AAA7EAA7C}"/>
                </a:ext>
              </a:extLst>
            </p:cNvPr>
            <p:cNvSpPr/>
            <p:nvPr/>
          </p:nvSpPr>
          <p:spPr bwMode="auto">
            <a:xfrm>
              <a:off x="7161213" y="3308351"/>
              <a:ext cx="406400" cy="396875"/>
            </a:xfrm>
            <a:custGeom>
              <a:avLst/>
              <a:gdLst>
                <a:gd name="T0" fmla="*/ 114 w 123"/>
                <a:gd name="T1" fmla="*/ 0 h 120"/>
                <a:gd name="T2" fmla="*/ 5 w 123"/>
                <a:gd name="T3" fmla="*/ 98 h 120"/>
                <a:gd name="T4" fmla="*/ 31 w 123"/>
                <a:gd name="T5" fmla="*/ 72 h 120"/>
                <a:gd name="T6" fmla="*/ 79 w 123"/>
                <a:gd name="T7" fmla="*/ 59 h 120"/>
                <a:gd name="T8" fmla="*/ 123 w 123"/>
                <a:gd name="T9" fmla="*/ 39 h 120"/>
                <a:gd name="T10" fmla="*/ 114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114" y="0"/>
                  </a:moveTo>
                  <a:cubicBezTo>
                    <a:pt x="71" y="4"/>
                    <a:pt x="0" y="28"/>
                    <a:pt x="5" y="98"/>
                  </a:cubicBezTo>
                  <a:cubicBezTo>
                    <a:pt x="7" y="120"/>
                    <a:pt x="29" y="97"/>
                    <a:pt x="31" y="72"/>
                  </a:cubicBezTo>
                  <a:cubicBezTo>
                    <a:pt x="51" y="94"/>
                    <a:pt x="70" y="90"/>
                    <a:pt x="79" y="59"/>
                  </a:cubicBezTo>
                  <a:cubicBezTo>
                    <a:pt x="88" y="41"/>
                    <a:pt x="123" y="39"/>
                    <a:pt x="123" y="39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ṩḷïḍè">
              <a:extLst>
                <a:ext uri="{FF2B5EF4-FFF2-40B4-BE49-F238E27FC236}">
                  <a16:creationId xmlns:a16="http://schemas.microsoft.com/office/drawing/2014/main" id="{5AE752A8-F6A4-49AE-9E1C-46DC99262BD7}"/>
                </a:ext>
              </a:extLst>
            </p:cNvPr>
            <p:cNvSpPr/>
            <p:nvPr/>
          </p:nvSpPr>
          <p:spPr bwMode="auto">
            <a:xfrm>
              <a:off x="8335963" y="2655888"/>
              <a:ext cx="149225" cy="184150"/>
            </a:xfrm>
            <a:custGeom>
              <a:avLst/>
              <a:gdLst>
                <a:gd name="T0" fmla="*/ 0 w 45"/>
                <a:gd name="T1" fmla="*/ 10 h 56"/>
                <a:gd name="T2" fmla="*/ 3 w 45"/>
                <a:gd name="T3" fmla="*/ 56 h 56"/>
                <a:gd name="T4" fmla="*/ 45 w 45"/>
                <a:gd name="T5" fmla="*/ 43 h 56"/>
                <a:gd name="T6" fmla="*/ 39 w 45"/>
                <a:gd name="T7" fmla="*/ 0 h 56"/>
                <a:gd name="T8" fmla="*/ 0 w 45"/>
                <a:gd name="T9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6">
                  <a:moveTo>
                    <a:pt x="0" y="10"/>
                  </a:moveTo>
                  <a:cubicBezTo>
                    <a:pt x="1" y="34"/>
                    <a:pt x="3" y="56"/>
                    <a:pt x="3" y="56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2" y="18"/>
                    <a:pt x="39" y="0"/>
                    <a:pt x="39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sļíḋè">
              <a:extLst>
                <a:ext uri="{FF2B5EF4-FFF2-40B4-BE49-F238E27FC236}">
                  <a16:creationId xmlns:a16="http://schemas.microsoft.com/office/drawing/2014/main" id="{D6BC0BF3-7F19-4A78-B325-5EC76732376A}"/>
                </a:ext>
              </a:extLst>
            </p:cNvPr>
            <p:cNvSpPr/>
            <p:nvPr/>
          </p:nvSpPr>
          <p:spPr bwMode="auto">
            <a:xfrm>
              <a:off x="8075613" y="2751138"/>
              <a:ext cx="574675" cy="1144588"/>
            </a:xfrm>
            <a:custGeom>
              <a:avLst/>
              <a:gdLst>
                <a:gd name="T0" fmla="*/ 74 w 174"/>
                <a:gd name="T1" fmla="*/ 31 h 347"/>
                <a:gd name="T2" fmla="*/ 0 w 174"/>
                <a:gd name="T3" fmla="*/ 315 h 347"/>
                <a:gd name="T4" fmla="*/ 156 w 174"/>
                <a:gd name="T5" fmla="*/ 321 h 347"/>
                <a:gd name="T6" fmla="*/ 129 w 174"/>
                <a:gd name="T7" fmla="*/ 12 h 347"/>
                <a:gd name="T8" fmla="*/ 74 w 174"/>
                <a:gd name="T9" fmla="*/ 3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47">
                  <a:moveTo>
                    <a:pt x="74" y="31"/>
                  </a:moveTo>
                  <a:cubicBezTo>
                    <a:pt x="47" y="56"/>
                    <a:pt x="0" y="279"/>
                    <a:pt x="0" y="315"/>
                  </a:cubicBezTo>
                  <a:cubicBezTo>
                    <a:pt x="95" y="347"/>
                    <a:pt x="156" y="321"/>
                    <a:pt x="156" y="321"/>
                  </a:cubicBezTo>
                  <a:cubicBezTo>
                    <a:pt x="174" y="204"/>
                    <a:pt x="129" y="12"/>
                    <a:pt x="129" y="12"/>
                  </a:cubicBezTo>
                  <a:cubicBezTo>
                    <a:pt x="122" y="0"/>
                    <a:pt x="74" y="31"/>
                    <a:pt x="74" y="3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ṡ1îďé">
              <a:extLst>
                <a:ext uri="{FF2B5EF4-FFF2-40B4-BE49-F238E27FC236}">
                  <a16:creationId xmlns:a16="http://schemas.microsoft.com/office/drawing/2014/main" id="{D037AF63-D9C6-4BD6-A1E8-D3EC7126B9BD}"/>
                </a:ext>
              </a:extLst>
            </p:cNvPr>
            <p:cNvSpPr/>
            <p:nvPr/>
          </p:nvSpPr>
          <p:spPr bwMode="auto">
            <a:xfrm>
              <a:off x="7827963" y="1912938"/>
              <a:ext cx="954088" cy="1003300"/>
            </a:xfrm>
            <a:custGeom>
              <a:avLst/>
              <a:gdLst>
                <a:gd name="T0" fmla="*/ 282 w 289"/>
                <a:gd name="T1" fmla="*/ 105 h 304"/>
                <a:gd name="T2" fmla="*/ 144 w 289"/>
                <a:gd name="T3" fmla="*/ 7 h 304"/>
                <a:gd name="T4" fmla="*/ 41 w 289"/>
                <a:gd name="T5" fmla="*/ 146 h 304"/>
                <a:gd name="T6" fmla="*/ 44 w 289"/>
                <a:gd name="T7" fmla="*/ 179 h 304"/>
                <a:gd name="T8" fmla="*/ 282 w 289"/>
                <a:gd name="T9" fmla="*/ 10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304">
                  <a:moveTo>
                    <a:pt x="282" y="105"/>
                  </a:moveTo>
                  <a:cubicBezTo>
                    <a:pt x="260" y="0"/>
                    <a:pt x="212" y="1"/>
                    <a:pt x="144" y="7"/>
                  </a:cubicBezTo>
                  <a:cubicBezTo>
                    <a:pt x="76" y="13"/>
                    <a:pt x="34" y="63"/>
                    <a:pt x="41" y="146"/>
                  </a:cubicBezTo>
                  <a:cubicBezTo>
                    <a:pt x="0" y="145"/>
                    <a:pt x="31" y="172"/>
                    <a:pt x="44" y="179"/>
                  </a:cubicBezTo>
                  <a:cubicBezTo>
                    <a:pt x="48" y="266"/>
                    <a:pt x="289" y="304"/>
                    <a:pt x="282" y="105"/>
                  </a:cubicBez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ṩļídê">
              <a:extLst>
                <a:ext uri="{FF2B5EF4-FFF2-40B4-BE49-F238E27FC236}">
                  <a16:creationId xmlns:a16="http://schemas.microsoft.com/office/drawing/2014/main" id="{F6B8ED8F-DA1E-4514-BAC0-E89708AE03F6}"/>
                </a:ext>
              </a:extLst>
            </p:cNvPr>
            <p:cNvSpPr/>
            <p:nvPr/>
          </p:nvSpPr>
          <p:spPr bwMode="auto">
            <a:xfrm>
              <a:off x="7778750" y="1630363"/>
              <a:ext cx="1131888" cy="1087438"/>
            </a:xfrm>
            <a:custGeom>
              <a:avLst/>
              <a:gdLst>
                <a:gd name="T0" fmla="*/ 268 w 343"/>
                <a:gd name="T1" fmla="*/ 92 h 330"/>
                <a:gd name="T2" fmla="*/ 108 w 343"/>
                <a:gd name="T3" fmla="*/ 47 h 330"/>
                <a:gd name="T4" fmla="*/ 121 w 343"/>
                <a:gd name="T5" fmla="*/ 107 h 330"/>
                <a:gd name="T6" fmla="*/ 253 w 343"/>
                <a:gd name="T7" fmla="*/ 138 h 330"/>
                <a:gd name="T8" fmla="*/ 228 w 343"/>
                <a:gd name="T9" fmla="*/ 180 h 330"/>
                <a:gd name="T10" fmla="*/ 237 w 343"/>
                <a:gd name="T11" fmla="*/ 204 h 330"/>
                <a:gd name="T12" fmla="*/ 242 w 343"/>
                <a:gd name="T13" fmla="*/ 256 h 330"/>
                <a:gd name="T14" fmla="*/ 302 w 343"/>
                <a:gd name="T15" fmla="*/ 268 h 330"/>
                <a:gd name="T16" fmla="*/ 290 w 343"/>
                <a:gd name="T17" fmla="*/ 109 h 330"/>
                <a:gd name="T18" fmla="*/ 283 w 343"/>
                <a:gd name="T19" fmla="*/ 94 h 330"/>
                <a:gd name="T20" fmla="*/ 268 w 343"/>
                <a:gd name="T21" fmla="*/ 9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330">
                  <a:moveTo>
                    <a:pt x="268" y="92"/>
                  </a:moveTo>
                  <a:cubicBezTo>
                    <a:pt x="245" y="24"/>
                    <a:pt x="62" y="0"/>
                    <a:pt x="108" y="47"/>
                  </a:cubicBezTo>
                  <a:cubicBezTo>
                    <a:pt x="0" y="36"/>
                    <a:pt x="10" y="113"/>
                    <a:pt x="121" y="107"/>
                  </a:cubicBezTo>
                  <a:cubicBezTo>
                    <a:pt x="148" y="133"/>
                    <a:pt x="217" y="146"/>
                    <a:pt x="253" y="138"/>
                  </a:cubicBezTo>
                  <a:cubicBezTo>
                    <a:pt x="212" y="163"/>
                    <a:pt x="216" y="182"/>
                    <a:pt x="228" y="180"/>
                  </a:cubicBezTo>
                  <a:cubicBezTo>
                    <a:pt x="194" y="226"/>
                    <a:pt x="218" y="227"/>
                    <a:pt x="237" y="204"/>
                  </a:cubicBezTo>
                  <a:cubicBezTo>
                    <a:pt x="286" y="183"/>
                    <a:pt x="293" y="250"/>
                    <a:pt x="242" y="256"/>
                  </a:cubicBezTo>
                  <a:cubicBezTo>
                    <a:pt x="219" y="290"/>
                    <a:pt x="262" y="330"/>
                    <a:pt x="302" y="268"/>
                  </a:cubicBezTo>
                  <a:cubicBezTo>
                    <a:pt x="342" y="206"/>
                    <a:pt x="343" y="127"/>
                    <a:pt x="290" y="109"/>
                  </a:cubicBezTo>
                  <a:cubicBezTo>
                    <a:pt x="337" y="89"/>
                    <a:pt x="323" y="55"/>
                    <a:pt x="283" y="94"/>
                  </a:cubicBezTo>
                  <a:cubicBezTo>
                    <a:pt x="286" y="56"/>
                    <a:pt x="267" y="59"/>
                    <a:pt x="268" y="92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ṣľíḋé">
              <a:extLst>
                <a:ext uri="{FF2B5EF4-FFF2-40B4-BE49-F238E27FC236}">
                  <a16:creationId xmlns:a16="http://schemas.microsoft.com/office/drawing/2014/main" id="{5761B80A-FA34-46B2-A6B3-247E15D244AD}"/>
                </a:ext>
              </a:extLst>
            </p:cNvPr>
            <p:cNvSpPr/>
            <p:nvPr/>
          </p:nvSpPr>
          <p:spPr bwMode="auto">
            <a:xfrm>
              <a:off x="8032750" y="2227263"/>
              <a:ext cx="152400" cy="141288"/>
            </a:xfrm>
            <a:custGeom>
              <a:avLst/>
              <a:gdLst>
                <a:gd name="T0" fmla="*/ 19 w 46"/>
                <a:gd name="T1" fmla="*/ 6 h 43"/>
                <a:gd name="T2" fmla="*/ 22 w 46"/>
                <a:gd name="T3" fmla="*/ 43 h 43"/>
                <a:gd name="T4" fmla="*/ 19 w 46"/>
                <a:gd name="T5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3">
                  <a:moveTo>
                    <a:pt x="19" y="6"/>
                  </a:moveTo>
                  <a:cubicBezTo>
                    <a:pt x="0" y="11"/>
                    <a:pt x="6" y="43"/>
                    <a:pt x="22" y="43"/>
                  </a:cubicBezTo>
                  <a:cubicBezTo>
                    <a:pt x="46" y="43"/>
                    <a:pt x="37" y="0"/>
                    <a:pt x="19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S1iďê">
              <a:extLst>
                <a:ext uri="{FF2B5EF4-FFF2-40B4-BE49-F238E27FC236}">
                  <a16:creationId xmlns:a16="http://schemas.microsoft.com/office/drawing/2014/main" id="{5CA82E59-F677-4E84-B8CF-B778C22D7BDA}"/>
                </a:ext>
              </a:extLst>
            </p:cNvPr>
            <p:cNvSpPr/>
            <p:nvPr/>
          </p:nvSpPr>
          <p:spPr bwMode="auto">
            <a:xfrm>
              <a:off x="8085138" y="1976438"/>
              <a:ext cx="179388" cy="171450"/>
            </a:xfrm>
            <a:custGeom>
              <a:avLst/>
              <a:gdLst>
                <a:gd name="T0" fmla="*/ 0 w 54"/>
                <a:gd name="T1" fmla="*/ 35 h 52"/>
                <a:gd name="T2" fmla="*/ 43 w 54"/>
                <a:gd name="T3" fmla="*/ 52 h 52"/>
                <a:gd name="T4" fmla="*/ 0 w 54"/>
                <a:gd name="T5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2">
                  <a:moveTo>
                    <a:pt x="0" y="35"/>
                  </a:moveTo>
                  <a:cubicBezTo>
                    <a:pt x="25" y="34"/>
                    <a:pt x="36" y="45"/>
                    <a:pt x="43" y="52"/>
                  </a:cubicBezTo>
                  <a:cubicBezTo>
                    <a:pt x="54" y="44"/>
                    <a:pt x="31" y="0"/>
                    <a:pt x="0" y="35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slïdè">
              <a:extLst>
                <a:ext uri="{FF2B5EF4-FFF2-40B4-BE49-F238E27FC236}">
                  <a16:creationId xmlns:a16="http://schemas.microsoft.com/office/drawing/2014/main" id="{BBF13855-6F35-409E-9731-6DD6B3F02138}"/>
                </a:ext>
              </a:extLst>
            </p:cNvPr>
            <p:cNvSpPr/>
            <p:nvPr/>
          </p:nvSpPr>
          <p:spPr bwMode="auto">
            <a:xfrm>
              <a:off x="7983538" y="2520951"/>
              <a:ext cx="131763" cy="77788"/>
            </a:xfrm>
            <a:custGeom>
              <a:avLst/>
              <a:gdLst>
                <a:gd name="T0" fmla="*/ 39 w 40"/>
                <a:gd name="T1" fmla="*/ 1 h 24"/>
                <a:gd name="T2" fmla="*/ 37 w 40"/>
                <a:gd name="T3" fmla="*/ 8 h 24"/>
                <a:gd name="T4" fmla="*/ 24 w 40"/>
                <a:gd name="T5" fmla="*/ 22 h 24"/>
                <a:gd name="T6" fmla="*/ 12 w 40"/>
                <a:gd name="T7" fmla="*/ 24 h 24"/>
                <a:gd name="T8" fmla="*/ 7 w 40"/>
                <a:gd name="T9" fmla="*/ 22 h 24"/>
                <a:gd name="T10" fmla="*/ 4 w 40"/>
                <a:gd name="T11" fmla="*/ 19 h 24"/>
                <a:gd name="T12" fmla="*/ 2 w 40"/>
                <a:gd name="T13" fmla="*/ 16 h 24"/>
                <a:gd name="T14" fmla="*/ 1 w 40"/>
                <a:gd name="T15" fmla="*/ 14 h 24"/>
                <a:gd name="T16" fmla="*/ 0 w 40"/>
                <a:gd name="T17" fmla="*/ 12 h 24"/>
                <a:gd name="T18" fmla="*/ 2 w 40"/>
                <a:gd name="T19" fmla="*/ 13 h 24"/>
                <a:gd name="T20" fmla="*/ 4 w 40"/>
                <a:gd name="T21" fmla="*/ 14 h 24"/>
                <a:gd name="T22" fmla="*/ 6 w 40"/>
                <a:gd name="T23" fmla="*/ 16 h 24"/>
                <a:gd name="T24" fmla="*/ 21 w 40"/>
                <a:gd name="T25" fmla="*/ 17 h 24"/>
                <a:gd name="T26" fmla="*/ 34 w 40"/>
                <a:gd name="T27" fmla="*/ 6 h 24"/>
                <a:gd name="T28" fmla="*/ 39 w 40"/>
                <a:gd name="T2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4">
                  <a:moveTo>
                    <a:pt x="39" y="1"/>
                  </a:moveTo>
                  <a:cubicBezTo>
                    <a:pt x="40" y="1"/>
                    <a:pt x="39" y="4"/>
                    <a:pt x="37" y="8"/>
                  </a:cubicBezTo>
                  <a:cubicBezTo>
                    <a:pt x="35" y="13"/>
                    <a:pt x="31" y="19"/>
                    <a:pt x="24" y="22"/>
                  </a:cubicBezTo>
                  <a:cubicBezTo>
                    <a:pt x="20" y="24"/>
                    <a:pt x="16" y="24"/>
                    <a:pt x="12" y="24"/>
                  </a:cubicBezTo>
                  <a:cubicBezTo>
                    <a:pt x="10" y="23"/>
                    <a:pt x="9" y="22"/>
                    <a:pt x="7" y="22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2"/>
                    <a:pt x="2" y="13"/>
                  </a:cubicBezTo>
                  <a:cubicBezTo>
                    <a:pt x="3" y="13"/>
                    <a:pt x="4" y="14"/>
                    <a:pt x="4" y="14"/>
                  </a:cubicBezTo>
                  <a:cubicBezTo>
                    <a:pt x="5" y="15"/>
                    <a:pt x="6" y="15"/>
                    <a:pt x="6" y="16"/>
                  </a:cubicBezTo>
                  <a:cubicBezTo>
                    <a:pt x="10" y="19"/>
                    <a:pt x="15" y="20"/>
                    <a:pt x="21" y="17"/>
                  </a:cubicBezTo>
                  <a:cubicBezTo>
                    <a:pt x="27" y="15"/>
                    <a:pt x="31" y="10"/>
                    <a:pt x="34" y="6"/>
                  </a:cubicBezTo>
                  <a:cubicBezTo>
                    <a:pt x="37" y="3"/>
                    <a:pt x="38" y="0"/>
                    <a:pt x="39" y="1"/>
                  </a:cubicBezTo>
                  <a:close/>
                </a:path>
              </a:pathLst>
            </a:custGeom>
            <a:solidFill>
              <a:srgbClr val="C48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ṣḻîdé">
              <a:extLst>
                <a:ext uri="{FF2B5EF4-FFF2-40B4-BE49-F238E27FC236}">
                  <a16:creationId xmlns:a16="http://schemas.microsoft.com/office/drawing/2014/main" id="{5F4418CD-0C9F-4EDC-BC1B-7572FD48649F}"/>
                </a:ext>
              </a:extLst>
            </p:cNvPr>
            <p:cNvSpPr/>
            <p:nvPr/>
          </p:nvSpPr>
          <p:spPr bwMode="auto">
            <a:xfrm>
              <a:off x="7521575" y="2873376"/>
              <a:ext cx="1055688" cy="804863"/>
            </a:xfrm>
            <a:custGeom>
              <a:avLst/>
              <a:gdLst>
                <a:gd name="T0" fmla="*/ 0 w 320"/>
                <a:gd name="T1" fmla="*/ 130 h 244"/>
                <a:gd name="T2" fmla="*/ 4 w 320"/>
                <a:gd name="T3" fmla="*/ 185 h 244"/>
                <a:gd name="T4" fmla="*/ 236 w 320"/>
                <a:gd name="T5" fmla="*/ 204 h 244"/>
                <a:gd name="T6" fmla="*/ 281 w 320"/>
                <a:gd name="T7" fmla="*/ 9 h 244"/>
                <a:gd name="T8" fmla="*/ 182 w 320"/>
                <a:gd name="T9" fmla="*/ 133 h 244"/>
                <a:gd name="T10" fmla="*/ 0 w 320"/>
                <a:gd name="T11" fmla="*/ 1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244">
                  <a:moveTo>
                    <a:pt x="0" y="130"/>
                  </a:moveTo>
                  <a:cubicBezTo>
                    <a:pt x="5" y="147"/>
                    <a:pt x="4" y="185"/>
                    <a:pt x="4" y="185"/>
                  </a:cubicBezTo>
                  <a:cubicBezTo>
                    <a:pt x="66" y="233"/>
                    <a:pt x="201" y="244"/>
                    <a:pt x="236" y="204"/>
                  </a:cubicBezTo>
                  <a:cubicBezTo>
                    <a:pt x="270" y="165"/>
                    <a:pt x="320" y="18"/>
                    <a:pt x="281" y="9"/>
                  </a:cubicBezTo>
                  <a:cubicBezTo>
                    <a:pt x="242" y="0"/>
                    <a:pt x="208" y="77"/>
                    <a:pt x="182" y="133"/>
                  </a:cubicBezTo>
                  <a:cubicBezTo>
                    <a:pt x="155" y="171"/>
                    <a:pt x="51" y="122"/>
                    <a:pt x="0" y="13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śľiḓé">
              <a:extLst>
                <a:ext uri="{FF2B5EF4-FFF2-40B4-BE49-F238E27FC236}">
                  <a16:creationId xmlns:a16="http://schemas.microsoft.com/office/drawing/2014/main" id="{04BC4321-9E30-4869-B2A6-5CAF68792957}"/>
                </a:ext>
              </a:extLst>
            </p:cNvPr>
            <p:cNvSpPr/>
            <p:nvPr/>
          </p:nvSpPr>
          <p:spPr bwMode="auto">
            <a:xfrm>
              <a:off x="7845425" y="2974976"/>
              <a:ext cx="1025525" cy="1406525"/>
            </a:xfrm>
            <a:custGeom>
              <a:avLst/>
              <a:gdLst>
                <a:gd name="T0" fmla="*/ 220 w 311"/>
                <a:gd name="T1" fmla="*/ 328 h 426"/>
                <a:gd name="T2" fmla="*/ 7 w 311"/>
                <a:gd name="T3" fmla="*/ 351 h 426"/>
                <a:gd name="T4" fmla="*/ 264 w 311"/>
                <a:gd name="T5" fmla="*/ 381 h 426"/>
                <a:gd name="T6" fmla="*/ 256 w 311"/>
                <a:gd name="T7" fmla="*/ 0 h 426"/>
                <a:gd name="T8" fmla="*/ 220 w 311"/>
                <a:gd name="T9" fmla="*/ 32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426">
                  <a:moveTo>
                    <a:pt x="220" y="328"/>
                  </a:moveTo>
                  <a:cubicBezTo>
                    <a:pt x="140" y="345"/>
                    <a:pt x="12" y="311"/>
                    <a:pt x="7" y="351"/>
                  </a:cubicBezTo>
                  <a:cubicBezTo>
                    <a:pt x="0" y="408"/>
                    <a:pt x="166" y="426"/>
                    <a:pt x="264" y="381"/>
                  </a:cubicBezTo>
                  <a:cubicBezTo>
                    <a:pt x="294" y="276"/>
                    <a:pt x="311" y="0"/>
                    <a:pt x="256" y="0"/>
                  </a:cubicBezTo>
                  <a:cubicBezTo>
                    <a:pt x="202" y="0"/>
                    <a:pt x="228" y="245"/>
                    <a:pt x="220" y="328"/>
                  </a:cubicBezTo>
                  <a:close/>
                </a:path>
              </a:pathLst>
            </a:custGeom>
            <a:solidFill>
              <a:srgbClr val="FFD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sľïḓê">
              <a:extLst>
                <a:ext uri="{FF2B5EF4-FFF2-40B4-BE49-F238E27FC236}">
                  <a16:creationId xmlns:a16="http://schemas.microsoft.com/office/drawing/2014/main" id="{DF4A0867-E086-4D67-B511-38C3A2E55A0D}"/>
                </a:ext>
              </a:extLst>
            </p:cNvPr>
            <p:cNvSpPr/>
            <p:nvPr/>
          </p:nvSpPr>
          <p:spPr bwMode="auto">
            <a:xfrm>
              <a:off x="7818438" y="3605213"/>
              <a:ext cx="822325" cy="554038"/>
            </a:xfrm>
            <a:custGeom>
              <a:avLst/>
              <a:gdLst>
                <a:gd name="T0" fmla="*/ 243 w 249"/>
                <a:gd name="T1" fmla="*/ 41 h 168"/>
                <a:gd name="T2" fmla="*/ 39 w 249"/>
                <a:gd name="T3" fmla="*/ 150 h 168"/>
                <a:gd name="T4" fmla="*/ 60 w 249"/>
                <a:gd name="T5" fmla="*/ 154 h 168"/>
                <a:gd name="T6" fmla="*/ 240 w 249"/>
                <a:gd name="T7" fmla="*/ 59 h 168"/>
                <a:gd name="T8" fmla="*/ 243 w 249"/>
                <a:gd name="T9" fmla="*/ 4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68">
                  <a:moveTo>
                    <a:pt x="243" y="41"/>
                  </a:moveTo>
                  <a:cubicBezTo>
                    <a:pt x="201" y="0"/>
                    <a:pt x="0" y="20"/>
                    <a:pt x="39" y="150"/>
                  </a:cubicBezTo>
                  <a:cubicBezTo>
                    <a:pt x="45" y="168"/>
                    <a:pt x="60" y="154"/>
                    <a:pt x="60" y="154"/>
                  </a:cubicBezTo>
                  <a:cubicBezTo>
                    <a:pt x="35" y="68"/>
                    <a:pt x="139" y="20"/>
                    <a:pt x="240" y="59"/>
                  </a:cubicBezTo>
                  <a:cubicBezTo>
                    <a:pt x="244" y="60"/>
                    <a:pt x="249" y="46"/>
                    <a:pt x="243" y="4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śḻiḑe">
              <a:extLst>
                <a:ext uri="{FF2B5EF4-FFF2-40B4-BE49-F238E27FC236}">
                  <a16:creationId xmlns:a16="http://schemas.microsoft.com/office/drawing/2014/main" id="{5C2B792F-1DCF-4B49-8076-F75CC2E87AAE}"/>
                </a:ext>
              </a:extLst>
            </p:cNvPr>
            <p:cNvSpPr/>
            <p:nvPr/>
          </p:nvSpPr>
          <p:spPr bwMode="auto">
            <a:xfrm>
              <a:off x="7264400" y="5100638"/>
              <a:ext cx="415925" cy="131763"/>
            </a:xfrm>
            <a:custGeom>
              <a:avLst/>
              <a:gdLst>
                <a:gd name="T0" fmla="*/ 124 w 126"/>
                <a:gd name="T1" fmla="*/ 18 h 40"/>
                <a:gd name="T2" fmla="*/ 126 w 126"/>
                <a:gd name="T3" fmla="*/ 2 h 40"/>
                <a:gd name="T4" fmla="*/ 75 w 126"/>
                <a:gd name="T5" fmla="*/ 0 h 40"/>
                <a:gd name="T6" fmla="*/ 0 w 126"/>
                <a:gd name="T7" fmla="*/ 17 h 40"/>
                <a:gd name="T8" fmla="*/ 124 w 126"/>
                <a:gd name="T9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40">
                  <a:moveTo>
                    <a:pt x="124" y="18"/>
                  </a:moveTo>
                  <a:cubicBezTo>
                    <a:pt x="124" y="13"/>
                    <a:pt x="125" y="8"/>
                    <a:pt x="126" y="2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27" y="1"/>
                    <a:pt x="0" y="17"/>
                    <a:pt x="0" y="17"/>
                  </a:cubicBezTo>
                  <a:cubicBezTo>
                    <a:pt x="0" y="17"/>
                    <a:pt x="62" y="40"/>
                    <a:pt x="124" y="18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śľidé">
              <a:extLst>
                <a:ext uri="{FF2B5EF4-FFF2-40B4-BE49-F238E27FC236}">
                  <a16:creationId xmlns:a16="http://schemas.microsoft.com/office/drawing/2014/main" id="{F090DADA-A882-4DB6-AFEC-16F6E3BC1B1F}"/>
                </a:ext>
              </a:extLst>
            </p:cNvPr>
            <p:cNvSpPr/>
            <p:nvPr/>
          </p:nvSpPr>
          <p:spPr bwMode="auto">
            <a:xfrm>
              <a:off x="706913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ṩliḋè">
              <a:extLst>
                <a:ext uri="{FF2B5EF4-FFF2-40B4-BE49-F238E27FC236}">
                  <a16:creationId xmlns:a16="http://schemas.microsoft.com/office/drawing/2014/main" id="{124DC0BC-C4E4-4CD6-ACA4-5CE40E500053}"/>
                </a:ext>
              </a:extLst>
            </p:cNvPr>
            <p:cNvSpPr/>
            <p:nvPr/>
          </p:nvSpPr>
          <p:spPr bwMode="auto">
            <a:xfrm>
              <a:off x="496728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ṣļïḍê">
              <a:extLst>
                <a:ext uri="{FF2B5EF4-FFF2-40B4-BE49-F238E27FC236}">
                  <a16:creationId xmlns:a16="http://schemas.microsoft.com/office/drawing/2014/main" id="{2CC6DD1E-4A86-4C8F-B417-DE0160E0ABA9}"/>
                </a:ext>
              </a:extLst>
            </p:cNvPr>
            <p:cNvSpPr/>
            <p:nvPr/>
          </p:nvSpPr>
          <p:spPr bwMode="auto">
            <a:xfrm>
              <a:off x="4600575" y="3794126"/>
              <a:ext cx="3000375" cy="1317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ŝlîḓê">
              <a:extLst>
                <a:ext uri="{FF2B5EF4-FFF2-40B4-BE49-F238E27FC236}">
                  <a16:creationId xmlns:a16="http://schemas.microsoft.com/office/drawing/2014/main" id="{761AE367-16C6-4C2D-8315-92E7CBA6B4EF}"/>
                </a:ext>
              </a:extLst>
            </p:cNvPr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ṩlîďê">
              <a:extLst>
                <a:ext uri="{FF2B5EF4-FFF2-40B4-BE49-F238E27FC236}">
                  <a16:creationId xmlns:a16="http://schemas.microsoft.com/office/drawing/2014/main" id="{776D836E-C680-43C0-916E-3AB834B821F5}"/>
                </a:ext>
              </a:extLst>
            </p:cNvPr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ş1ïḋê">
              <a:extLst>
                <a:ext uri="{FF2B5EF4-FFF2-40B4-BE49-F238E27FC236}">
                  <a16:creationId xmlns:a16="http://schemas.microsoft.com/office/drawing/2014/main" id="{ABC54402-BC97-4950-B236-B2D48F410275}"/>
                </a:ext>
              </a:extLst>
            </p:cNvPr>
            <p:cNvSpPr/>
            <p:nvPr/>
          </p:nvSpPr>
          <p:spPr bwMode="auto">
            <a:xfrm>
              <a:off x="3394075" y="4700588"/>
              <a:ext cx="698500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6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09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5" y="41"/>
                    <a:pt x="26" y="114"/>
                  </a:cubicBezTo>
                  <a:cubicBezTo>
                    <a:pt x="7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š1îďè">
              <a:extLst>
                <a:ext uri="{FF2B5EF4-FFF2-40B4-BE49-F238E27FC236}">
                  <a16:creationId xmlns:a16="http://schemas.microsoft.com/office/drawing/2014/main" id="{15D5338C-DA01-4F99-ACF5-4C1C1D4E145A}"/>
                </a:ext>
              </a:extLst>
            </p:cNvPr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  <a:gd name="T8" fmla="*/ 0 w 35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sḻïde">
              <a:extLst>
                <a:ext uri="{FF2B5EF4-FFF2-40B4-BE49-F238E27FC236}">
                  <a16:creationId xmlns:a16="http://schemas.microsoft.com/office/drawing/2014/main" id="{C75CC45D-7BEB-40AD-98EF-2C6455C4072B}"/>
                </a:ext>
              </a:extLst>
            </p:cNvPr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Sḻiďê">
              <a:extLst>
                <a:ext uri="{FF2B5EF4-FFF2-40B4-BE49-F238E27FC236}">
                  <a16:creationId xmlns:a16="http://schemas.microsoft.com/office/drawing/2014/main" id="{10C7224E-5B63-4799-B486-8F074B3C4857}"/>
                </a:ext>
              </a:extLst>
            </p:cNvPr>
            <p:cNvSpPr/>
            <p:nvPr/>
          </p:nvSpPr>
          <p:spPr bwMode="auto">
            <a:xfrm>
              <a:off x="33766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ŝļîḍé">
              <a:extLst>
                <a:ext uri="{FF2B5EF4-FFF2-40B4-BE49-F238E27FC236}">
                  <a16:creationId xmlns:a16="http://schemas.microsoft.com/office/drawing/2014/main" id="{9CD413EB-A952-4AF6-9DF2-7AD8C25DE176}"/>
                </a:ext>
              </a:extLst>
            </p:cNvPr>
            <p:cNvSpPr/>
            <p:nvPr/>
          </p:nvSpPr>
          <p:spPr bwMode="auto">
            <a:xfrm>
              <a:off x="3697288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ṣļíḓè">
              <a:extLst>
                <a:ext uri="{FF2B5EF4-FFF2-40B4-BE49-F238E27FC236}">
                  <a16:creationId xmlns:a16="http://schemas.microsoft.com/office/drawing/2014/main" id="{9BF21C7D-F3D8-41AA-B759-8AA463C54C85}"/>
                </a:ext>
              </a:extLst>
            </p:cNvPr>
            <p:cNvSpPr/>
            <p:nvPr/>
          </p:nvSpPr>
          <p:spPr bwMode="auto">
            <a:xfrm>
              <a:off x="4000500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slïḓè">
              <a:extLst>
                <a:ext uri="{FF2B5EF4-FFF2-40B4-BE49-F238E27FC236}">
                  <a16:creationId xmlns:a16="http://schemas.microsoft.com/office/drawing/2014/main" id="{6F5B3F46-45B2-4FCD-B624-314B416EDB28}"/>
                </a:ext>
              </a:extLst>
            </p:cNvPr>
            <p:cNvSpPr/>
            <p:nvPr/>
          </p:nvSpPr>
          <p:spPr bwMode="auto">
            <a:xfrm>
              <a:off x="3321050" y="2784476"/>
              <a:ext cx="914400" cy="1560513"/>
            </a:xfrm>
            <a:custGeom>
              <a:avLst/>
              <a:gdLst>
                <a:gd name="T0" fmla="*/ 276 w 277"/>
                <a:gd name="T1" fmla="*/ 184 h 473"/>
                <a:gd name="T2" fmla="*/ 139 w 277"/>
                <a:gd name="T3" fmla="*/ 5 h 473"/>
                <a:gd name="T4" fmla="*/ 1 w 277"/>
                <a:gd name="T5" fmla="*/ 184 h 473"/>
                <a:gd name="T6" fmla="*/ 1 w 277"/>
                <a:gd name="T7" fmla="*/ 453 h 473"/>
                <a:gd name="T8" fmla="*/ 139 w 277"/>
                <a:gd name="T9" fmla="*/ 473 h 473"/>
                <a:gd name="T10" fmla="*/ 276 w 277"/>
                <a:gd name="T11" fmla="*/ 453 h 473"/>
                <a:gd name="T12" fmla="*/ 276 w 277"/>
                <a:gd name="T13" fmla="*/ 18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473">
                  <a:moveTo>
                    <a:pt x="276" y="184"/>
                  </a:moveTo>
                  <a:cubicBezTo>
                    <a:pt x="277" y="45"/>
                    <a:pt x="209" y="8"/>
                    <a:pt x="139" y="5"/>
                  </a:cubicBezTo>
                  <a:cubicBezTo>
                    <a:pt x="48" y="0"/>
                    <a:pt x="1" y="45"/>
                    <a:pt x="1" y="184"/>
                  </a:cubicBezTo>
                  <a:cubicBezTo>
                    <a:pt x="2" y="324"/>
                    <a:pt x="0" y="442"/>
                    <a:pt x="1" y="453"/>
                  </a:cubicBezTo>
                  <a:cubicBezTo>
                    <a:pt x="3" y="460"/>
                    <a:pt x="63" y="471"/>
                    <a:pt x="139" y="473"/>
                  </a:cubicBezTo>
                  <a:cubicBezTo>
                    <a:pt x="214" y="471"/>
                    <a:pt x="275" y="460"/>
                    <a:pt x="276" y="453"/>
                  </a:cubicBezTo>
                  <a:cubicBezTo>
                    <a:pt x="277" y="442"/>
                    <a:pt x="275" y="324"/>
                    <a:pt x="276" y="18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ṡḷïḍé">
              <a:extLst>
                <a:ext uri="{FF2B5EF4-FFF2-40B4-BE49-F238E27FC236}">
                  <a16:creationId xmlns:a16="http://schemas.microsoft.com/office/drawing/2014/main" id="{03AEF65B-E5C5-42E8-AC1C-5BAA60F7C049}"/>
                </a:ext>
              </a:extLst>
            </p:cNvPr>
            <p:cNvSpPr/>
            <p:nvPr/>
          </p:nvSpPr>
          <p:spPr bwMode="auto">
            <a:xfrm>
              <a:off x="3321050" y="4165601"/>
              <a:ext cx="917575" cy="63500"/>
            </a:xfrm>
            <a:custGeom>
              <a:avLst/>
              <a:gdLst>
                <a:gd name="T0" fmla="*/ 278 w 278"/>
                <a:gd name="T1" fmla="*/ 8 h 19"/>
                <a:gd name="T2" fmla="*/ 267 w 278"/>
                <a:gd name="T3" fmla="*/ 10 h 19"/>
                <a:gd name="T4" fmla="*/ 238 w 278"/>
                <a:gd name="T5" fmla="*/ 14 h 19"/>
                <a:gd name="T6" fmla="*/ 193 w 278"/>
                <a:gd name="T7" fmla="*/ 18 h 19"/>
                <a:gd name="T8" fmla="*/ 139 w 278"/>
                <a:gd name="T9" fmla="*/ 18 h 19"/>
                <a:gd name="T10" fmla="*/ 84 w 278"/>
                <a:gd name="T11" fmla="*/ 14 h 19"/>
                <a:gd name="T12" fmla="*/ 40 w 278"/>
                <a:gd name="T13" fmla="*/ 10 h 19"/>
                <a:gd name="T14" fmla="*/ 23 w 278"/>
                <a:gd name="T15" fmla="*/ 7 h 19"/>
                <a:gd name="T16" fmla="*/ 11 w 278"/>
                <a:gd name="T17" fmla="*/ 4 h 19"/>
                <a:gd name="T18" fmla="*/ 0 w 278"/>
                <a:gd name="T19" fmla="*/ 1 h 19"/>
                <a:gd name="T20" fmla="*/ 11 w 278"/>
                <a:gd name="T21" fmla="*/ 2 h 19"/>
                <a:gd name="T22" fmla="*/ 24 w 278"/>
                <a:gd name="T23" fmla="*/ 4 h 19"/>
                <a:gd name="T24" fmla="*/ 40 w 278"/>
                <a:gd name="T25" fmla="*/ 7 h 19"/>
                <a:gd name="T26" fmla="*/ 85 w 278"/>
                <a:gd name="T27" fmla="*/ 10 h 19"/>
                <a:gd name="T28" fmla="*/ 139 w 278"/>
                <a:gd name="T29" fmla="*/ 13 h 19"/>
                <a:gd name="T30" fmla="*/ 193 w 278"/>
                <a:gd name="T31" fmla="*/ 13 h 19"/>
                <a:gd name="T32" fmla="*/ 237 w 278"/>
                <a:gd name="T33" fmla="*/ 10 h 19"/>
                <a:gd name="T34" fmla="*/ 267 w 278"/>
                <a:gd name="T35" fmla="*/ 8 h 19"/>
                <a:gd name="T36" fmla="*/ 278 w 278"/>
                <a:gd name="T37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" h="19">
                  <a:moveTo>
                    <a:pt x="278" y="8"/>
                  </a:moveTo>
                  <a:cubicBezTo>
                    <a:pt x="278" y="8"/>
                    <a:pt x="274" y="9"/>
                    <a:pt x="267" y="10"/>
                  </a:cubicBezTo>
                  <a:cubicBezTo>
                    <a:pt x="260" y="11"/>
                    <a:pt x="250" y="12"/>
                    <a:pt x="238" y="14"/>
                  </a:cubicBezTo>
                  <a:cubicBezTo>
                    <a:pt x="225" y="16"/>
                    <a:pt x="210" y="17"/>
                    <a:pt x="193" y="18"/>
                  </a:cubicBezTo>
                  <a:cubicBezTo>
                    <a:pt x="176" y="19"/>
                    <a:pt x="158" y="19"/>
                    <a:pt x="139" y="18"/>
                  </a:cubicBezTo>
                  <a:cubicBezTo>
                    <a:pt x="119" y="17"/>
                    <a:pt x="101" y="16"/>
                    <a:pt x="84" y="14"/>
                  </a:cubicBezTo>
                  <a:cubicBezTo>
                    <a:pt x="68" y="13"/>
                    <a:pt x="53" y="12"/>
                    <a:pt x="40" y="10"/>
                  </a:cubicBezTo>
                  <a:cubicBezTo>
                    <a:pt x="34" y="10"/>
                    <a:pt x="28" y="9"/>
                    <a:pt x="23" y="7"/>
                  </a:cubicBezTo>
                  <a:cubicBezTo>
                    <a:pt x="18" y="6"/>
                    <a:pt x="14" y="5"/>
                    <a:pt x="11" y="4"/>
                  </a:cubicBezTo>
                  <a:cubicBezTo>
                    <a:pt x="4" y="2"/>
                    <a:pt x="0" y="1"/>
                    <a:pt x="0" y="1"/>
                  </a:cubicBezTo>
                  <a:cubicBezTo>
                    <a:pt x="0" y="1"/>
                    <a:pt x="4" y="0"/>
                    <a:pt x="11" y="2"/>
                  </a:cubicBezTo>
                  <a:cubicBezTo>
                    <a:pt x="15" y="2"/>
                    <a:pt x="19" y="4"/>
                    <a:pt x="24" y="4"/>
                  </a:cubicBezTo>
                  <a:cubicBezTo>
                    <a:pt x="28" y="5"/>
                    <a:pt x="34" y="6"/>
                    <a:pt x="40" y="7"/>
                  </a:cubicBezTo>
                  <a:cubicBezTo>
                    <a:pt x="53" y="8"/>
                    <a:pt x="68" y="8"/>
                    <a:pt x="85" y="10"/>
                  </a:cubicBezTo>
                  <a:cubicBezTo>
                    <a:pt x="101" y="11"/>
                    <a:pt x="120" y="12"/>
                    <a:pt x="139" y="13"/>
                  </a:cubicBezTo>
                  <a:cubicBezTo>
                    <a:pt x="158" y="14"/>
                    <a:pt x="176" y="14"/>
                    <a:pt x="193" y="13"/>
                  </a:cubicBezTo>
                  <a:cubicBezTo>
                    <a:pt x="210" y="13"/>
                    <a:pt x="225" y="11"/>
                    <a:pt x="237" y="10"/>
                  </a:cubicBezTo>
                  <a:cubicBezTo>
                    <a:pt x="250" y="9"/>
                    <a:pt x="260" y="8"/>
                    <a:pt x="267" y="8"/>
                  </a:cubicBezTo>
                  <a:cubicBezTo>
                    <a:pt x="274" y="7"/>
                    <a:pt x="278" y="7"/>
                    <a:pt x="278" y="8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ŝľiḋê">
              <a:extLst>
                <a:ext uri="{FF2B5EF4-FFF2-40B4-BE49-F238E27FC236}">
                  <a16:creationId xmlns:a16="http://schemas.microsoft.com/office/drawing/2014/main" id="{00DDD895-6ACE-4261-A713-21E70CB74C5B}"/>
                </a:ext>
              </a:extLst>
            </p:cNvPr>
            <p:cNvSpPr/>
            <p:nvPr/>
          </p:nvSpPr>
          <p:spPr bwMode="auto">
            <a:xfrm>
              <a:off x="3538538" y="3182938"/>
              <a:ext cx="46038" cy="1009650"/>
            </a:xfrm>
            <a:custGeom>
              <a:avLst/>
              <a:gdLst>
                <a:gd name="T0" fmla="*/ 2 w 14"/>
                <a:gd name="T1" fmla="*/ 306 h 306"/>
                <a:gd name="T2" fmla="*/ 1 w 14"/>
                <a:gd name="T3" fmla="*/ 294 h 306"/>
                <a:gd name="T4" fmla="*/ 0 w 14"/>
                <a:gd name="T5" fmla="*/ 261 h 306"/>
                <a:gd name="T6" fmla="*/ 0 w 14"/>
                <a:gd name="T7" fmla="*/ 212 h 306"/>
                <a:gd name="T8" fmla="*/ 1 w 14"/>
                <a:gd name="T9" fmla="*/ 153 h 306"/>
                <a:gd name="T10" fmla="*/ 1 w 14"/>
                <a:gd name="T11" fmla="*/ 93 h 306"/>
                <a:gd name="T12" fmla="*/ 5 w 14"/>
                <a:gd name="T13" fmla="*/ 44 h 306"/>
                <a:gd name="T14" fmla="*/ 10 w 14"/>
                <a:gd name="T15" fmla="*/ 12 h 306"/>
                <a:gd name="T16" fmla="*/ 13 w 14"/>
                <a:gd name="T17" fmla="*/ 0 h 306"/>
                <a:gd name="T18" fmla="*/ 12 w 14"/>
                <a:gd name="T19" fmla="*/ 12 h 306"/>
                <a:gd name="T20" fmla="*/ 8 w 14"/>
                <a:gd name="T21" fmla="*/ 45 h 306"/>
                <a:gd name="T22" fmla="*/ 6 w 14"/>
                <a:gd name="T23" fmla="*/ 93 h 306"/>
                <a:gd name="T24" fmla="*/ 6 w 14"/>
                <a:gd name="T25" fmla="*/ 153 h 306"/>
                <a:gd name="T26" fmla="*/ 4 w 14"/>
                <a:gd name="T27" fmla="*/ 261 h 306"/>
                <a:gd name="T28" fmla="*/ 3 w 14"/>
                <a:gd name="T29" fmla="*/ 294 h 306"/>
                <a:gd name="T30" fmla="*/ 2 w 14"/>
                <a:gd name="T3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06">
                  <a:moveTo>
                    <a:pt x="2" y="306"/>
                  </a:moveTo>
                  <a:cubicBezTo>
                    <a:pt x="2" y="306"/>
                    <a:pt x="1" y="301"/>
                    <a:pt x="1" y="294"/>
                  </a:cubicBezTo>
                  <a:cubicBezTo>
                    <a:pt x="1" y="286"/>
                    <a:pt x="1" y="275"/>
                    <a:pt x="0" y="261"/>
                  </a:cubicBezTo>
                  <a:cubicBezTo>
                    <a:pt x="0" y="247"/>
                    <a:pt x="0" y="230"/>
                    <a:pt x="0" y="212"/>
                  </a:cubicBezTo>
                  <a:cubicBezTo>
                    <a:pt x="0" y="194"/>
                    <a:pt x="1" y="174"/>
                    <a:pt x="1" y="153"/>
                  </a:cubicBezTo>
                  <a:cubicBezTo>
                    <a:pt x="1" y="132"/>
                    <a:pt x="1" y="111"/>
                    <a:pt x="1" y="93"/>
                  </a:cubicBezTo>
                  <a:cubicBezTo>
                    <a:pt x="2" y="75"/>
                    <a:pt x="3" y="58"/>
                    <a:pt x="5" y="44"/>
                  </a:cubicBezTo>
                  <a:cubicBezTo>
                    <a:pt x="6" y="31"/>
                    <a:pt x="8" y="20"/>
                    <a:pt x="10" y="12"/>
                  </a:cubicBezTo>
                  <a:cubicBezTo>
                    <a:pt x="12" y="4"/>
                    <a:pt x="13" y="0"/>
                    <a:pt x="13" y="0"/>
                  </a:cubicBezTo>
                  <a:cubicBezTo>
                    <a:pt x="14" y="0"/>
                    <a:pt x="13" y="5"/>
                    <a:pt x="12" y="12"/>
                  </a:cubicBezTo>
                  <a:cubicBezTo>
                    <a:pt x="11" y="20"/>
                    <a:pt x="10" y="31"/>
                    <a:pt x="8" y="45"/>
                  </a:cubicBezTo>
                  <a:cubicBezTo>
                    <a:pt x="7" y="59"/>
                    <a:pt x="7" y="75"/>
                    <a:pt x="6" y="93"/>
                  </a:cubicBezTo>
                  <a:cubicBezTo>
                    <a:pt x="6" y="111"/>
                    <a:pt x="6" y="132"/>
                    <a:pt x="6" y="153"/>
                  </a:cubicBezTo>
                  <a:cubicBezTo>
                    <a:pt x="5" y="195"/>
                    <a:pt x="5" y="233"/>
                    <a:pt x="4" y="261"/>
                  </a:cubicBezTo>
                  <a:cubicBezTo>
                    <a:pt x="4" y="275"/>
                    <a:pt x="3" y="286"/>
                    <a:pt x="3" y="294"/>
                  </a:cubicBezTo>
                  <a:cubicBezTo>
                    <a:pt x="3" y="301"/>
                    <a:pt x="2" y="306"/>
                    <a:pt x="2" y="306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ṡ1íḓé">
              <a:extLst>
                <a:ext uri="{FF2B5EF4-FFF2-40B4-BE49-F238E27FC236}">
                  <a16:creationId xmlns:a16="http://schemas.microsoft.com/office/drawing/2014/main" id="{6E32B311-B5E3-4240-ABD9-FC0304088BEB}"/>
                </a:ext>
              </a:extLst>
            </p:cNvPr>
            <p:cNvSpPr/>
            <p:nvPr/>
          </p:nvSpPr>
          <p:spPr bwMode="auto">
            <a:xfrm>
              <a:off x="3667125" y="2678113"/>
              <a:ext cx="188913" cy="171450"/>
            </a:xfrm>
            <a:custGeom>
              <a:avLst/>
              <a:gdLst>
                <a:gd name="T0" fmla="*/ 7 w 57"/>
                <a:gd name="T1" fmla="*/ 0 h 52"/>
                <a:gd name="T2" fmla="*/ 0 w 57"/>
                <a:gd name="T3" fmla="*/ 38 h 52"/>
                <a:gd name="T4" fmla="*/ 54 w 57"/>
                <a:gd name="T5" fmla="*/ 45 h 52"/>
                <a:gd name="T6" fmla="*/ 57 w 57"/>
                <a:gd name="T7" fmla="*/ 5 h 52"/>
                <a:gd name="T8" fmla="*/ 7 w 57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2">
                  <a:moveTo>
                    <a:pt x="7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1" y="52"/>
                    <a:pt x="54" y="45"/>
                  </a:cubicBezTo>
                  <a:cubicBezTo>
                    <a:pt x="56" y="14"/>
                    <a:pt x="57" y="5"/>
                    <a:pt x="57" y="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ṣľíḋe">
              <a:extLst>
                <a:ext uri="{FF2B5EF4-FFF2-40B4-BE49-F238E27FC236}">
                  <a16:creationId xmlns:a16="http://schemas.microsoft.com/office/drawing/2014/main" id="{FA42782B-8C92-4CBE-9A3E-BB6AC5BCC1FB}"/>
                </a:ext>
              </a:extLst>
            </p:cNvPr>
            <p:cNvSpPr/>
            <p:nvPr/>
          </p:nvSpPr>
          <p:spPr bwMode="auto">
            <a:xfrm>
              <a:off x="3476625" y="1768476"/>
              <a:ext cx="141288" cy="165100"/>
            </a:xfrm>
            <a:custGeom>
              <a:avLst/>
              <a:gdLst>
                <a:gd name="T0" fmla="*/ 68 w 89"/>
                <a:gd name="T1" fmla="*/ 104 h 104"/>
                <a:gd name="T2" fmla="*/ 0 w 89"/>
                <a:gd name="T3" fmla="*/ 0 h 104"/>
                <a:gd name="T4" fmla="*/ 12 w 89"/>
                <a:gd name="T5" fmla="*/ 0 h 104"/>
                <a:gd name="T6" fmla="*/ 89 w 89"/>
                <a:gd name="T7" fmla="*/ 83 h 104"/>
                <a:gd name="T8" fmla="*/ 68 w 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4">
                  <a:moveTo>
                    <a:pt x="68" y="10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9" y="83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ŝľîḑê">
              <a:extLst>
                <a:ext uri="{FF2B5EF4-FFF2-40B4-BE49-F238E27FC236}">
                  <a16:creationId xmlns:a16="http://schemas.microsoft.com/office/drawing/2014/main" id="{5A8FF8B9-809F-4372-976D-6A9DBAF148EC}"/>
                </a:ext>
              </a:extLst>
            </p:cNvPr>
            <p:cNvSpPr/>
            <p:nvPr/>
          </p:nvSpPr>
          <p:spPr bwMode="auto">
            <a:xfrm>
              <a:off x="3327400" y="1597026"/>
              <a:ext cx="280988" cy="269875"/>
            </a:xfrm>
            <a:custGeom>
              <a:avLst/>
              <a:gdLst>
                <a:gd name="T0" fmla="*/ 27 w 85"/>
                <a:gd name="T1" fmla="*/ 23 h 82"/>
                <a:gd name="T2" fmla="*/ 58 w 85"/>
                <a:gd name="T3" fmla="*/ 63 h 82"/>
                <a:gd name="T4" fmla="*/ 27 w 85"/>
                <a:gd name="T5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82">
                  <a:moveTo>
                    <a:pt x="27" y="23"/>
                  </a:moveTo>
                  <a:cubicBezTo>
                    <a:pt x="0" y="42"/>
                    <a:pt x="29" y="82"/>
                    <a:pt x="58" y="63"/>
                  </a:cubicBezTo>
                  <a:cubicBezTo>
                    <a:pt x="85" y="45"/>
                    <a:pt x="58" y="0"/>
                    <a:pt x="27" y="23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ṩlíḍé">
              <a:extLst>
                <a:ext uri="{FF2B5EF4-FFF2-40B4-BE49-F238E27FC236}">
                  <a16:creationId xmlns:a16="http://schemas.microsoft.com/office/drawing/2014/main" id="{2A3A0A06-700B-4B7A-B66B-21D3878B2D29}"/>
                </a:ext>
              </a:extLst>
            </p:cNvPr>
            <p:cNvSpPr/>
            <p:nvPr/>
          </p:nvSpPr>
          <p:spPr bwMode="auto">
            <a:xfrm>
              <a:off x="3333750" y="1787526"/>
              <a:ext cx="1006475" cy="1119188"/>
            </a:xfrm>
            <a:custGeom>
              <a:avLst/>
              <a:gdLst>
                <a:gd name="T0" fmla="*/ 297 w 305"/>
                <a:gd name="T1" fmla="*/ 168 h 339"/>
                <a:gd name="T2" fmla="*/ 119 w 305"/>
                <a:gd name="T3" fmla="*/ 19 h 339"/>
                <a:gd name="T4" fmla="*/ 47 w 305"/>
                <a:gd name="T5" fmla="*/ 241 h 339"/>
                <a:gd name="T6" fmla="*/ 297 w 305"/>
                <a:gd name="T7" fmla="*/ 168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5" h="339">
                  <a:moveTo>
                    <a:pt x="297" y="168"/>
                  </a:moveTo>
                  <a:cubicBezTo>
                    <a:pt x="292" y="63"/>
                    <a:pt x="226" y="0"/>
                    <a:pt x="119" y="19"/>
                  </a:cubicBezTo>
                  <a:cubicBezTo>
                    <a:pt x="12" y="39"/>
                    <a:pt x="0" y="161"/>
                    <a:pt x="47" y="241"/>
                  </a:cubicBezTo>
                  <a:cubicBezTo>
                    <a:pt x="93" y="321"/>
                    <a:pt x="305" y="339"/>
                    <a:pt x="297" y="16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Sľiḑé">
              <a:extLst>
                <a:ext uri="{FF2B5EF4-FFF2-40B4-BE49-F238E27FC236}">
                  <a16:creationId xmlns:a16="http://schemas.microsoft.com/office/drawing/2014/main" id="{B1C9B2C8-0707-4C07-8313-5F759930278A}"/>
                </a:ext>
              </a:extLst>
            </p:cNvPr>
            <p:cNvSpPr/>
            <p:nvPr/>
          </p:nvSpPr>
          <p:spPr bwMode="auto">
            <a:xfrm>
              <a:off x="4575175" y="3308351"/>
              <a:ext cx="404813" cy="396875"/>
            </a:xfrm>
            <a:custGeom>
              <a:avLst/>
              <a:gdLst>
                <a:gd name="T0" fmla="*/ 9 w 123"/>
                <a:gd name="T1" fmla="*/ 0 h 120"/>
                <a:gd name="T2" fmla="*/ 118 w 123"/>
                <a:gd name="T3" fmla="*/ 98 h 120"/>
                <a:gd name="T4" fmla="*/ 92 w 123"/>
                <a:gd name="T5" fmla="*/ 72 h 120"/>
                <a:gd name="T6" fmla="*/ 44 w 123"/>
                <a:gd name="T7" fmla="*/ 59 h 120"/>
                <a:gd name="T8" fmla="*/ 0 w 123"/>
                <a:gd name="T9" fmla="*/ 39 h 120"/>
                <a:gd name="T10" fmla="*/ 9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9" y="0"/>
                  </a:moveTo>
                  <a:cubicBezTo>
                    <a:pt x="52" y="4"/>
                    <a:pt x="123" y="28"/>
                    <a:pt x="118" y="98"/>
                  </a:cubicBezTo>
                  <a:cubicBezTo>
                    <a:pt x="116" y="120"/>
                    <a:pt x="94" y="97"/>
                    <a:pt x="92" y="72"/>
                  </a:cubicBezTo>
                  <a:cubicBezTo>
                    <a:pt x="72" y="94"/>
                    <a:pt x="53" y="90"/>
                    <a:pt x="44" y="59"/>
                  </a:cubicBezTo>
                  <a:cubicBezTo>
                    <a:pt x="35" y="41"/>
                    <a:pt x="0" y="39"/>
                    <a:pt x="0" y="39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ṡľîḍè">
              <a:extLst>
                <a:ext uri="{FF2B5EF4-FFF2-40B4-BE49-F238E27FC236}">
                  <a16:creationId xmlns:a16="http://schemas.microsoft.com/office/drawing/2014/main" id="{FEE520D4-5CC4-44D7-881F-F926E6DC33B8}"/>
                </a:ext>
              </a:extLst>
            </p:cNvPr>
            <p:cNvSpPr/>
            <p:nvPr/>
          </p:nvSpPr>
          <p:spPr bwMode="auto">
            <a:xfrm>
              <a:off x="3990975" y="2227263"/>
              <a:ext cx="150813" cy="144463"/>
            </a:xfrm>
            <a:custGeom>
              <a:avLst/>
              <a:gdLst>
                <a:gd name="T0" fmla="*/ 27 w 46"/>
                <a:gd name="T1" fmla="*/ 6 h 44"/>
                <a:gd name="T2" fmla="*/ 24 w 46"/>
                <a:gd name="T3" fmla="*/ 43 h 44"/>
                <a:gd name="T4" fmla="*/ 27 w 46"/>
                <a:gd name="T5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4">
                  <a:moveTo>
                    <a:pt x="27" y="6"/>
                  </a:moveTo>
                  <a:cubicBezTo>
                    <a:pt x="46" y="11"/>
                    <a:pt x="36" y="44"/>
                    <a:pt x="24" y="43"/>
                  </a:cubicBezTo>
                  <a:cubicBezTo>
                    <a:pt x="0" y="40"/>
                    <a:pt x="9" y="0"/>
                    <a:pt x="2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Slïḑe">
              <a:extLst>
                <a:ext uri="{FF2B5EF4-FFF2-40B4-BE49-F238E27FC236}">
                  <a16:creationId xmlns:a16="http://schemas.microsoft.com/office/drawing/2014/main" id="{FDECEA46-8F05-4E1C-9645-CA2E19D54929}"/>
                </a:ext>
              </a:extLst>
            </p:cNvPr>
            <p:cNvSpPr/>
            <p:nvPr/>
          </p:nvSpPr>
          <p:spPr bwMode="auto">
            <a:xfrm>
              <a:off x="3455988" y="1985963"/>
              <a:ext cx="396875" cy="649288"/>
            </a:xfrm>
            <a:custGeom>
              <a:avLst/>
              <a:gdLst>
                <a:gd name="T0" fmla="*/ 42 w 120"/>
                <a:gd name="T1" fmla="*/ 194 h 197"/>
                <a:gd name="T2" fmla="*/ 55 w 120"/>
                <a:gd name="T3" fmla="*/ 194 h 197"/>
                <a:gd name="T4" fmla="*/ 84 w 120"/>
                <a:gd name="T5" fmla="*/ 176 h 197"/>
                <a:gd name="T6" fmla="*/ 113 w 120"/>
                <a:gd name="T7" fmla="*/ 65 h 197"/>
                <a:gd name="T8" fmla="*/ 104 w 120"/>
                <a:gd name="T9" fmla="*/ 34 h 197"/>
                <a:gd name="T10" fmla="*/ 82 w 120"/>
                <a:gd name="T11" fmla="*/ 14 h 197"/>
                <a:gd name="T12" fmla="*/ 32 w 120"/>
                <a:gd name="T13" fmla="*/ 12 h 197"/>
                <a:gd name="T14" fmla="*/ 6 w 120"/>
                <a:gd name="T15" fmla="*/ 33 h 197"/>
                <a:gd name="T16" fmla="*/ 0 w 120"/>
                <a:gd name="T17" fmla="*/ 45 h 197"/>
                <a:gd name="T18" fmla="*/ 0 w 120"/>
                <a:gd name="T19" fmla="*/ 42 h 197"/>
                <a:gd name="T20" fmla="*/ 2 w 120"/>
                <a:gd name="T21" fmla="*/ 38 h 197"/>
                <a:gd name="T22" fmla="*/ 4 w 120"/>
                <a:gd name="T23" fmla="*/ 32 h 197"/>
                <a:gd name="T24" fmla="*/ 31 w 120"/>
                <a:gd name="T25" fmla="*/ 8 h 197"/>
                <a:gd name="T26" fmla="*/ 84 w 120"/>
                <a:gd name="T27" fmla="*/ 9 h 197"/>
                <a:gd name="T28" fmla="*/ 109 w 120"/>
                <a:gd name="T29" fmla="*/ 31 h 197"/>
                <a:gd name="T30" fmla="*/ 118 w 120"/>
                <a:gd name="T31" fmla="*/ 64 h 197"/>
                <a:gd name="T32" fmla="*/ 87 w 120"/>
                <a:gd name="T33" fmla="*/ 178 h 197"/>
                <a:gd name="T34" fmla="*/ 71 w 120"/>
                <a:gd name="T35" fmla="*/ 191 h 197"/>
                <a:gd name="T36" fmla="*/ 55 w 120"/>
                <a:gd name="T37" fmla="*/ 196 h 197"/>
                <a:gd name="T38" fmla="*/ 45 w 120"/>
                <a:gd name="T39" fmla="*/ 196 h 197"/>
                <a:gd name="T40" fmla="*/ 42 w 120"/>
                <a:gd name="T41" fmla="*/ 19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97">
                  <a:moveTo>
                    <a:pt x="42" y="194"/>
                  </a:moveTo>
                  <a:cubicBezTo>
                    <a:pt x="42" y="194"/>
                    <a:pt x="47" y="195"/>
                    <a:pt x="55" y="194"/>
                  </a:cubicBezTo>
                  <a:cubicBezTo>
                    <a:pt x="63" y="193"/>
                    <a:pt x="75" y="187"/>
                    <a:pt x="84" y="176"/>
                  </a:cubicBezTo>
                  <a:cubicBezTo>
                    <a:pt x="103" y="152"/>
                    <a:pt x="115" y="110"/>
                    <a:pt x="113" y="65"/>
                  </a:cubicBezTo>
                  <a:cubicBezTo>
                    <a:pt x="113" y="53"/>
                    <a:pt x="110" y="42"/>
                    <a:pt x="104" y="34"/>
                  </a:cubicBezTo>
                  <a:cubicBezTo>
                    <a:pt x="99" y="25"/>
                    <a:pt x="91" y="18"/>
                    <a:pt x="82" y="14"/>
                  </a:cubicBezTo>
                  <a:cubicBezTo>
                    <a:pt x="65" y="5"/>
                    <a:pt x="46" y="6"/>
                    <a:pt x="32" y="12"/>
                  </a:cubicBezTo>
                  <a:cubicBezTo>
                    <a:pt x="18" y="17"/>
                    <a:pt x="10" y="26"/>
                    <a:pt x="6" y="33"/>
                  </a:cubicBezTo>
                  <a:cubicBezTo>
                    <a:pt x="2" y="40"/>
                    <a:pt x="1" y="45"/>
                    <a:pt x="0" y="45"/>
                  </a:cubicBezTo>
                  <a:cubicBezTo>
                    <a:pt x="0" y="45"/>
                    <a:pt x="0" y="44"/>
                    <a:pt x="0" y="42"/>
                  </a:cubicBezTo>
                  <a:cubicBezTo>
                    <a:pt x="1" y="40"/>
                    <a:pt x="1" y="39"/>
                    <a:pt x="2" y="38"/>
                  </a:cubicBezTo>
                  <a:cubicBezTo>
                    <a:pt x="2" y="36"/>
                    <a:pt x="3" y="34"/>
                    <a:pt x="4" y="32"/>
                  </a:cubicBezTo>
                  <a:cubicBezTo>
                    <a:pt x="8" y="25"/>
                    <a:pt x="16" y="14"/>
                    <a:pt x="31" y="8"/>
                  </a:cubicBezTo>
                  <a:cubicBezTo>
                    <a:pt x="45" y="2"/>
                    <a:pt x="65" y="0"/>
                    <a:pt x="84" y="9"/>
                  </a:cubicBezTo>
                  <a:cubicBezTo>
                    <a:pt x="94" y="14"/>
                    <a:pt x="103" y="21"/>
                    <a:pt x="109" y="31"/>
                  </a:cubicBezTo>
                  <a:cubicBezTo>
                    <a:pt x="115" y="41"/>
                    <a:pt x="118" y="52"/>
                    <a:pt x="118" y="64"/>
                  </a:cubicBezTo>
                  <a:cubicBezTo>
                    <a:pt x="120" y="111"/>
                    <a:pt x="107" y="154"/>
                    <a:pt x="87" y="178"/>
                  </a:cubicBezTo>
                  <a:cubicBezTo>
                    <a:pt x="82" y="184"/>
                    <a:pt x="76" y="188"/>
                    <a:pt x="71" y="191"/>
                  </a:cubicBezTo>
                  <a:cubicBezTo>
                    <a:pt x="65" y="194"/>
                    <a:pt x="60" y="196"/>
                    <a:pt x="55" y="196"/>
                  </a:cubicBezTo>
                  <a:cubicBezTo>
                    <a:pt x="51" y="197"/>
                    <a:pt x="48" y="196"/>
                    <a:pt x="45" y="196"/>
                  </a:cubicBezTo>
                  <a:cubicBezTo>
                    <a:pt x="43" y="195"/>
                    <a:pt x="42" y="195"/>
                    <a:pt x="42" y="194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$1îdé">
              <a:extLst>
                <a:ext uri="{FF2B5EF4-FFF2-40B4-BE49-F238E27FC236}">
                  <a16:creationId xmlns:a16="http://schemas.microsoft.com/office/drawing/2014/main" id="{19FD50F8-BDFB-4A5D-85BA-9C8A31780382}"/>
                </a:ext>
              </a:extLst>
            </p:cNvPr>
            <p:cNvSpPr/>
            <p:nvPr/>
          </p:nvSpPr>
          <p:spPr bwMode="auto">
            <a:xfrm>
              <a:off x="4049713" y="2420938"/>
              <a:ext cx="250825" cy="211138"/>
            </a:xfrm>
            <a:custGeom>
              <a:avLst/>
              <a:gdLst>
                <a:gd name="T0" fmla="*/ 16 w 76"/>
                <a:gd name="T1" fmla="*/ 9 h 64"/>
                <a:gd name="T2" fmla="*/ 72 w 76"/>
                <a:gd name="T3" fmla="*/ 38 h 64"/>
                <a:gd name="T4" fmla="*/ 76 w 76"/>
                <a:gd name="T5" fmla="*/ 24 h 64"/>
                <a:gd name="T6" fmla="*/ 16 w 76"/>
                <a:gd name="T7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64">
                  <a:moveTo>
                    <a:pt x="16" y="9"/>
                  </a:moveTo>
                  <a:cubicBezTo>
                    <a:pt x="0" y="22"/>
                    <a:pt x="43" y="64"/>
                    <a:pt x="72" y="38"/>
                  </a:cubicBezTo>
                  <a:cubicBezTo>
                    <a:pt x="73" y="33"/>
                    <a:pt x="75" y="28"/>
                    <a:pt x="76" y="24"/>
                  </a:cubicBezTo>
                  <a:cubicBezTo>
                    <a:pt x="28" y="52"/>
                    <a:pt x="29" y="0"/>
                    <a:pt x="16" y="9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ṩlíḋê">
              <a:extLst>
                <a:ext uri="{FF2B5EF4-FFF2-40B4-BE49-F238E27FC236}">
                  <a16:creationId xmlns:a16="http://schemas.microsoft.com/office/drawing/2014/main" id="{05739F32-AF23-4996-8BA2-4C54CBDD5C73}"/>
                </a:ext>
              </a:extLst>
            </p:cNvPr>
            <p:cNvSpPr/>
            <p:nvPr/>
          </p:nvSpPr>
          <p:spPr bwMode="auto">
            <a:xfrm>
              <a:off x="3684588" y="3063876"/>
              <a:ext cx="422275" cy="519113"/>
            </a:xfrm>
            <a:custGeom>
              <a:avLst/>
              <a:gdLst>
                <a:gd name="T0" fmla="*/ 0 w 266"/>
                <a:gd name="T1" fmla="*/ 111 h 327"/>
                <a:gd name="T2" fmla="*/ 172 w 266"/>
                <a:gd name="T3" fmla="*/ 327 h 327"/>
                <a:gd name="T4" fmla="*/ 266 w 266"/>
                <a:gd name="T5" fmla="*/ 192 h 327"/>
                <a:gd name="T6" fmla="*/ 116 w 266"/>
                <a:gd name="T7" fmla="*/ 0 h 327"/>
                <a:gd name="T8" fmla="*/ 0 w 266"/>
                <a:gd name="T9" fmla="*/ 11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27">
                  <a:moveTo>
                    <a:pt x="0" y="111"/>
                  </a:moveTo>
                  <a:lnTo>
                    <a:pt x="172" y="327"/>
                  </a:lnTo>
                  <a:lnTo>
                    <a:pt x="266" y="192"/>
                  </a:lnTo>
                  <a:lnTo>
                    <a:pt x="116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ṥḻíḋê">
              <a:extLst>
                <a:ext uri="{FF2B5EF4-FFF2-40B4-BE49-F238E27FC236}">
                  <a16:creationId xmlns:a16="http://schemas.microsoft.com/office/drawing/2014/main" id="{29AC4FCE-A2DD-4E11-9009-9298AC56E674}"/>
                </a:ext>
              </a:extLst>
            </p:cNvPr>
            <p:cNvSpPr/>
            <p:nvPr/>
          </p:nvSpPr>
          <p:spPr bwMode="auto">
            <a:xfrm>
              <a:off x="3265488" y="2625726"/>
              <a:ext cx="673100" cy="646113"/>
            </a:xfrm>
            <a:custGeom>
              <a:avLst/>
              <a:gdLst>
                <a:gd name="T0" fmla="*/ 118 w 204"/>
                <a:gd name="T1" fmla="*/ 196 h 196"/>
                <a:gd name="T2" fmla="*/ 204 w 204"/>
                <a:gd name="T3" fmla="*/ 136 h 196"/>
                <a:gd name="T4" fmla="*/ 118 w 204"/>
                <a:gd name="T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" h="196">
                  <a:moveTo>
                    <a:pt x="118" y="196"/>
                  </a:moveTo>
                  <a:cubicBezTo>
                    <a:pt x="204" y="136"/>
                    <a:pt x="204" y="136"/>
                    <a:pt x="204" y="136"/>
                  </a:cubicBezTo>
                  <a:cubicBezTo>
                    <a:pt x="166" y="0"/>
                    <a:pt x="0" y="120"/>
                    <a:pt x="118" y="1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s1ïdê">
              <a:extLst>
                <a:ext uri="{FF2B5EF4-FFF2-40B4-BE49-F238E27FC236}">
                  <a16:creationId xmlns:a16="http://schemas.microsoft.com/office/drawing/2014/main" id="{2985BAA5-E6C0-4FAB-9379-A7EEE9492395}"/>
                </a:ext>
              </a:extLst>
            </p:cNvPr>
            <p:cNvSpPr/>
            <p:nvPr/>
          </p:nvSpPr>
          <p:spPr bwMode="auto">
            <a:xfrm>
              <a:off x="4125913" y="3282951"/>
              <a:ext cx="538163" cy="352425"/>
            </a:xfrm>
            <a:custGeom>
              <a:avLst/>
              <a:gdLst>
                <a:gd name="T0" fmla="*/ 17 w 339"/>
                <a:gd name="T1" fmla="*/ 79 h 222"/>
                <a:gd name="T2" fmla="*/ 301 w 339"/>
                <a:gd name="T3" fmla="*/ 0 h 222"/>
                <a:gd name="T4" fmla="*/ 339 w 339"/>
                <a:gd name="T5" fmla="*/ 120 h 222"/>
                <a:gd name="T6" fmla="*/ 0 w 339"/>
                <a:gd name="T7" fmla="*/ 222 h 222"/>
                <a:gd name="T8" fmla="*/ 17 w 339"/>
                <a:gd name="T9" fmla="*/ 7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222">
                  <a:moveTo>
                    <a:pt x="17" y="79"/>
                  </a:moveTo>
                  <a:lnTo>
                    <a:pt x="301" y="0"/>
                  </a:lnTo>
                  <a:lnTo>
                    <a:pt x="339" y="120"/>
                  </a:lnTo>
                  <a:lnTo>
                    <a:pt x="0" y="222"/>
                  </a:lnTo>
                  <a:lnTo>
                    <a:pt x="17" y="79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$liḋè">
              <a:extLst>
                <a:ext uri="{FF2B5EF4-FFF2-40B4-BE49-F238E27FC236}">
                  <a16:creationId xmlns:a16="http://schemas.microsoft.com/office/drawing/2014/main" id="{AED8399C-D3DB-46B3-8C70-36487FCD1502}"/>
                </a:ext>
              </a:extLst>
            </p:cNvPr>
            <p:cNvSpPr/>
            <p:nvPr/>
          </p:nvSpPr>
          <p:spPr bwMode="auto">
            <a:xfrm>
              <a:off x="3848100" y="3305176"/>
              <a:ext cx="400050" cy="388938"/>
            </a:xfrm>
            <a:custGeom>
              <a:avLst/>
              <a:gdLst>
                <a:gd name="T0" fmla="*/ 117 w 121"/>
                <a:gd name="T1" fmla="*/ 55 h 118"/>
                <a:gd name="T2" fmla="*/ 38 w 121"/>
                <a:gd name="T3" fmla="*/ 28 h 118"/>
                <a:gd name="T4" fmla="*/ 69 w 121"/>
                <a:gd name="T5" fmla="*/ 117 h 118"/>
                <a:gd name="T6" fmla="*/ 117 w 121"/>
                <a:gd name="T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18">
                  <a:moveTo>
                    <a:pt x="117" y="55"/>
                  </a:moveTo>
                  <a:cubicBezTo>
                    <a:pt x="110" y="16"/>
                    <a:pt x="75" y="0"/>
                    <a:pt x="38" y="28"/>
                  </a:cubicBezTo>
                  <a:cubicBezTo>
                    <a:pt x="0" y="56"/>
                    <a:pt x="20" y="118"/>
                    <a:pt x="69" y="117"/>
                  </a:cubicBezTo>
                  <a:cubicBezTo>
                    <a:pt x="119" y="116"/>
                    <a:pt x="121" y="74"/>
                    <a:pt x="117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sḻiḑe">
              <a:extLst>
                <a:ext uri="{FF2B5EF4-FFF2-40B4-BE49-F238E27FC236}">
                  <a16:creationId xmlns:a16="http://schemas.microsoft.com/office/drawing/2014/main" id="{452A8D59-D678-4619-AF79-4D9EF23BC45A}"/>
                </a:ext>
              </a:extLst>
            </p:cNvPr>
            <p:cNvSpPr/>
            <p:nvPr/>
          </p:nvSpPr>
          <p:spPr bwMode="auto">
            <a:xfrm>
              <a:off x="4462463" y="3209926"/>
              <a:ext cx="339725" cy="300038"/>
            </a:xfrm>
            <a:custGeom>
              <a:avLst/>
              <a:gdLst>
                <a:gd name="T0" fmla="*/ 100 w 103"/>
                <a:gd name="T1" fmla="*/ 40 h 91"/>
                <a:gd name="T2" fmla="*/ 31 w 103"/>
                <a:gd name="T3" fmla="*/ 18 h 91"/>
                <a:gd name="T4" fmla="*/ 62 w 103"/>
                <a:gd name="T5" fmla="*/ 90 h 91"/>
                <a:gd name="T6" fmla="*/ 100 w 103"/>
                <a:gd name="T7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91">
                  <a:moveTo>
                    <a:pt x="100" y="40"/>
                  </a:moveTo>
                  <a:cubicBezTo>
                    <a:pt x="95" y="9"/>
                    <a:pt x="56" y="0"/>
                    <a:pt x="31" y="18"/>
                  </a:cubicBezTo>
                  <a:cubicBezTo>
                    <a:pt x="0" y="39"/>
                    <a:pt x="21" y="91"/>
                    <a:pt x="62" y="90"/>
                  </a:cubicBezTo>
                  <a:cubicBezTo>
                    <a:pt x="102" y="90"/>
                    <a:pt x="103" y="56"/>
                    <a:pt x="100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ṡḻîďe">
              <a:extLst>
                <a:ext uri="{FF2B5EF4-FFF2-40B4-BE49-F238E27FC236}">
                  <a16:creationId xmlns:a16="http://schemas.microsoft.com/office/drawing/2014/main" id="{6818BD65-C28D-4169-85D7-0F6F988E561F}"/>
                </a:ext>
              </a:extLst>
            </p:cNvPr>
            <p:cNvSpPr/>
            <p:nvPr/>
          </p:nvSpPr>
          <p:spPr bwMode="auto">
            <a:xfrm>
              <a:off x="3813175" y="1998663"/>
              <a:ext cx="398463" cy="95250"/>
            </a:xfrm>
            <a:custGeom>
              <a:avLst/>
              <a:gdLst>
                <a:gd name="T0" fmla="*/ 121 w 121"/>
                <a:gd name="T1" fmla="*/ 7 h 29"/>
                <a:gd name="T2" fmla="*/ 103 w 121"/>
                <a:gd name="T3" fmla="*/ 5 h 29"/>
                <a:gd name="T4" fmla="*/ 59 w 121"/>
                <a:gd name="T5" fmla="*/ 10 h 29"/>
                <a:gd name="T6" fmla="*/ 17 w 121"/>
                <a:gd name="T7" fmla="*/ 21 h 29"/>
                <a:gd name="T8" fmla="*/ 1 w 121"/>
                <a:gd name="T9" fmla="*/ 28 h 29"/>
                <a:gd name="T10" fmla="*/ 16 w 121"/>
                <a:gd name="T11" fmla="*/ 17 h 29"/>
                <a:gd name="T12" fmla="*/ 59 w 121"/>
                <a:gd name="T13" fmla="*/ 5 h 29"/>
                <a:gd name="T14" fmla="*/ 103 w 121"/>
                <a:gd name="T15" fmla="*/ 2 h 29"/>
                <a:gd name="T16" fmla="*/ 121 w 121"/>
                <a:gd name="T17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29">
                  <a:moveTo>
                    <a:pt x="121" y="7"/>
                  </a:moveTo>
                  <a:cubicBezTo>
                    <a:pt x="121" y="8"/>
                    <a:pt x="114" y="6"/>
                    <a:pt x="103" y="5"/>
                  </a:cubicBezTo>
                  <a:cubicBezTo>
                    <a:pt x="92" y="5"/>
                    <a:pt x="76" y="7"/>
                    <a:pt x="59" y="10"/>
                  </a:cubicBezTo>
                  <a:cubicBezTo>
                    <a:pt x="42" y="12"/>
                    <a:pt x="28" y="16"/>
                    <a:pt x="17" y="21"/>
                  </a:cubicBezTo>
                  <a:cubicBezTo>
                    <a:pt x="7" y="25"/>
                    <a:pt x="1" y="29"/>
                    <a:pt x="1" y="28"/>
                  </a:cubicBezTo>
                  <a:cubicBezTo>
                    <a:pt x="0" y="28"/>
                    <a:pt x="5" y="23"/>
                    <a:pt x="16" y="17"/>
                  </a:cubicBezTo>
                  <a:cubicBezTo>
                    <a:pt x="26" y="12"/>
                    <a:pt x="41" y="7"/>
                    <a:pt x="59" y="5"/>
                  </a:cubicBezTo>
                  <a:cubicBezTo>
                    <a:pt x="76" y="2"/>
                    <a:pt x="92" y="0"/>
                    <a:pt x="103" y="2"/>
                  </a:cubicBezTo>
                  <a:cubicBezTo>
                    <a:pt x="115" y="3"/>
                    <a:pt x="121" y="6"/>
                    <a:pt x="121" y="7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š1íďê">
              <a:extLst>
                <a:ext uri="{FF2B5EF4-FFF2-40B4-BE49-F238E27FC236}">
                  <a16:creationId xmlns:a16="http://schemas.microsoft.com/office/drawing/2014/main" id="{FF0CC276-D370-4450-A9A4-6962D0FCCF64}"/>
                </a:ext>
              </a:extLst>
            </p:cNvPr>
            <p:cNvSpPr/>
            <p:nvPr/>
          </p:nvSpPr>
          <p:spPr bwMode="auto">
            <a:xfrm>
              <a:off x="3978275" y="2138363"/>
              <a:ext cx="77788" cy="65088"/>
            </a:xfrm>
            <a:custGeom>
              <a:avLst/>
              <a:gdLst>
                <a:gd name="T0" fmla="*/ 24 w 24"/>
                <a:gd name="T1" fmla="*/ 1 h 20"/>
                <a:gd name="T2" fmla="*/ 20 w 24"/>
                <a:gd name="T3" fmla="*/ 4 h 20"/>
                <a:gd name="T4" fmla="*/ 11 w 24"/>
                <a:gd name="T5" fmla="*/ 9 h 20"/>
                <a:gd name="T6" fmla="*/ 1 w 24"/>
                <a:gd name="T7" fmla="*/ 20 h 20"/>
                <a:gd name="T8" fmla="*/ 1 w 24"/>
                <a:gd name="T9" fmla="*/ 15 h 20"/>
                <a:gd name="T10" fmla="*/ 8 w 24"/>
                <a:gd name="T11" fmla="*/ 5 h 20"/>
                <a:gd name="T12" fmla="*/ 19 w 24"/>
                <a:gd name="T13" fmla="*/ 0 h 20"/>
                <a:gd name="T14" fmla="*/ 24 w 24"/>
                <a:gd name="T1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0">
                  <a:moveTo>
                    <a:pt x="24" y="1"/>
                  </a:moveTo>
                  <a:cubicBezTo>
                    <a:pt x="24" y="2"/>
                    <a:pt x="22" y="3"/>
                    <a:pt x="20" y="4"/>
                  </a:cubicBezTo>
                  <a:cubicBezTo>
                    <a:pt x="17" y="5"/>
                    <a:pt x="14" y="6"/>
                    <a:pt x="11" y="9"/>
                  </a:cubicBezTo>
                  <a:cubicBezTo>
                    <a:pt x="5" y="14"/>
                    <a:pt x="2" y="20"/>
                    <a:pt x="1" y="20"/>
                  </a:cubicBezTo>
                  <a:cubicBezTo>
                    <a:pt x="0" y="20"/>
                    <a:pt x="0" y="18"/>
                    <a:pt x="1" y="15"/>
                  </a:cubicBezTo>
                  <a:cubicBezTo>
                    <a:pt x="2" y="12"/>
                    <a:pt x="4" y="8"/>
                    <a:pt x="8" y="5"/>
                  </a:cubicBezTo>
                  <a:cubicBezTo>
                    <a:pt x="11" y="2"/>
                    <a:pt x="15" y="0"/>
                    <a:pt x="19" y="0"/>
                  </a:cubicBezTo>
                  <a:cubicBezTo>
                    <a:pt x="22" y="0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ṧḷíḑè">
              <a:extLst>
                <a:ext uri="{FF2B5EF4-FFF2-40B4-BE49-F238E27FC236}">
                  <a16:creationId xmlns:a16="http://schemas.microsoft.com/office/drawing/2014/main" id="{BE66FA2D-D8BC-4763-B7EF-18FC8BDB0BDC}"/>
                </a:ext>
              </a:extLst>
            </p:cNvPr>
            <p:cNvSpPr/>
            <p:nvPr/>
          </p:nvSpPr>
          <p:spPr bwMode="auto">
            <a:xfrm>
              <a:off x="3559175" y="1616076"/>
              <a:ext cx="398463" cy="709613"/>
            </a:xfrm>
            <a:custGeom>
              <a:avLst/>
              <a:gdLst>
                <a:gd name="T0" fmla="*/ 13 w 121"/>
                <a:gd name="T1" fmla="*/ 210 h 215"/>
                <a:gd name="T2" fmla="*/ 121 w 121"/>
                <a:gd name="T3" fmla="*/ 71 h 215"/>
                <a:gd name="T4" fmla="*/ 106 w 121"/>
                <a:gd name="T5" fmla="*/ 69 h 215"/>
                <a:gd name="T6" fmla="*/ 22 w 121"/>
                <a:gd name="T7" fmla="*/ 215 h 215"/>
                <a:gd name="T8" fmla="*/ 13 w 121"/>
                <a:gd name="T9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15">
                  <a:moveTo>
                    <a:pt x="13" y="210"/>
                  </a:moveTo>
                  <a:cubicBezTo>
                    <a:pt x="0" y="105"/>
                    <a:pt x="73" y="0"/>
                    <a:pt x="121" y="71"/>
                  </a:cubicBezTo>
                  <a:cubicBezTo>
                    <a:pt x="115" y="70"/>
                    <a:pt x="106" y="69"/>
                    <a:pt x="106" y="69"/>
                  </a:cubicBezTo>
                  <a:cubicBezTo>
                    <a:pt x="79" y="40"/>
                    <a:pt x="31" y="87"/>
                    <a:pt x="22" y="215"/>
                  </a:cubicBezTo>
                  <a:cubicBezTo>
                    <a:pt x="20" y="215"/>
                    <a:pt x="13" y="210"/>
                    <a:pt x="13" y="21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$1iḓê">
              <a:extLst>
                <a:ext uri="{FF2B5EF4-FFF2-40B4-BE49-F238E27FC236}">
                  <a16:creationId xmlns:a16="http://schemas.microsoft.com/office/drawing/2014/main" id="{1F4A8C4E-525E-4444-BC1D-7A33EB045685}"/>
                </a:ext>
              </a:extLst>
            </p:cNvPr>
            <p:cNvSpPr/>
            <p:nvPr/>
          </p:nvSpPr>
          <p:spPr bwMode="auto">
            <a:xfrm>
              <a:off x="3651250" y="2447926"/>
              <a:ext cx="425450" cy="230188"/>
            </a:xfrm>
            <a:custGeom>
              <a:avLst/>
              <a:gdLst>
                <a:gd name="T0" fmla="*/ 10 w 129"/>
                <a:gd name="T1" fmla="*/ 0 h 70"/>
                <a:gd name="T2" fmla="*/ 127 w 129"/>
                <a:gd name="T3" fmla="*/ 44 h 70"/>
                <a:gd name="T4" fmla="*/ 129 w 129"/>
                <a:gd name="T5" fmla="*/ 51 h 70"/>
                <a:gd name="T6" fmla="*/ 5 w 129"/>
                <a:gd name="T7" fmla="*/ 10 h 70"/>
                <a:gd name="T8" fmla="*/ 10 w 129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70">
                  <a:moveTo>
                    <a:pt x="10" y="0"/>
                  </a:moveTo>
                  <a:cubicBezTo>
                    <a:pt x="39" y="37"/>
                    <a:pt x="91" y="56"/>
                    <a:pt x="127" y="44"/>
                  </a:cubicBezTo>
                  <a:cubicBezTo>
                    <a:pt x="128" y="47"/>
                    <a:pt x="129" y="51"/>
                    <a:pt x="129" y="51"/>
                  </a:cubicBezTo>
                  <a:cubicBezTo>
                    <a:pt x="86" y="70"/>
                    <a:pt x="25" y="44"/>
                    <a:pt x="5" y="10"/>
                  </a:cubicBezTo>
                  <a:cubicBezTo>
                    <a:pt x="0" y="2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S1îḓe">
              <a:extLst>
                <a:ext uri="{FF2B5EF4-FFF2-40B4-BE49-F238E27FC236}">
                  <a16:creationId xmlns:a16="http://schemas.microsoft.com/office/drawing/2014/main" id="{46316512-8D0F-4AD6-8E77-EA8983B8F08E}"/>
                </a:ext>
              </a:extLst>
            </p:cNvPr>
            <p:cNvSpPr/>
            <p:nvPr/>
          </p:nvSpPr>
          <p:spPr bwMode="auto">
            <a:xfrm>
              <a:off x="4049713" y="2543176"/>
              <a:ext cx="100013" cy="88900"/>
            </a:xfrm>
            <a:custGeom>
              <a:avLst/>
              <a:gdLst>
                <a:gd name="T0" fmla="*/ 4 w 30"/>
                <a:gd name="T1" fmla="*/ 20 h 27"/>
                <a:gd name="T2" fmla="*/ 26 w 30"/>
                <a:gd name="T3" fmla="*/ 12 h 27"/>
                <a:gd name="T4" fmla="*/ 4 w 30"/>
                <a:gd name="T5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7">
                  <a:moveTo>
                    <a:pt x="4" y="20"/>
                  </a:moveTo>
                  <a:cubicBezTo>
                    <a:pt x="0" y="5"/>
                    <a:pt x="22" y="0"/>
                    <a:pt x="26" y="12"/>
                  </a:cubicBezTo>
                  <a:cubicBezTo>
                    <a:pt x="30" y="24"/>
                    <a:pt x="10" y="27"/>
                    <a:pt x="4" y="2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ṣḻïďê">
              <a:extLst>
                <a:ext uri="{FF2B5EF4-FFF2-40B4-BE49-F238E27FC236}">
                  <a16:creationId xmlns:a16="http://schemas.microsoft.com/office/drawing/2014/main" id="{3A00B440-AFAA-4972-B37B-B2AAB146B6C1}"/>
                </a:ext>
              </a:extLst>
            </p:cNvPr>
            <p:cNvSpPr/>
            <p:nvPr/>
          </p:nvSpPr>
          <p:spPr bwMode="auto">
            <a:xfrm>
              <a:off x="3449638" y="2266951"/>
              <a:ext cx="366713" cy="303213"/>
            </a:xfrm>
            <a:custGeom>
              <a:avLst/>
              <a:gdLst>
                <a:gd name="T0" fmla="*/ 46 w 111"/>
                <a:gd name="T1" fmla="*/ 6 h 92"/>
                <a:gd name="T2" fmla="*/ 55 w 111"/>
                <a:gd name="T3" fmla="*/ 85 h 92"/>
                <a:gd name="T4" fmla="*/ 46 w 111"/>
                <a:gd name="T5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92">
                  <a:moveTo>
                    <a:pt x="46" y="6"/>
                  </a:moveTo>
                  <a:cubicBezTo>
                    <a:pt x="0" y="12"/>
                    <a:pt x="1" y="92"/>
                    <a:pt x="55" y="85"/>
                  </a:cubicBezTo>
                  <a:cubicBezTo>
                    <a:pt x="111" y="77"/>
                    <a:pt x="105" y="0"/>
                    <a:pt x="46" y="6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5" name="对话气泡: 圆角矩形 94">
            <a:extLst>
              <a:ext uri="{FF2B5EF4-FFF2-40B4-BE49-F238E27FC236}">
                <a16:creationId xmlns:a16="http://schemas.microsoft.com/office/drawing/2014/main" id="{D2EFB147-98EB-4636-AE24-A51E21F44CCC}"/>
              </a:ext>
            </a:extLst>
          </p:cNvPr>
          <p:cNvSpPr/>
          <p:nvPr/>
        </p:nvSpPr>
        <p:spPr>
          <a:xfrm>
            <a:off x="726798" y="1685364"/>
            <a:ext cx="3104196" cy="1485407"/>
          </a:xfrm>
          <a:prstGeom prst="wedgeRoundRectCallout">
            <a:avLst>
              <a:gd name="adj1" fmla="val 47588"/>
              <a:gd name="adj2" fmla="val 80830"/>
              <a:gd name="adj3" fmla="val 16667"/>
            </a:avLst>
          </a:prstGeom>
          <a:noFill/>
          <a:ln w="28575">
            <a:solidFill>
              <a:srgbClr val="003F8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A9911317-8516-477E-96A4-38EA69E9B84B}"/>
              </a:ext>
            </a:extLst>
          </p:cNvPr>
          <p:cNvSpPr/>
          <p:nvPr/>
        </p:nvSpPr>
        <p:spPr>
          <a:xfrm>
            <a:off x="1293934" y="2201175"/>
            <a:ext cx="304816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/>
              <a:t>Actually a lot.</a:t>
            </a:r>
            <a:endParaRPr lang="zh-CN" altLang="en-US" sz="28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6233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8C03F6-B945-4FA8-8DE9-3378D7588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ACBFD5-0BAE-4732-B5CE-6A74009B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MPI vs MapReduce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EDCBA3E-D67E-4C68-84F9-7D8BBC11B6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differences</a:t>
            </a:r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E8B0A87-FA1C-4DA6-B3B5-C8F3C09FD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778196"/>
              </p:ext>
            </p:extLst>
          </p:nvPr>
        </p:nvGraphicFramePr>
        <p:xfrm>
          <a:off x="1013013" y="2143588"/>
          <a:ext cx="10165974" cy="3027516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3388658">
                  <a:extLst>
                    <a:ext uri="{9D8B030D-6E8A-4147-A177-3AD203B41FA5}">
                      <a16:colId xmlns:a16="http://schemas.microsoft.com/office/drawing/2014/main" val="3793197306"/>
                    </a:ext>
                  </a:extLst>
                </a:gridCol>
                <a:gridCol w="3388658">
                  <a:extLst>
                    <a:ext uri="{9D8B030D-6E8A-4147-A177-3AD203B41FA5}">
                      <a16:colId xmlns:a16="http://schemas.microsoft.com/office/drawing/2014/main" val="2962071747"/>
                    </a:ext>
                  </a:extLst>
                </a:gridCol>
                <a:gridCol w="3388658">
                  <a:extLst>
                    <a:ext uri="{9D8B030D-6E8A-4147-A177-3AD203B41FA5}">
                      <a16:colId xmlns:a16="http://schemas.microsoft.com/office/drawing/2014/main" val="200456800"/>
                    </a:ext>
                  </a:extLst>
                </a:gridCol>
              </a:tblGrid>
              <a:tr h="582452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传统并行计算框架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MapReduce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49918"/>
                  </a:ext>
                </a:extLst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集群架构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容错性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共享式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共享内存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共享存储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，容错性差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非共享式，容错性好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978849909"/>
                  </a:ext>
                </a:extLst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硬件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价格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扩展性</a:t>
                      </a: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刀片服务器、高速网、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SAN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，价格贵，扩展性差</a:t>
                      </a: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普通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机，便宜，扩展性好</a:t>
                      </a: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52635669"/>
                  </a:ext>
                </a:extLst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编程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学习难度</a:t>
                      </a: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what-how</a:t>
                      </a:r>
                      <a:r>
                        <a:rPr lang="zh-CN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，难</a:t>
                      </a: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what</a:t>
                      </a:r>
                      <a:r>
                        <a:rPr lang="zh-CN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，简单</a:t>
                      </a: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53059934"/>
                  </a:ext>
                </a:extLst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适用场景</a:t>
                      </a: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实时、细粒度计算、计算密集型</a:t>
                      </a: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批处理、非实时、数据密集型</a:t>
                      </a: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449855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908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4">
            <a:extLst>
              <a:ext uri="{FF2B5EF4-FFF2-40B4-BE49-F238E27FC236}">
                <a16:creationId xmlns:a16="http://schemas.microsoft.com/office/drawing/2014/main" id="{F2B5749A-0990-427A-AB9A-EC29571F4C88}"/>
              </a:ext>
            </a:extLst>
          </p:cNvPr>
          <p:cNvSpPr/>
          <p:nvPr/>
        </p:nvSpPr>
        <p:spPr>
          <a:xfrm>
            <a:off x="938331" y="1972382"/>
            <a:ext cx="10315338" cy="4018524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080" h="3816627">
                <a:moveTo>
                  <a:pt x="0" y="0"/>
                </a:moveTo>
                <a:lnTo>
                  <a:pt x="9797080" y="39756"/>
                </a:lnTo>
                <a:lnTo>
                  <a:pt x="9479028" y="3816627"/>
                </a:lnTo>
                <a:lnTo>
                  <a:pt x="347870" y="3806688"/>
                </a:lnTo>
                <a:lnTo>
                  <a:pt x="0" y="0"/>
                </a:lnTo>
                <a:close/>
              </a:path>
            </a:pathLst>
          </a:custGeom>
          <a:solidFill>
            <a:srgbClr val="003F88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F14AAC9-ACB0-49FC-A6EE-6BDA13EC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Core Concept of MapReduce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D995E4-EA54-46FD-A180-14744ABC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73B491-8C37-4D52-A8EB-849A735DC2A0}"/>
              </a:ext>
            </a:extLst>
          </p:cNvPr>
          <p:cNvSpPr txBox="1"/>
          <p:nvPr/>
        </p:nvSpPr>
        <p:spPr>
          <a:xfrm>
            <a:off x="2119948" y="2413674"/>
            <a:ext cx="7717845" cy="313593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MapReduce highly abstracts a complex, parallel computational process running on massive clusters to two functions</a:t>
            </a:r>
          </a:p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Easy to program</a:t>
            </a:r>
          </a:p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Compute towards data, not vice versa</a:t>
            </a:r>
          </a:p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Divide and Conquer</a:t>
            </a:r>
          </a:p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Java, but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only</a:t>
            </a:r>
            <a:r>
              <a:rPr lang="zh-CN" altLang="en-US" sz="2000" dirty="0"/>
              <a:t> </a:t>
            </a:r>
            <a:r>
              <a:rPr lang="en-US" altLang="zh-CN" sz="2000" dirty="0"/>
              <a:t>Java</a:t>
            </a:r>
          </a:p>
          <a:p>
            <a:pPr marL="285750" indent="-285750">
              <a:lnSpc>
                <a:spcPct val="125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Master/Slave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B41664-97C6-4493-B3EB-8EE77B6ED257}"/>
              </a:ext>
            </a:extLst>
          </p:cNvPr>
          <p:cNvSpPr/>
          <p:nvPr/>
        </p:nvSpPr>
        <p:spPr>
          <a:xfrm>
            <a:off x="792558" y="1621985"/>
            <a:ext cx="9235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0160">
                  <a:noFill/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</a:p>
        </p:txBody>
      </p:sp>
      <p:sp>
        <p:nvSpPr>
          <p:cNvPr id="7" name="矩形 14">
            <a:extLst>
              <a:ext uri="{FF2B5EF4-FFF2-40B4-BE49-F238E27FC236}">
                <a16:creationId xmlns:a16="http://schemas.microsoft.com/office/drawing/2014/main" id="{8AB6BEEA-BCA1-4F95-B6D7-F39A2784E269}"/>
              </a:ext>
            </a:extLst>
          </p:cNvPr>
          <p:cNvSpPr/>
          <p:nvPr/>
        </p:nvSpPr>
        <p:spPr>
          <a:xfrm>
            <a:off x="792558" y="1923319"/>
            <a:ext cx="10692077" cy="4269682"/>
          </a:xfrm>
          <a:custGeom>
            <a:avLst/>
            <a:gdLst>
              <a:gd name="connsiteX0" fmla="*/ 0 w 9359758"/>
              <a:gd name="connsiteY0" fmla="*/ 0 h 3747053"/>
              <a:gd name="connsiteX1" fmla="*/ 9359758 w 9359758"/>
              <a:gd name="connsiteY1" fmla="*/ 0 h 3747053"/>
              <a:gd name="connsiteX2" fmla="*/ 9359758 w 9359758"/>
              <a:gd name="connsiteY2" fmla="*/ 3747053 h 3747053"/>
              <a:gd name="connsiteX3" fmla="*/ 0 w 9359758"/>
              <a:gd name="connsiteY3" fmla="*/ 3747053 h 3747053"/>
              <a:gd name="connsiteX4" fmla="*/ 0 w 9359758"/>
              <a:gd name="connsiteY4" fmla="*/ 0 h 3747053"/>
              <a:gd name="connsiteX0" fmla="*/ 0 w 9588358"/>
              <a:gd name="connsiteY0" fmla="*/ 0 h 3806688"/>
              <a:gd name="connsiteX1" fmla="*/ 9588358 w 9588358"/>
              <a:gd name="connsiteY1" fmla="*/ 59635 h 3806688"/>
              <a:gd name="connsiteX2" fmla="*/ 9588358 w 9588358"/>
              <a:gd name="connsiteY2" fmla="*/ 3806688 h 3806688"/>
              <a:gd name="connsiteX3" fmla="*/ 228600 w 9588358"/>
              <a:gd name="connsiteY3" fmla="*/ 3806688 h 3806688"/>
              <a:gd name="connsiteX4" fmla="*/ 0 w 9588358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22860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06688"/>
              <a:gd name="connsiteX1" fmla="*/ 9797080 w 9797080"/>
              <a:gd name="connsiteY1" fmla="*/ 39756 h 3806688"/>
              <a:gd name="connsiteX2" fmla="*/ 9588358 w 9797080"/>
              <a:gd name="connsiteY2" fmla="*/ 3806688 h 3806688"/>
              <a:gd name="connsiteX3" fmla="*/ 347870 w 9797080"/>
              <a:gd name="connsiteY3" fmla="*/ 3806688 h 3806688"/>
              <a:gd name="connsiteX4" fmla="*/ 0 w 9797080"/>
              <a:gd name="connsiteY4" fmla="*/ 0 h 3806688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347870 w 9797080"/>
              <a:gd name="connsiteY3" fmla="*/ 3806688 h 3816627"/>
              <a:gd name="connsiteX4" fmla="*/ 0 w 9797080"/>
              <a:gd name="connsiteY4" fmla="*/ 0 h 3816627"/>
              <a:gd name="connsiteX0" fmla="*/ 0 w 9797080"/>
              <a:gd name="connsiteY0" fmla="*/ 0 h 3816627"/>
              <a:gd name="connsiteX1" fmla="*/ 9797080 w 9797080"/>
              <a:gd name="connsiteY1" fmla="*/ 39756 h 3816627"/>
              <a:gd name="connsiteX2" fmla="*/ 9479028 w 9797080"/>
              <a:gd name="connsiteY2" fmla="*/ 3816627 h 3816627"/>
              <a:gd name="connsiteX3" fmla="*/ 616227 w 9797080"/>
              <a:gd name="connsiteY3" fmla="*/ 3806688 h 3816627"/>
              <a:gd name="connsiteX4" fmla="*/ 0 w 9797080"/>
              <a:gd name="connsiteY4" fmla="*/ 0 h 3816627"/>
              <a:gd name="connsiteX0" fmla="*/ 0 w 10154889"/>
              <a:gd name="connsiteY0" fmla="*/ 0 h 3816627"/>
              <a:gd name="connsiteX1" fmla="*/ 10154889 w 10154889"/>
              <a:gd name="connsiteY1" fmla="*/ 377687 h 3816627"/>
              <a:gd name="connsiteX2" fmla="*/ 9479028 w 10154889"/>
              <a:gd name="connsiteY2" fmla="*/ 3816627 h 3816627"/>
              <a:gd name="connsiteX3" fmla="*/ 616227 w 10154889"/>
              <a:gd name="connsiteY3" fmla="*/ 3806688 h 3816627"/>
              <a:gd name="connsiteX4" fmla="*/ 0 w 10154889"/>
              <a:gd name="connsiteY4" fmla="*/ 0 h 3816627"/>
              <a:gd name="connsiteX0" fmla="*/ 0 w 10154889"/>
              <a:gd name="connsiteY0" fmla="*/ 0 h 4055166"/>
              <a:gd name="connsiteX1" fmla="*/ 10154889 w 10154889"/>
              <a:gd name="connsiteY1" fmla="*/ 377687 h 4055166"/>
              <a:gd name="connsiteX2" fmla="*/ 9359758 w 10154889"/>
              <a:gd name="connsiteY2" fmla="*/ 4055166 h 4055166"/>
              <a:gd name="connsiteX3" fmla="*/ 616227 w 10154889"/>
              <a:gd name="connsiteY3" fmla="*/ 3806688 h 4055166"/>
              <a:gd name="connsiteX4" fmla="*/ 0 w 10154889"/>
              <a:gd name="connsiteY4" fmla="*/ 0 h 405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4889" h="4055166">
                <a:moveTo>
                  <a:pt x="0" y="0"/>
                </a:moveTo>
                <a:lnTo>
                  <a:pt x="10154889" y="377687"/>
                </a:lnTo>
                <a:lnTo>
                  <a:pt x="9359758" y="4055166"/>
                </a:lnTo>
                <a:lnTo>
                  <a:pt x="616227" y="3806688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3F88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34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BE757-7A79-4268-B560-C8D4E435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MapReduce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6196ED-182D-4674-AD45-7807F912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A679FB-DCF9-4EA5-B93B-F6051BD21EEC}"/>
              </a:ext>
            </a:extLst>
          </p:cNvPr>
          <p:cNvSpPr/>
          <p:nvPr/>
        </p:nvSpPr>
        <p:spPr>
          <a:xfrm>
            <a:off x="8239044" y="2474720"/>
            <a:ext cx="3544560" cy="260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" name="a37e21ad-948d-45c7-b533-409ac70bb18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E3D6660-7EB4-46E4-A943-C00F09534A7D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48088" y="2578988"/>
            <a:ext cx="2895948" cy="2733222"/>
            <a:chOff x="3732213" y="1190625"/>
            <a:chExt cx="4859338" cy="4586288"/>
          </a:xfrm>
        </p:grpSpPr>
        <p:sp>
          <p:nvSpPr>
            <p:cNvPr id="9" name="ïṩliḋe">
              <a:extLst>
                <a:ext uri="{FF2B5EF4-FFF2-40B4-BE49-F238E27FC236}">
                  <a16:creationId xmlns:a16="http://schemas.microsoft.com/office/drawing/2014/main" id="{2D89E09C-8F5F-4F63-BA28-A7A9FC7E5013}"/>
                </a:ext>
              </a:extLst>
            </p:cNvPr>
            <p:cNvSpPr/>
            <p:nvPr/>
          </p:nvSpPr>
          <p:spPr bwMode="auto">
            <a:xfrm>
              <a:off x="3732213" y="3240088"/>
              <a:ext cx="4859338" cy="2536825"/>
            </a:xfrm>
            <a:custGeom>
              <a:avLst/>
              <a:gdLst>
                <a:gd name="T0" fmla="*/ 330 w 1856"/>
                <a:gd name="T1" fmla="*/ 797 h 970"/>
                <a:gd name="T2" fmla="*/ 1526 w 1856"/>
                <a:gd name="T3" fmla="*/ 797 h 970"/>
                <a:gd name="T4" fmla="*/ 1526 w 1856"/>
                <a:gd name="T5" fmla="*/ 172 h 970"/>
                <a:gd name="T6" fmla="*/ 330 w 1856"/>
                <a:gd name="T7" fmla="*/ 172 h 970"/>
                <a:gd name="T8" fmla="*/ 330 w 1856"/>
                <a:gd name="T9" fmla="*/ 797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6" h="970">
                  <a:moveTo>
                    <a:pt x="330" y="797"/>
                  </a:moveTo>
                  <a:cubicBezTo>
                    <a:pt x="660" y="970"/>
                    <a:pt x="1196" y="970"/>
                    <a:pt x="1526" y="797"/>
                  </a:cubicBezTo>
                  <a:cubicBezTo>
                    <a:pt x="1856" y="625"/>
                    <a:pt x="1856" y="345"/>
                    <a:pt x="1526" y="172"/>
                  </a:cubicBezTo>
                  <a:cubicBezTo>
                    <a:pt x="1196" y="0"/>
                    <a:pt x="660" y="0"/>
                    <a:pt x="330" y="172"/>
                  </a:cubicBezTo>
                  <a:cubicBezTo>
                    <a:pt x="0" y="345"/>
                    <a:pt x="0" y="625"/>
                    <a:pt x="330" y="797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ṡlíḓé">
              <a:extLst>
                <a:ext uri="{FF2B5EF4-FFF2-40B4-BE49-F238E27FC236}">
                  <a16:creationId xmlns:a16="http://schemas.microsoft.com/office/drawing/2014/main" id="{C6C0A9DF-944B-48BA-8080-E867BD502174}"/>
                </a:ext>
              </a:extLst>
            </p:cNvPr>
            <p:cNvSpPr/>
            <p:nvPr/>
          </p:nvSpPr>
          <p:spPr bwMode="auto">
            <a:xfrm>
              <a:off x="5318126" y="3957638"/>
              <a:ext cx="2633663" cy="1516063"/>
            </a:xfrm>
            <a:custGeom>
              <a:avLst/>
              <a:gdLst>
                <a:gd name="T0" fmla="*/ 5 w 1006"/>
                <a:gd name="T1" fmla="*/ 569 h 580"/>
                <a:gd name="T2" fmla="*/ 19 w 1006"/>
                <a:gd name="T3" fmla="*/ 577 h 580"/>
                <a:gd name="T4" fmla="*/ 37 w 1006"/>
                <a:gd name="T5" fmla="*/ 577 h 580"/>
                <a:gd name="T6" fmla="*/ 1001 w 1006"/>
                <a:gd name="T7" fmla="*/ 21 h 580"/>
                <a:gd name="T8" fmla="*/ 1001 w 1006"/>
                <a:gd name="T9" fmla="*/ 11 h 580"/>
                <a:gd name="T10" fmla="*/ 986 w 1006"/>
                <a:gd name="T11" fmla="*/ 2 h 580"/>
                <a:gd name="T12" fmla="*/ 969 w 1006"/>
                <a:gd name="T13" fmla="*/ 2 h 580"/>
                <a:gd name="T14" fmla="*/ 5 w 1006"/>
                <a:gd name="T15" fmla="*/ 559 h 580"/>
                <a:gd name="T16" fmla="*/ 5 w 1006"/>
                <a:gd name="T17" fmla="*/ 569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6" h="580">
                  <a:moveTo>
                    <a:pt x="5" y="569"/>
                  </a:moveTo>
                  <a:cubicBezTo>
                    <a:pt x="19" y="577"/>
                    <a:pt x="19" y="577"/>
                    <a:pt x="19" y="577"/>
                  </a:cubicBezTo>
                  <a:cubicBezTo>
                    <a:pt x="24" y="580"/>
                    <a:pt x="32" y="580"/>
                    <a:pt x="37" y="577"/>
                  </a:cubicBezTo>
                  <a:cubicBezTo>
                    <a:pt x="1001" y="21"/>
                    <a:pt x="1001" y="21"/>
                    <a:pt x="1001" y="21"/>
                  </a:cubicBezTo>
                  <a:cubicBezTo>
                    <a:pt x="1006" y="18"/>
                    <a:pt x="1006" y="14"/>
                    <a:pt x="1001" y="11"/>
                  </a:cubicBezTo>
                  <a:cubicBezTo>
                    <a:pt x="986" y="2"/>
                    <a:pt x="986" y="2"/>
                    <a:pt x="986" y="2"/>
                  </a:cubicBezTo>
                  <a:cubicBezTo>
                    <a:pt x="981" y="0"/>
                    <a:pt x="973" y="0"/>
                    <a:pt x="969" y="2"/>
                  </a:cubicBezTo>
                  <a:cubicBezTo>
                    <a:pt x="5" y="559"/>
                    <a:pt x="5" y="559"/>
                    <a:pt x="5" y="559"/>
                  </a:cubicBezTo>
                  <a:cubicBezTo>
                    <a:pt x="0" y="561"/>
                    <a:pt x="0" y="566"/>
                    <a:pt x="5" y="569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sļídè">
              <a:extLst>
                <a:ext uri="{FF2B5EF4-FFF2-40B4-BE49-F238E27FC236}">
                  <a16:creationId xmlns:a16="http://schemas.microsoft.com/office/drawing/2014/main" id="{08310630-0D20-4859-998E-19424AC6CABF}"/>
                </a:ext>
              </a:extLst>
            </p:cNvPr>
            <p:cNvSpPr/>
            <p:nvPr/>
          </p:nvSpPr>
          <p:spPr bwMode="auto">
            <a:xfrm>
              <a:off x="4806951" y="3662363"/>
              <a:ext cx="2635250" cy="1517650"/>
            </a:xfrm>
            <a:custGeom>
              <a:avLst/>
              <a:gdLst>
                <a:gd name="T0" fmla="*/ 5 w 1006"/>
                <a:gd name="T1" fmla="*/ 569 h 581"/>
                <a:gd name="T2" fmla="*/ 19 w 1006"/>
                <a:gd name="T3" fmla="*/ 578 h 581"/>
                <a:gd name="T4" fmla="*/ 37 w 1006"/>
                <a:gd name="T5" fmla="*/ 578 h 581"/>
                <a:gd name="T6" fmla="*/ 1001 w 1006"/>
                <a:gd name="T7" fmla="*/ 22 h 581"/>
                <a:gd name="T8" fmla="*/ 1001 w 1006"/>
                <a:gd name="T9" fmla="*/ 12 h 581"/>
                <a:gd name="T10" fmla="*/ 986 w 1006"/>
                <a:gd name="T11" fmla="*/ 3 h 581"/>
                <a:gd name="T12" fmla="*/ 969 w 1006"/>
                <a:gd name="T13" fmla="*/ 3 h 581"/>
                <a:gd name="T14" fmla="*/ 5 w 1006"/>
                <a:gd name="T15" fmla="*/ 559 h 581"/>
                <a:gd name="T16" fmla="*/ 5 w 1006"/>
                <a:gd name="T17" fmla="*/ 569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6" h="581">
                  <a:moveTo>
                    <a:pt x="5" y="569"/>
                  </a:moveTo>
                  <a:cubicBezTo>
                    <a:pt x="19" y="578"/>
                    <a:pt x="19" y="578"/>
                    <a:pt x="19" y="578"/>
                  </a:cubicBezTo>
                  <a:cubicBezTo>
                    <a:pt x="24" y="581"/>
                    <a:pt x="32" y="581"/>
                    <a:pt x="37" y="578"/>
                  </a:cubicBezTo>
                  <a:cubicBezTo>
                    <a:pt x="1001" y="22"/>
                    <a:pt x="1001" y="22"/>
                    <a:pt x="1001" y="22"/>
                  </a:cubicBezTo>
                  <a:cubicBezTo>
                    <a:pt x="1006" y="19"/>
                    <a:pt x="1006" y="14"/>
                    <a:pt x="1001" y="12"/>
                  </a:cubicBezTo>
                  <a:cubicBezTo>
                    <a:pt x="986" y="3"/>
                    <a:pt x="986" y="3"/>
                    <a:pt x="986" y="3"/>
                  </a:cubicBezTo>
                  <a:cubicBezTo>
                    <a:pt x="981" y="0"/>
                    <a:pt x="973" y="0"/>
                    <a:pt x="969" y="3"/>
                  </a:cubicBezTo>
                  <a:cubicBezTo>
                    <a:pt x="5" y="559"/>
                    <a:pt x="5" y="559"/>
                    <a:pt x="5" y="559"/>
                  </a:cubicBezTo>
                  <a:cubicBezTo>
                    <a:pt x="0" y="562"/>
                    <a:pt x="0" y="567"/>
                    <a:pt x="5" y="569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ṩļiḍê">
              <a:extLst>
                <a:ext uri="{FF2B5EF4-FFF2-40B4-BE49-F238E27FC236}">
                  <a16:creationId xmlns:a16="http://schemas.microsoft.com/office/drawing/2014/main" id="{11919D87-C4C1-40FE-82BA-106D1D483EA0}"/>
                </a:ext>
              </a:extLst>
            </p:cNvPr>
            <p:cNvSpPr/>
            <p:nvPr/>
          </p:nvSpPr>
          <p:spPr bwMode="auto">
            <a:xfrm>
              <a:off x="4297363" y="3368675"/>
              <a:ext cx="2630488" cy="1519238"/>
            </a:xfrm>
            <a:custGeom>
              <a:avLst/>
              <a:gdLst>
                <a:gd name="T0" fmla="*/ 5 w 1005"/>
                <a:gd name="T1" fmla="*/ 569 h 581"/>
                <a:gd name="T2" fmla="*/ 19 w 1005"/>
                <a:gd name="T3" fmla="*/ 578 h 581"/>
                <a:gd name="T4" fmla="*/ 37 w 1005"/>
                <a:gd name="T5" fmla="*/ 578 h 581"/>
                <a:gd name="T6" fmla="*/ 1001 w 1005"/>
                <a:gd name="T7" fmla="*/ 21 h 581"/>
                <a:gd name="T8" fmla="*/ 1001 w 1005"/>
                <a:gd name="T9" fmla="*/ 11 h 581"/>
                <a:gd name="T10" fmla="*/ 986 w 1005"/>
                <a:gd name="T11" fmla="*/ 3 h 581"/>
                <a:gd name="T12" fmla="*/ 969 w 1005"/>
                <a:gd name="T13" fmla="*/ 3 h 581"/>
                <a:gd name="T14" fmla="*/ 5 w 1005"/>
                <a:gd name="T15" fmla="*/ 559 h 581"/>
                <a:gd name="T16" fmla="*/ 5 w 1005"/>
                <a:gd name="T17" fmla="*/ 569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5" h="581">
                  <a:moveTo>
                    <a:pt x="5" y="569"/>
                  </a:moveTo>
                  <a:cubicBezTo>
                    <a:pt x="19" y="578"/>
                    <a:pt x="19" y="578"/>
                    <a:pt x="19" y="578"/>
                  </a:cubicBezTo>
                  <a:cubicBezTo>
                    <a:pt x="24" y="581"/>
                    <a:pt x="32" y="581"/>
                    <a:pt x="37" y="578"/>
                  </a:cubicBezTo>
                  <a:cubicBezTo>
                    <a:pt x="1001" y="21"/>
                    <a:pt x="1001" y="21"/>
                    <a:pt x="1001" y="21"/>
                  </a:cubicBezTo>
                  <a:cubicBezTo>
                    <a:pt x="1005" y="19"/>
                    <a:pt x="1005" y="14"/>
                    <a:pt x="1001" y="11"/>
                  </a:cubicBezTo>
                  <a:cubicBezTo>
                    <a:pt x="986" y="3"/>
                    <a:pt x="986" y="3"/>
                    <a:pt x="986" y="3"/>
                  </a:cubicBezTo>
                  <a:cubicBezTo>
                    <a:pt x="981" y="0"/>
                    <a:pt x="973" y="0"/>
                    <a:pt x="969" y="3"/>
                  </a:cubicBezTo>
                  <a:cubicBezTo>
                    <a:pt x="5" y="559"/>
                    <a:pt x="5" y="559"/>
                    <a:pt x="5" y="559"/>
                  </a:cubicBezTo>
                  <a:cubicBezTo>
                    <a:pt x="0" y="562"/>
                    <a:pt x="0" y="566"/>
                    <a:pt x="5" y="569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š1iḍè">
              <a:extLst>
                <a:ext uri="{FF2B5EF4-FFF2-40B4-BE49-F238E27FC236}">
                  <a16:creationId xmlns:a16="http://schemas.microsoft.com/office/drawing/2014/main" id="{B2DFBDE6-5A53-456D-9CAE-E724229A693F}"/>
                </a:ext>
              </a:extLst>
            </p:cNvPr>
            <p:cNvSpPr/>
            <p:nvPr/>
          </p:nvSpPr>
          <p:spPr bwMode="auto">
            <a:xfrm>
              <a:off x="3933826" y="3951288"/>
              <a:ext cx="425450" cy="460375"/>
            </a:xfrm>
            <a:custGeom>
              <a:avLst/>
              <a:gdLst>
                <a:gd name="T0" fmla="*/ 158 w 163"/>
                <a:gd name="T1" fmla="*/ 176 h 176"/>
                <a:gd name="T2" fmla="*/ 129 w 163"/>
                <a:gd name="T3" fmla="*/ 51 h 176"/>
                <a:gd name="T4" fmla="*/ 27 w 163"/>
                <a:gd name="T5" fmla="*/ 11 h 176"/>
                <a:gd name="T6" fmla="*/ 39 w 163"/>
                <a:gd name="T7" fmla="*/ 66 h 176"/>
                <a:gd name="T8" fmla="*/ 123 w 163"/>
                <a:gd name="T9" fmla="*/ 165 h 176"/>
                <a:gd name="T10" fmla="*/ 158 w 163"/>
                <a:gd name="T11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3" h="176">
                  <a:moveTo>
                    <a:pt x="158" y="176"/>
                  </a:moveTo>
                  <a:cubicBezTo>
                    <a:pt x="159" y="176"/>
                    <a:pt x="163" y="97"/>
                    <a:pt x="129" y="51"/>
                  </a:cubicBezTo>
                  <a:cubicBezTo>
                    <a:pt x="95" y="5"/>
                    <a:pt x="54" y="0"/>
                    <a:pt x="27" y="11"/>
                  </a:cubicBezTo>
                  <a:cubicBezTo>
                    <a:pt x="0" y="22"/>
                    <a:pt x="6" y="50"/>
                    <a:pt x="39" y="66"/>
                  </a:cubicBezTo>
                  <a:cubicBezTo>
                    <a:pt x="72" y="83"/>
                    <a:pt x="113" y="112"/>
                    <a:pt x="123" y="165"/>
                  </a:cubicBezTo>
                  <a:cubicBezTo>
                    <a:pt x="158" y="176"/>
                    <a:pt x="158" y="176"/>
                    <a:pt x="158" y="176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ṥḷïḓe">
              <a:extLst>
                <a:ext uri="{FF2B5EF4-FFF2-40B4-BE49-F238E27FC236}">
                  <a16:creationId xmlns:a16="http://schemas.microsoft.com/office/drawing/2014/main" id="{2E786EFA-DDD9-4DE3-AC80-957148ACCE99}"/>
                </a:ext>
              </a:extLst>
            </p:cNvPr>
            <p:cNvSpPr/>
            <p:nvPr/>
          </p:nvSpPr>
          <p:spPr bwMode="auto">
            <a:xfrm>
              <a:off x="4040188" y="3995738"/>
              <a:ext cx="280988" cy="355600"/>
            </a:xfrm>
            <a:custGeom>
              <a:avLst/>
              <a:gdLst>
                <a:gd name="T0" fmla="*/ 104 w 107"/>
                <a:gd name="T1" fmla="*/ 136 h 136"/>
                <a:gd name="T2" fmla="*/ 102 w 107"/>
                <a:gd name="T3" fmla="*/ 134 h 136"/>
                <a:gd name="T4" fmla="*/ 2 w 107"/>
                <a:gd name="T5" fmla="*/ 6 h 136"/>
                <a:gd name="T6" fmla="*/ 0 w 107"/>
                <a:gd name="T7" fmla="*/ 3 h 136"/>
                <a:gd name="T8" fmla="*/ 3 w 107"/>
                <a:gd name="T9" fmla="*/ 1 h 136"/>
                <a:gd name="T10" fmla="*/ 107 w 107"/>
                <a:gd name="T11" fmla="*/ 134 h 136"/>
                <a:gd name="T12" fmla="*/ 105 w 107"/>
                <a:gd name="T13" fmla="*/ 136 h 136"/>
                <a:gd name="T14" fmla="*/ 104 w 107"/>
                <a:gd name="T15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36">
                  <a:moveTo>
                    <a:pt x="104" y="136"/>
                  </a:moveTo>
                  <a:cubicBezTo>
                    <a:pt x="103" y="136"/>
                    <a:pt x="102" y="136"/>
                    <a:pt x="102" y="134"/>
                  </a:cubicBezTo>
                  <a:cubicBezTo>
                    <a:pt x="89" y="55"/>
                    <a:pt x="42" y="16"/>
                    <a:pt x="2" y="6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5" y="11"/>
                    <a:pt x="94" y="51"/>
                    <a:pt x="107" y="134"/>
                  </a:cubicBezTo>
                  <a:cubicBezTo>
                    <a:pt x="107" y="135"/>
                    <a:pt x="106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şḻïḋè">
              <a:extLst>
                <a:ext uri="{FF2B5EF4-FFF2-40B4-BE49-F238E27FC236}">
                  <a16:creationId xmlns:a16="http://schemas.microsoft.com/office/drawing/2014/main" id="{C2878906-BC12-43F9-932A-7EDB131E9EDD}"/>
                </a:ext>
              </a:extLst>
            </p:cNvPr>
            <p:cNvSpPr/>
            <p:nvPr/>
          </p:nvSpPr>
          <p:spPr bwMode="auto">
            <a:xfrm>
              <a:off x="3784601" y="4208463"/>
              <a:ext cx="565150" cy="585788"/>
            </a:xfrm>
            <a:custGeom>
              <a:avLst/>
              <a:gdLst>
                <a:gd name="T0" fmla="*/ 209 w 216"/>
                <a:gd name="T1" fmla="*/ 224 h 224"/>
                <a:gd name="T2" fmla="*/ 158 w 216"/>
                <a:gd name="T3" fmla="*/ 188 h 224"/>
                <a:gd name="T4" fmla="*/ 95 w 216"/>
                <a:gd name="T5" fmla="*/ 161 h 224"/>
                <a:gd name="T6" fmla="*/ 91 w 216"/>
                <a:gd name="T7" fmla="*/ 96 h 224"/>
                <a:gd name="T8" fmla="*/ 47 w 216"/>
                <a:gd name="T9" fmla="*/ 58 h 224"/>
                <a:gd name="T10" fmla="*/ 30 w 216"/>
                <a:gd name="T11" fmla="*/ 8 h 224"/>
                <a:gd name="T12" fmla="*/ 90 w 216"/>
                <a:gd name="T13" fmla="*/ 5 h 224"/>
                <a:gd name="T14" fmla="*/ 128 w 216"/>
                <a:gd name="T15" fmla="*/ 16 h 224"/>
                <a:gd name="T16" fmla="*/ 146 w 216"/>
                <a:gd name="T17" fmla="*/ 18 h 224"/>
                <a:gd name="T18" fmla="*/ 156 w 216"/>
                <a:gd name="T19" fmla="*/ 18 h 224"/>
                <a:gd name="T20" fmla="*/ 167 w 216"/>
                <a:gd name="T21" fmla="*/ 17 h 224"/>
                <a:gd name="T22" fmla="*/ 210 w 216"/>
                <a:gd name="T23" fmla="*/ 47 h 224"/>
                <a:gd name="T24" fmla="*/ 214 w 216"/>
                <a:gd name="T25" fmla="*/ 83 h 224"/>
                <a:gd name="T26" fmla="*/ 213 w 216"/>
                <a:gd name="T27" fmla="*/ 121 h 224"/>
                <a:gd name="T28" fmla="*/ 210 w 216"/>
                <a:gd name="T29" fmla="*/ 202 h 224"/>
                <a:gd name="T30" fmla="*/ 209 w 216"/>
                <a:gd name="T3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24">
                  <a:moveTo>
                    <a:pt x="209" y="224"/>
                  </a:moveTo>
                  <a:cubicBezTo>
                    <a:pt x="204" y="204"/>
                    <a:pt x="183" y="190"/>
                    <a:pt x="158" y="188"/>
                  </a:cubicBezTo>
                  <a:cubicBezTo>
                    <a:pt x="133" y="185"/>
                    <a:pt x="103" y="183"/>
                    <a:pt x="95" y="161"/>
                  </a:cubicBezTo>
                  <a:cubicBezTo>
                    <a:pt x="87" y="140"/>
                    <a:pt x="95" y="110"/>
                    <a:pt x="91" y="96"/>
                  </a:cubicBezTo>
                  <a:cubicBezTo>
                    <a:pt x="87" y="79"/>
                    <a:pt x="80" y="68"/>
                    <a:pt x="47" y="58"/>
                  </a:cubicBezTo>
                  <a:cubicBezTo>
                    <a:pt x="17" y="48"/>
                    <a:pt x="0" y="20"/>
                    <a:pt x="30" y="8"/>
                  </a:cubicBezTo>
                  <a:cubicBezTo>
                    <a:pt x="49" y="0"/>
                    <a:pt x="70" y="0"/>
                    <a:pt x="90" y="5"/>
                  </a:cubicBezTo>
                  <a:cubicBezTo>
                    <a:pt x="103" y="8"/>
                    <a:pt x="115" y="13"/>
                    <a:pt x="128" y="16"/>
                  </a:cubicBezTo>
                  <a:cubicBezTo>
                    <a:pt x="133" y="17"/>
                    <a:pt x="140" y="18"/>
                    <a:pt x="146" y="18"/>
                  </a:cubicBezTo>
                  <a:cubicBezTo>
                    <a:pt x="149" y="19"/>
                    <a:pt x="153" y="18"/>
                    <a:pt x="156" y="18"/>
                  </a:cubicBezTo>
                  <a:cubicBezTo>
                    <a:pt x="160" y="17"/>
                    <a:pt x="163" y="17"/>
                    <a:pt x="167" y="17"/>
                  </a:cubicBezTo>
                  <a:cubicBezTo>
                    <a:pt x="185" y="18"/>
                    <a:pt x="201" y="31"/>
                    <a:pt x="210" y="47"/>
                  </a:cubicBezTo>
                  <a:cubicBezTo>
                    <a:pt x="216" y="58"/>
                    <a:pt x="214" y="71"/>
                    <a:pt x="214" y="83"/>
                  </a:cubicBezTo>
                  <a:cubicBezTo>
                    <a:pt x="214" y="96"/>
                    <a:pt x="213" y="108"/>
                    <a:pt x="213" y="121"/>
                  </a:cubicBezTo>
                  <a:cubicBezTo>
                    <a:pt x="212" y="148"/>
                    <a:pt x="211" y="175"/>
                    <a:pt x="210" y="202"/>
                  </a:cubicBezTo>
                  <a:cubicBezTo>
                    <a:pt x="209" y="209"/>
                    <a:pt x="209" y="217"/>
                    <a:pt x="209" y="224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Sľîďé">
              <a:extLst>
                <a:ext uri="{FF2B5EF4-FFF2-40B4-BE49-F238E27FC236}">
                  <a16:creationId xmlns:a16="http://schemas.microsoft.com/office/drawing/2014/main" id="{DD06AF18-59B7-4F46-AB26-4B488617C7D3}"/>
                </a:ext>
              </a:extLst>
            </p:cNvPr>
            <p:cNvSpPr/>
            <p:nvPr/>
          </p:nvSpPr>
          <p:spPr bwMode="auto">
            <a:xfrm>
              <a:off x="3914776" y="4252913"/>
              <a:ext cx="423863" cy="357188"/>
            </a:xfrm>
            <a:custGeom>
              <a:avLst/>
              <a:gdLst>
                <a:gd name="T0" fmla="*/ 159 w 162"/>
                <a:gd name="T1" fmla="*/ 137 h 137"/>
                <a:gd name="T2" fmla="*/ 156 w 162"/>
                <a:gd name="T3" fmla="*/ 135 h 137"/>
                <a:gd name="T4" fmla="*/ 2 w 162"/>
                <a:gd name="T5" fmla="*/ 5 h 137"/>
                <a:gd name="T6" fmla="*/ 0 w 162"/>
                <a:gd name="T7" fmla="*/ 2 h 137"/>
                <a:gd name="T8" fmla="*/ 3 w 162"/>
                <a:gd name="T9" fmla="*/ 0 h 137"/>
                <a:gd name="T10" fmla="*/ 161 w 162"/>
                <a:gd name="T11" fmla="*/ 134 h 137"/>
                <a:gd name="T12" fmla="*/ 160 w 162"/>
                <a:gd name="T13" fmla="*/ 137 h 137"/>
                <a:gd name="T14" fmla="*/ 159 w 162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37">
                  <a:moveTo>
                    <a:pt x="159" y="137"/>
                  </a:moveTo>
                  <a:cubicBezTo>
                    <a:pt x="158" y="137"/>
                    <a:pt x="157" y="136"/>
                    <a:pt x="156" y="135"/>
                  </a:cubicBezTo>
                  <a:cubicBezTo>
                    <a:pt x="132" y="69"/>
                    <a:pt x="35" y="9"/>
                    <a:pt x="2" y="5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6" y="4"/>
                    <a:pt x="137" y="65"/>
                    <a:pt x="161" y="134"/>
                  </a:cubicBezTo>
                  <a:cubicBezTo>
                    <a:pt x="162" y="135"/>
                    <a:pt x="161" y="136"/>
                    <a:pt x="160" y="137"/>
                  </a:cubicBezTo>
                  <a:lnTo>
                    <a:pt x="159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ṣļîḓé">
              <a:extLst>
                <a:ext uri="{FF2B5EF4-FFF2-40B4-BE49-F238E27FC236}">
                  <a16:creationId xmlns:a16="http://schemas.microsoft.com/office/drawing/2014/main" id="{4F0B03F7-CB62-4D2F-A0B9-FAF8EF90E5C7}"/>
                </a:ext>
              </a:extLst>
            </p:cNvPr>
            <p:cNvSpPr/>
            <p:nvPr/>
          </p:nvSpPr>
          <p:spPr bwMode="auto">
            <a:xfrm>
              <a:off x="4233863" y="4302125"/>
              <a:ext cx="44450" cy="166688"/>
            </a:xfrm>
            <a:custGeom>
              <a:avLst/>
              <a:gdLst>
                <a:gd name="T0" fmla="*/ 2 w 17"/>
                <a:gd name="T1" fmla="*/ 64 h 64"/>
                <a:gd name="T2" fmla="*/ 2 w 17"/>
                <a:gd name="T3" fmla="*/ 63 h 64"/>
                <a:gd name="T4" fmla="*/ 0 w 17"/>
                <a:gd name="T5" fmla="*/ 60 h 64"/>
                <a:gd name="T6" fmla="*/ 6 w 17"/>
                <a:gd name="T7" fmla="*/ 3 h 64"/>
                <a:gd name="T8" fmla="*/ 8 w 17"/>
                <a:gd name="T9" fmla="*/ 0 h 64"/>
                <a:gd name="T10" fmla="*/ 11 w 17"/>
                <a:gd name="T11" fmla="*/ 2 h 64"/>
                <a:gd name="T12" fmla="*/ 5 w 17"/>
                <a:gd name="T13" fmla="*/ 62 h 64"/>
                <a:gd name="T14" fmla="*/ 2 w 17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4">
                  <a:moveTo>
                    <a:pt x="2" y="64"/>
                  </a:moveTo>
                  <a:cubicBezTo>
                    <a:pt x="2" y="63"/>
                    <a:pt x="2" y="63"/>
                    <a:pt x="2" y="63"/>
                  </a:cubicBezTo>
                  <a:cubicBezTo>
                    <a:pt x="0" y="63"/>
                    <a:pt x="0" y="62"/>
                    <a:pt x="0" y="60"/>
                  </a:cubicBezTo>
                  <a:cubicBezTo>
                    <a:pt x="11" y="27"/>
                    <a:pt x="6" y="4"/>
                    <a:pt x="6" y="3"/>
                  </a:cubicBezTo>
                  <a:cubicBezTo>
                    <a:pt x="5" y="2"/>
                    <a:pt x="6" y="1"/>
                    <a:pt x="8" y="0"/>
                  </a:cubicBezTo>
                  <a:cubicBezTo>
                    <a:pt x="9" y="0"/>
                    <a:pt x="10" y="1"/>
                    <a:pt x="11" y="2"/>
                  </a:cubicBezTo>
                  <a:cubicBezTo>
                    <a:pt x="11" y="3"/>
                    <a:pt x="17" y="27"/>
                    <a:pt x="5" y="62"/>
                  </a:cubicBezTo>
                  <a:cubicBezTo>
                    <a:pt x="4" y="63"/>
                    <a:pt x="3" y="64"/>
                    <a:pt x="2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ŝ1îdè">
              <a:extLst>
                <a:ext uri="{FF2B5EF4-FFF2-40B4-BE49-F238E27FC236}">
                  <a16:creationId xmlns:a16="http://schemas.microsoft.com/office/drawing/2014/main" id="{C93F923D-F02C-499C-A305-9B3299516F3D}"/>
                </a:ext>
              </a:extLst>
            </p:cNvPr>
            <p:cNvSpPr/>
            <p:nvPr/>
          </p:nvSpPr>
          <p:spPr bwMode="auto">
            <a:xfrm>
              <a:off x="4137026" y="4529138"/>
              <a:ext cx="184150" cy="44450"/>
            </a:xfrm>
            <a:custGeom>
              <a:avLst/>
              <a:gdLst>
                <a:gd name="T0" fmla="*/ 67 w 70"/>
                <a:gd name="T1" fmla="*/ 17 h 17"/>
                <a:gd name="T2" fmla="*/ 66 w 70"/>
                <a:gd name="T3" fmla="*/ 16 h 17"/>
                <a:gd name="T4" fmla="*/ 4 w 70"/>
                <a:gd name="T5" fmla="*/ 13 h 17"/>
                <a:gd name="T6" fmla="*/ 1 w 70"/>
                <a:gd name="T7" fmla="*/ 11 h 17"/>
                <a:gd name="T8" fmla="*/ 3 w 70"/>
                <a:gd name="T9" fmla="*/ 8 h 17"/>
                <a:gd name="T10" fmla="*/ 69 w 70"/>
                <a:gd name="T11" fmla="*/ 12 h 17"/>
                <a:gd name="T12" fmla="*/ 70 w 70"/>
                <a:gd name="T13" fmla="*/ 15 h 17"/>
                <a:gd name="T14" fmla="*/ 67 w 70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7">
                  <a:moveTo>
                    <a:pt x="67" y="17"/>
                  </a:moveTo>
                  <a:cubicBezTo>
                    <a:pt x="67" y="17"/>
                    <a:pt x="67" y="17"/>
                    <a:pt x="66" y="16"/>
                  </a:cubicBezTo>
                  <a:cubicBezTo>
                    <a:pt x="47" y="6"/>
                    <a:pt x="4" y="13"/>
                    <a:pt x="4" y="13"/>
                  </a:cubicBezTo>
                  <a:cubicBezTo>
                    <a:pt x="2" y="14"/>
                    <a:pt x="1" y="13"/>
                    <a:pt x="1" y="11"/>
                  </a:cubicBezTo>
                  <a:cubicBezTo>
                    <a:pt x="0" y="10"/>
                    <a:pt x="1" y="9"/>
                    <a:pt x="3" y="8"/>
                  </a:cubicBezTo>
                  <a:cubicBezTo>
                    <a:pt x="5" y="8"/>
                    <a:pt x="47" y="0"/>
                    <a:pt x="69" y="12"/>
                  </a:cubicBezTo>
                  <a:cubicBezTo>
                    <a:pt x="70" y="13"/>
                    <a:pt x="70" y="14"/>
                    <a:pt x="70" y="15"/>
                  </a:cubicBezTo>
                  <a:cubicBezTo>
                    <a:pt x="69" y="16"/>
                    <a:pt x="68" y="17"/>
                    <a:pt x="67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ŝḻiḍe">
              <a:extLst>
                <a:ext uri="{FF2B5EF4-FFF2-40B4-BE49-F238E27FC236}">
                  <a16:creationId xmlns:a16="http://schemas.microsoft.com/office/drawing/2014/main" id="{FBC733DC-5DA3-4449-8653-5EE85B2DF3C3}"/>
                </a:ext>
              </a:extLst>
            </p:cNvPr>
            <p:cNvSpPr/>
            <p:nvPr/>
          </p:nvSpPr>
          <p:spPr bwMode="auto">
            <a:xfrm>
              <a:off x="3933826" y="3951288"/>
              <a:ext cx="425450" cy="460375"/>
            </a:xfrm>
            <a:custGeom>
              <a:avLst/>
              <a:gdLst>
                <a:gd name="T0" fmla="*/ 158 w 163"/>
                <a:gd name="T1" fmla="*/ 176 h 176"/>
                <a:gd name="T2" fmla="*/ 129 w 163"/>
                <a:gd name="T3" fmla="*/ 51 h 176"/>
                <a:gd name="T4" fmla="*/ 27 w 163"/>
                <a:gd name="T5" fmla="*/ 11 h 176"/>
                <a:gd name="T6" fmla="*/ 39 w 163"/>
                <a:gd name="T7" fmla="*/ 66 h 176"/>
                <a:gd name="T8" fmla="*/ 123 w 163"/>
                <a:gd name="T9" fmla="*/ 165 h 176"/>
                <a:gd name="T10" fmla="*/ 158 w 163"/>
                <a:gd name="T11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3" h="176">
                  <a:moveTo>
                    <a:pt x="158" y="176"/>
                  </a:moveTo>
                  <a:cubicBezTo>
                    <a:pt x="159" y="176"/>
                    <a:pt x="163" y="97"/>
                    <a:pt x="129" y="51"/>
                  </a:cubicBezTo>
                  <a:cubicBezTo>
                    <a:pt x="95" y="5"/>
                    <a:pt x="54" y="0"/>
                    <a:pt x="27" y="11"/>
                  </a:cubicBezTo>
                  <a:cubicBezTo>
                    <a:pt x="0" y="22"/>
                    <a:pt x="6" y="50"/>
                    <a:pt x="39" y="66"/>
                  </a:cubicBezTo>
                  <a:cubicBezTo>
                    <a:pt x="72" y="83"/>
                    <a:pt x="113" y="112"/>
                    <a:pt x="123" y="165"/>
                  </a:cubicBezTo>
                  <a:cubicBezTo>
                    <a:pt x="158" y="176"/>
                    <a:pt x="158" y="176"/>
                    <a:pt x="158" y="176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şľíde">
              <a:extLst>
                <a:ext uri="{FF2B5EF4-FFF2-40B4-BE49-F238E27FC236}">
                  <a16:creationId xmlns:a16="http://schemas.microsoft.com/office/drawing/2014/main" id="{34AA612A-C051-424D-BCE9-BD3CEFF25466}"/>
                </a:ext>
              </a:extLst>
            </p:cNvPr>
            <p:cNvSpPr/>
            <p:nvPr/>
          </p:nvSpPr>
          <p:spPr bwMode="auto">
            <a:xfrm>
              <a:off x="3959226" y="3967163"/>
              <a:ext cx="371475" cy="441325"/>
            </a:xfrm>
            <a:custGeom>
              <a:avLst/>
              <a:gdLst>
                <a:gd name="T0" fmla="*/ 43 w 142"/>
                <a:gd name="T1" fmla="*/ 0 h 169"/>
                <a:gd name="T2" fmla="*/ 17 w 142"/>
                <a:gd name="T3" fmla="*/ 5 h 169"/>
                <a:gd name="T4" fmla="*/ 0 w 142"/>
                <a:gd name="T5" fmla="*/ 26 h 169"/>
                <a:gd name="T6" fmla="*/ 29 w 142"/>
                <a:gd name="T7" fmla="*/ 60 h 169"/>
                <a:gd name="T8" fmla="*/ 113 w 142"/>
                <a:gd name="T9" fmla="*/ 159 h 169"/>
                <a:gd name="T10" fmla="*/ 142 w 142"/>
                <a:gd name="T11" fmla="*/ 169 h 169"/>
                <a:gd name="T12" fmla="*/ 142 w 142"/>
                <a:gd name="T13" fmla="*/ 101 h 169"/>
                <a:gd name="T14" fmla="*/ 119 w 142"/>
                <a:gd name="T15" fmla="*/ 45 h 169"/>
                <a:gd name="T16" fmla="*/ 83 w 142"/>
                <a:gd name="T17" fmla="*/ 11 h 169"/>
                <a:gd name="T18" fmla="*/ 43 w 142"/>
                <a:gd name="T1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69">
                  <a:moveTo>
                    <a:pt x="43" y="0"/>
                  </a:moveTo>
                  <a:cubicBezTo>
                    <a:pt x="34" y="0"/>
                    <a:pt x="25" y="2"/>
                    <a:pt x="17" y="5"/>
                  </a:cubicBezTo>
                  <a:cubicBezTo>
                    <a:pt x="6" y="10"/>
                    <a:pt x="0" y="18"/>
                    <a:pt x="0" y="26"/>
                  </a:cubicBezTo>
                  <a:cubicBezTo>
                    <a:pt x="0" y="38"/>
                    <a:pt x="10" y="51"/>
                    <a:pt x="29" y="60"/>
                  </a:cubicBezTo>
                  <a:cubicBezTo>
                    <a:pt x="62" y="77"/>
                    <a:pt x="103" y="106"/>
                    <a:pt x="113" y="159"/>
                  </a:cubicBezTo>
                  <a:cubicBezTo>
                    <a:pt x="142" y="169"/>
                    <a:pt x="142" y="169"/>
                    <a:pt x="142" y="169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38" y="82"/>
                    <a:pt x="131" y="61"/>
                    <a:pt x="119" y="45"/>
                  </a:cubicBezTo>
                  <a:cubicBezTo>
                    <a:pt x="107" y="29"/>
                    <a:pt x="95" y="18"/>
                    <a:pt x="83" y="11"/>
                  </a:cubicBezTo>
                  <a:cubicBezTo>
                    <a:pt x="69" y="3"/>
                    <a:pt x="55" y="0"/>
                    <a:pt x="43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S1íḑè">
              <a:extLst>
                <a:ext uri="{FF2B5EF4-FFF2-40B4-BE49-F238E27FC236}">
                  <a16:creationId xmlns:a16="http://schemas.microsoft.com/office/drawing/2014/main" id="{FE426EEE-41AF-4ED4-AA60-D0BBC4ED745A}"/>
                </a:ext>
              </a:extLst>
            </p:cNvPr>
            <p:cNvSpPr/>
            <p:nvPr/>
          </p:nvSpPr>
          <p:spPr bwMode="auto">
            <a:xfrm>
              <a:off x="4040188" y="3995738"/>
              <a:ext cx="280988" cy="355600"/>
            </a:xfrm>
            <a:custGeom>
              <a:avLst/>
              <a:gdLst>
                <a:gd name="T0" fmla="*/ 104 w 107"/>
                <a:gd name="T1" fmla="*/ 136 h 136"/>
                <a:gd name="T2" fmla="*/ 102 w 107"/>
                <a:gd name="T3" fmla="*/ 134 h 136"/>
                <a:gd name="T4" fmla="*/ 2 w 107"/>
                <a:gd name="T5" fmla="*/ 6 h 136"/>
                <a:gd name="T6" fmla="*/ 0 w 107"/>
                <a:gd name="T7" fmla="*/ 3 h 136"/>
                <a:gd name="T8" fmla="*/ 3 w 107"/>
                <a:gd name="T9" fmla="*/ 1 h 136"/>
                <a:gd name="T10" fmla="*/ 107 w 107"/>
                <a:gd name="T11" fmla="*/ 134 h 136"/>
                <a:gd name="T12" fmla="*/ 105 w 107"/>
                <a:gd name="T13" fmla="*/ 136 h 136"/>
                <a:gd name="T14" fmla="*/ 104 w 107"/>
                <a:gd name="T15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36">
                  <a:moveTo>
                    <a:pt x="104" y="136"/>
                  </a:moveTo>
                  <a:cubicBezTo>
                    <a:pt x="103" y="136"/>
                    <a:pt x="102" y="136"/>
                    <a:pt x="102" y="134"/>
                  </a:cubicBezTo>
                  <a:cubicBezTo>
                    <a:pt x="89" y="55"/>
                    <a:pt x="42" y="16"/>
                    <a:pt x="2" y="6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5" y="11"/>
                    <a:pt x="94" y="51"/>
                    <a:pt x="107" y="134"/>
                  </a:cubicBezTo>
                  <a:cubicBezTo>
                    <a:pt x="107" y="135"/>
                    <a:pt x="106" y="136"/>
                    <a:pt x="105" y="136"/>
                  </a:cubicBezTo>
                  <a:lnTo>
                    <a:pt x="104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ṡḻíḑê">
              <a:extLst>
                <a:ext uri="{FF2B5EF4-FFF2-40B4-BE49-F238E27FC236}">
                  <a16:creationId xmlns:a16="http://schemas.microsoft.com/office/drawing/2014/main" id="{B509727E-F890-4C5B-B7A7-5C19FB1ECB42}"/>
                </a:ext>
              </a:extLst>
            </p:cNvPr>
            <p:cNvSpPr/>
            <p:nvPr/>
          </p:nvSpPr>
          <p:spPr bwMode="auto">
            <a:xfrm>
              <a:off x="3784601" y="4208463"/>
              <a:ext cx="565150" cy="585788"/>
            </a:xfrm>
            <a:custGeom>
              <a:avLst/>
              <a:gdLst>
                <a:gd name="T0" fmla="*/ 209 w 216"/>
                <a:gd name="T1" fmla="*/ 224 h 224"/>
                <a:gd name="T2" fmla="*/ 158 w 216"/>
                <a:gd name="T3" fmla="*/ 188 h 224"/>
                <a:gd name="T4" fmla="*/ 95 w 216"/>
                <a:gd name="T5" fmla="*/ 161 h 224"/>
                <a:gd name="T6" fmla="*/ 91 w 216"/>
                <a:gd name="T7" fmla="*/ 96 h 224"/>
                <a:gd name="T8" fmla="*/ 47 w 216"/>
                <a:gd name="T9" fmla="*/ 58 h 224"/>
                <a:gd name="T10" fmla="*/ 30 w 216"/>
                <a:gd name="T11" fmla="*/ 8 h 224"/>
                <a:gd name="T12" fmla="*/ 90 w 216"/>
                <a:gd name="T13" fmla="*/ 5 h 224"/>
                <a:gd name="T14" fmla="*/ 128 w 216"/>
                <a:gd name="T15" fmla="*/ 16 h 224"/>
                <a:gd name="T16" fmla="*/ 146 w 216"/>
                <a:gd name="T17" fmla="*/ 18 h 224"/>
                <a:gd name="T18" fmla="*/ 167 w 216"/>
                <a:gd name="T19" fmla="*/ 17 h 224"/>
                <a:gd name="T20" fmla="*/ 210 w 216"/>
                <a:gd name="T21" fmla="*/ 47 h 224"/>
                <a:gd name="T22" fmla="*/ 214 w 216"/>
                <a:gd name="T23" fmla="*/ 83 h 224"/>
                <a:gd name="T24" fmla="*/ 213 w 216"/>
                <a:gd name="T25" fmla="*/ 121 h 224"/>
                <a:gd name="T26" fmla="*/ 210 w 216"/>
                <a:gd name="T27" fmla="*/ 202 h 224"/>
                <a:gd name="T28" fmla="*/ 209 w 216"/>
                <a:gd name="T29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6" h="224">
                  <a:moveTo>
                    <a:pt x="209" y="224"/>
                  </a:moveTo>
                  <a:cubicBezTo>
                    <a:pt x="204" y="204"/>
                    <a:pt x="183" y="190"/>
                    <a:pt x="158" y="188"/>
                  </a:cubicBezTo>
                  <a:cubicBezTo>
                    <a:pt x="133" y="185"/>
                    <a:pt x="103" y="183"/>
                    <a:pt x="95" y="161"/>
                  </a:cubicBezTo>
                  <a:cubicBezTo>
                    <a:pt x="87" y="140"/>
                    <a:pt x="95" y="110"/>
                    <a:pt x="91" y="96"/>
                  </a:cubicBezTo>
                  <a:cubicBezTo>
                    <a:pt x="87" y="79"/>
                    <a:pt x="80" y="68"/>
                    <a:pt x="47" y="58"/>
                  </a:cubicBezTo>
                  <a:cubicBezTo>
                    <a:pt x="17" y="48"/>
                    <a:pt x="0" y="20"/>
                    <a:pt x="30" y="8"/>
                  </a:cubicBezTo>
                  <a:cubicBezTo>
                    <a:pt x="49" y="0"/>
                    <a:pt x="70" y="0"/>
                    <a:pt x="90" y="5"/>
                  </a:cubicBezTo>
                  <a:cubicBezTo>
                    <a:pt x="103" y="8"/>
                    <a:pt x="115" y="13"/>
                    <a:pt x="128" y="16"/>
                  </a:cubicBezTo>
                  <a:cubicBezTo>
                    <a:pt x="133" y="17"/>
                    <a:pt x="140" y="18"/>
                    <a:pt x="146" y="18"/>
                  </a:cubicBezTo>
                  <a:cubicBezTo>
                    <a:pt x="153" y="19"/>
                    <a:pt x="160" y="17"/>
                    <a:pt x="167" y="17"/>
                  </a:cubicBezTo>
                  <a:cubicBezTo>
                    <a:pt x="185" y="18"/>
                    <a:pt x="201" y="31"/>
                    <a:pt x="210" y="47"/>
                  </a:cubicBezTo>
                  <a:cubicBezTo>
                    <a:pt x="216" y="58"/>
                    <a:pt x="214" y="71"/>
                    <a:pt x="214" y="83"/>
                  </a:cubicBezTo>
                  <a:cubicBezTo>
                    <a:pt x="214" y="96"/>
                    <a:pt x="213" y="108"/>
                    <a:pt x="213" y="121"/>
                  </a:cubicBezTo>
                  <a:cubicBezTo>
                    <a:pt x="212" y="148"/>
                    <a:pt x="211" y="175"/>
                    <a:pt x="210" y="202"/>
                  </a:cubicBezTo>
                  <a:cubicBezTo>
                    <a:pt x="209" y="209"/>
                    <a:pt x="209" y="217"/>
                    <a:pt x="209" y="22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śḷíḍê">
              <a:extLst>
                <a:ext uri="{FF2B5EF4-FFF2-40B4-BE49-F238E27FC236}">
                  <a16:creationId xmlns:a16="http://schemas.microsoft.com/office/drawing/2014/main" id="{0F245D44-345C-4248-BB26-179C0BE69931}"/>
                </a:ext>
              </a:extLst>
            </p:cNvPr>
            <p:cNvSpPr/>
            <p:nvPr/>
          </p:nvSpPr>
          <p:spPr bwMode="auto">
            <a:xfrm>
              <a:off x="3914776" y="4252913"/>
              <a:ext cx="423863" cy="357188"/>
            </a:xfrm>
            <a:custGeom>
              <a:avLst/>
              <a:gdLst>
                <a:gd name="T0" fmla="*/ 159 w 162"/>
                <a:gd name="T1" fmla="*/ 137 h 137"/>
                <a:gd name="T2" fmla="*/ 156 w 162"/>
                <a:gd name="T3" fmla="*/ 135 h 137"/>
                <a:gd name="T4" fmla="*/ 2 w 162"/>
                <a:gd name="T5" fmla="*/ 5 h 137"/>
                <a:gd name="T6" fmla="*/ 0 w 162"/>
                <a:gd name="T7" fmla="*/ 2 h 137"/>
                <a:gd name="T8" fmla="*/ 3 w 162"/>
                <a:gd name="T9" fmla="*/ 0 h 137"/>
                <a:gd name="T10" fmla="*/ 161 w 162"/>
                <a:gd name="T11" fmla="*/ 134 h 137"/>
                <a:gd name="T12" fmla="*/ 160 w 162"/>
                <a:gd name="T13" fmla="*/ 137 h 137"/>
                <a:gd name="T14" fmla="*/ 159 w 162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37">
                  <a:moveTo>
                    <a:pt x="159" y="137"/>
                  </a:moveTo>
                  <a:cubicBezTo>
                    <a:pt x="158" y="137"/>
                    <a:pt x="157" y="136"/>
                    <a:pt x="156" y="135"/>
                  </a:cubicBezTo>
                  <a:cubicBezTo>
                    <a:pt x="132" y="69"/>
                    <a:pt x="35" y="9"/>
                    <a:pt x="2" y="5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6" y="4"/>
                    <a:pt x="137" y="65"/>
                    <a:pt x="161" y="134"/>
                  </a:cubicBezTo>
                  <a:cubicBezTo>
                    <a:pt x="162" y="135"/>
                    <a:pt x="161" y="136"/>
                    <a:pt x="160" y="137"/>
                  </a:cubicBezTo>
                  <a:lnTo>
                    <a:pt x="159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ŝḻîḓé">
              <a:extLst>
                <a:ext uri="{FF2B5EF4-FFF2-40B4-BE49-F238E27FC236}">
                  <a16:creationId xmlns:a16="http://schemas.microsoft.com/office/drawing/2014/main" id="{F51357AB-3803-4BEB-A4D2-E2E253C91DDE}"/>
                </a:ext>
              </a:extLst>
            </p:cNvPr>
            <p:cNvSpPr/>
            <p:nvPr/>
          </p:nvSpPr>
          <p:spPr bwMode="auto">
            <a:xfrm>
              <a:off x="4233863" y="4302125"/>
              <a:ext cx="44450" cy="166688"/>
            </a:xfrm>
            <a:custGeom>
              <a:avLst/>
              <a:gdLst>
                <a:gd name="T0" fmla="*/ 2 w 17"/>
                <a:gd name="T1" fmla="*/ 64 h 64"/>
                <a:gd name="T2" fmla="*/ 2 w 17"/>
                <a:gd name="T3" fmla="*/ 63 h 64"/>
                <a:gd name="T4" fmla="*/ 0 w 17"/>
                <a:gd name="T5" fmla="*/ 60 h 64"/>
                <a:gd name="T6" fmla="*/ 6 w 17"/>
                <a:gd name="T7" fmla="*/ 3 h 64"/>
                <a:gd name="T8" fmla="*/ 8 w 17"/>
                <a:gd name="T9" fmla="*/ 0 h 64"/>
                <a:gd name="T10" fmla="*/ 11 w 17"/>
                <a:gd name="T11" fmla="*/ 2 h 64"/>
                <a:gd name="T12" fmla="*/ 5 w 17"/>
                <a:gd name="T13" fmla="*/ 62 h 64"/>
                <a:gd name="T14" fmla="*/ 2 w 17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4">
                  <a:moveTo>
                    <a:pt x="2" y="64"/>
                  </a:moveTo>
                  <a:cubicBezTo>
                    <a:pt x="2" y="63"/>
                    <a:pt x="2" y="63"/>
                    <a:pt x="2" y="63"/>
                  </a:cubicBezTo>
                  <a:cubicBezTo>
                    <a:pt x="0" y="63"/>
                    <a:pt x="0" y="62"/>
                    <a:pt x="0" y="60"/>
                  </a:cubicBezTo>
                  <a:cubicBezTo>
                    <a:pt x="11" y="27"/>
                    <a:pt x="6" y="4"/>
                    <a:pt x="6" y="3"/>
                  </a:cubicBezTo>
                  <a:cubicBezTo>
                    <a:pt x="5" y="2"/>
                    <a:pt x="6" y="1"/>
                    <a:pt x="8" y="0"/>
                  </a:cubicBezTo>
                  <a:cubicBezTo>
                    <a:pt x="9" y="0"/>
                    <a:pt x="10" y="1"/>
                    <a:pt x="11" y="2"/>
                  </a:cubicBezTo>
                  <a:cubicBezTo>
                    <a:pt x="11" y="3"/>
                    <a:pt x="17" y="27"/>
                    <a:pt x="5" y="62"/>
                  </a:cubicBezTo>
                  <a:cubicBezTo>
                    <a:pt x="4" y="63"/>
                    <a:pt x="3" y="64"/>
                    <a:pt x="2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ṩļiďê">
              <a:extLst>
                <a:ext uri="{FF2B5EF4-FFF2-40B4-BE49-F238E27FC236}">
                  <a16:creationId xmlns:a16="http://schemas.microsoft.com/office/drawing/2014/main" id="{A33C977B-4327-45DD-9916-095D911083A4}"/>
                </a:ext>
              </a:extLst>
            </p:cNvPr>
            <p:cNvSpPr/>
            <p:nvPr/>
          </p:nvSpPr>
          <p:spPr bwMode="auto">
            <a:xfrm>
              <a:off x="4137026" y="4529138"/>
              <a:ext cx="184150" cy="44450"/>
            </a:xfrm>
            <a:custGeom>
              <a:avLst/>
              <a:gdLst>
                <a:gd name="T0" fmla="*/ 67 w 70"/>
                <a:gd name="T1" fmla="*/ 17 h 17"/>
                <a:gd name="T2" fmla="*/ 66 w 70"/>
                <a:gd name="T3" fmla="*/ 16 h 17"/>
                <a:gd name="T4" fmla="*/ 4 w 70"/>
                <a:gd name="T5" fmla="*/ 13 h 17"/>
                <a:gd name="T6" fmla="*/ 1 w 70"/>
                <a:gd name="T7" fmla="*/ 11 h 17"/>
                <a:gd name="T8" fmla="*/ 3 w 70"/>
                <a:gd name="T9" fmla="*/ 8 h 17"/>
                <a:gd name="T10" fmla="*/ 69 w 70"/>
                <a:gd name="T11" fmla="*/ 12 h 17"/>
                <a:gd name="T12" fmla="*/ 70 w 70"/>
                <a:gd name="T13" fmla="*/ 15 h 17"/>
                <a:gd name="T14" fmla="*/ 67 w 70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7">
                  <a:moveTo>
                    <a:pt x="67" y="17"/>
                  </a:moveTo>
                  <a:cubicBezTo>
                    <a:pt x="67" y="17"/>
                    <a:pt x="67" y="17"/>
                    <a:pt x="66" y="16"/>
                  </a:cubicBezTo>
                  <a:cubicBezTo>
                    <a:pt x="47" y="6"/>
                    <a:pt x="4" y="13"/>
                    <a:pt x="4" y="13"/>
                  </a:cubicBezTo>
                  <a:cubicBezTo>
                    <a:pt x="2" y="14"/>
                    <a:pt x="1" y="13"/>
                    <a:pt x="1" y="11"/>
                  </a:cubicBezTo>
                  <a:cubicBezTo>
                    <a:pt x="0" y="10"/>
                    <a:pt x="1" y="9"/>
                    <a:pt x="3" y="8"/>
                  </a:cubicBezTo>
                  <a:cubicBezTo>
                    <a:pt x="5" y="8"/>
                    <a:pt x="47" y="0"/>
                    <a:pt x="69" y="12"/>
                  </a:cubicBezTo>
                  <a:cubicBezTo>
                    <a:pt x="70" y="13"/>
                    <a:pt x="70" y="14"/>
                    <a:pt x="70" y="15"/>
                  </a:cubicBezTo>
                  <a:cubicBezTo>
                    <a:pt x="69" y="16"/>
                    <a:pt x="68" y="17"/>
                    <a:pt x="67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Sļíḋé">
              <a:extLst>
                <a:ext uri="{FF2B5EF4-FFF2-40B4-BE49-F238E27FC236}">
                  <a16:creationId xmlns:a16="http://schemas.microsoft.com/office/drawing/2014/main" id="{D350C3DC-4782-49A5-AC57-507077D3FBE0}"/>
                </a:ext>
              </a:extLst>
            </p:cNvPr>
            <p:cNvSpPr/>
            <p:nvPr/>
          </p:nvSpPr>
          <p:spPr bwMode="auto">
            <a:xfrm>
              <a:off x="4330701" y="1190625"/>
              <a:ext cx="2552700" cy="3668713"/>
            </a:xfrm>
            <a:custGeom>
              <a:avLst/>
              <a:gdLst>
                <a:gd name="T0" fmla="*/ 8 w 975"/>
                <a:gd name="T1" fmla="*/ 1400 h 1403"/>
                <a:gd name="T2" fmla="*/ 0 w 975"/>
                <a:gd name="T3" fmla="*/ 1386 h 1403"/>
                <a:gd name="T4" fmla="*/ 0 w 975"/>
                <a:gd name="T5" fmla="*/ 562 h 1403"/>
                <a:gd name="T6" fmla="*/ 9 w 975"/>
                <a:gd name="T7" fmla="*/ 547 h 1403"/>
                <a:gd name="T8" fmla="*/ 950 w 975"/>
                <a:gd name="T9" fmla="*/ 3 h 1403"/>
                <a:gd name="T10" fmla="*/ 967 w 975"/>
                <a:gd name="T11" fmla="*/ 3 h 1403"/>
                <a:gd name="T12" fmla="*/ 975 w 975"/>
                <a:gd name="T13" fmla="*/ 18 h 1403"/>
                <a:gd name="T14" fmla="*/ 975 w 975"/>
                <a:gd name="T15" fmla="*/ 842 h 1403"/>
                <a:gd name="T16" fmla="*/ 966 w 975"/>
                <a:gd name="T17" fmla="*/ 857 h 1403"/>
                <a:gd name="T18" fmla="*/ 25 w 975"/>
                <a:gd name="T19" fmla="*/ 1400 h 1403"/>
                <a:gd name="T20" fmla="*/ 8 w 975"/>
                <a:gd name="T21" fmla="*/ 1400 h 1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5" h="1403">
                  <a:moveTo>
                    <a:pt x="8" y="1400"/>
                  </a:moveTo>
                  <a:cubicBezTo>
                    <a:pt x="4" y="1398"/>
                    <a:pt x="0" y="1391"/>
                    <a:pt x="0" y="1386"/>
                  </a:cubicBezTo>
                  <a:cubicBezTo>
                    <a:pt x="0" y="562"/>
                    <a:pt x="0" y="562"/>
                    <a:pt x="0" y="562"/>
                  </a:cubicBezTo>
                  <a:cubicBezTo>
                    <a:pt x="0" y="556"/>
                    <a:pt x="4" y="549"/>
                    <a:pt x="9" y="547"/>
                  </a:cubicBezTo>
                  <a:cubicBezTo>
                    <a:pt x="950" y="3"/>
                    <a:pt x="950" y="3"/>
                    <a:pt x="950" y="3"/>
                  </a:cubicBezTo>
                  <a:cubicBezTo>
                    <a:pt x="955" y="0"/>
                    <a:pt x="963" y="0"/>
                    <a:pt x="967" y="3"/>
                  </a:cubicBezTo>
                  <a:cubicBezTo>
                    <a:pt x="972" y="5"/>
                    <a:pt x="975" y="12"/>
                    <a:pt x="975" y="18"/>
                  </a:cubicBezTo>
                  <a:cubicBezTo>
                    <a:pt x="975" y="842"/>
                    <a:pt x="975" y="842"/>
                    <a:pt x="975" y="842"/>
                  </a:cubicBezTo>
                  <a:cubicBezTo>
                    <a:pt x="975" y="847"/>
                    <a:pt x="971" y="854"/>
                    <a:pt x="966" y="857"/>
                  </a:cubicBezTo>
                  <a:cubicBezTo>
                    <a:pt x="25" y="1400"/>
                    <a:pt x="25" y="1400"/>
                    <a:pt x="25" y="1400"/>
                  </a:cubicBezTo>
                  <a:cubicBezTo>
                    <a:pt x="20" y="1403"/>
                    <a:pt x="13" y="1403"/>
                    <a:pt x="8" y="1400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S1îdé">
              <a:extLst>
                <a:ext uri="{FF2B5EF4-FFF2-40B4-BE49-F238E27FC236}">
                  <a16:creationId xmlns:a16="http://schemas.microsoft.com/office/drawing/2014/main" id="{A88A8916-B347-4D26-874B-4B0BA696B195}"/>
                </a:ext>
              </a:extLst>
            </p:cNvPr>
            <p:cNvSpPr/>
            <p:nvPr/>
          </p:nvSpPr>
          <p:spPr bwMode="auto">
            <a:xfrm>
              <a:off x="4338638" y="1193800"/>
              <a:ext cx="2522538" cy="1443038"/>
            </a:xfrm>
            <a:custGeom>
              <a:avLst/>
              <a:gdLst>
                <a:gd name="T0" fmla="*/ 0 w 963"/>
                <a:gd name="T1" fmla="*/ 552 h 552"/>
                <a:gd name="T2" fmla="*/ 0 w 963"/>
                <a:gd name="T3" fmla="*/ 552 h 552"/>
                <a:gd name="T4" fmla="*/ 0 w 963"/>
                <a:gd name="T5" fmla="*/ 552 h 552"/>
                <a:gd name="T6" fmla="*/ 0 w 963"/>
                <a:gd name="T7" fmla="*/ 552 h 552"/>
                <a:gd name="T8" fmla="*/ 956 w 963"/>
                <a:gd name="T9" fmla="*/ 0 h 552"/>
                <a:gd name="T10" fmla="*/ 955 w 963"/>
                <a:gd name="T11" fmla="*/ 0 h 552"/>
                <a:gd name="T12" fmla="*/ 956 w 963"/>
                <a:gd name="T13" fmla="*/ 0 h 552"/>
                <a:gd name="T14" fmla="*/ 963 w 963"/>
                <a:gd name="T15" fmla="*/ 1 h 552"/>
                <a:gd name="T16" fmla="*/ 956 w 963"/>
                <a:gd name="T17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3" h="552">
                  <a:moveTo>
                    <a:pt x="0" y="552"/>
                  </a:moveTo>
                  <a:cubicBezTo>
                    <a:pt x="0" y="552"/>
                    <a:pt x="0" y="552"/>
                    <a:pt x="0" y="552"/>
                  </a:cubicBezTo>
                  <a:cubicBezTo>
                    <a:pt x="0" y="552"/>
                    <a:pt x="0" y="552"/>
                    <a:pt x="0" y="552"/>
                  </a:cubicBezTo>
                  <a:cubicBezTo>
                    <a:pt x="0" y="552"/>
                    <a:pt x="0" y="552"/>
                    <a:pt x="0" y="552"/>
                  </a:cubicBezTo>
                  <a:moveTo>
                    <a:pt x="956" y="0"/>
                  </a:moveTo>
                  <a:cubicBezTo>
                    <a:pt x="956" y="0"/>
                    <a:pt x="955" y="0"/>
                    <a:pt x="955" y="0"/>
                  </a:cubicBezTo>
                  <a:cubicBezTo>
                    <a:pt x="955" y="0"/>
                    <a:pt x="956" y="0"/>
                    <a:pt x="956" y="0"/>
                  </a:cubicBezTo>
                  <a:cubicBezTo>
                    <a:pt x="958" y="0"/>
                    <a:pt x="961" y="0"/>
                    <a:pt x="963" y="1"/>
                  </a:cubicBezTo>
                  <a:cubicBezTo>
                    <a:pt x="961" y="0"/>
                    <a:pt x="958" y="0"/>
                    <a:pt x="95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ŝliḍe">
              <a:extLst>
                <a:ext uri="{FF2B5EF4-FFF2-40B4-BE49-F238E27FC236}">
                  <a16:creationId xmlns:a16="http://schemas.microsoft.com/office/drawing/2014/main" id="{2258EE43-C7E3-4BF6-9250-DDBA57E04460}"/>
                </a:ext>
              </a:extLst>
            </p:cNvPr>
            <p:cNvSpPr/>
            <p:nvPr/>
          </p:nvSpPr>
          <p:spPr bwMode="auto">
            <a:xfrm>
              <a:off x="4338638" y="1193800"/>
              <a:ext cx="2544763" cy="1466850"/>
            </a:xfrm>
            <a:custGeom>
              <a:avLst/>
              <a:gdLst>
                <a:gd name="T0" fmla="*/ 956 w 972"/>
                <a:gd name="T1" fmla="*/ 0 h 561"/>
                <a:gd name="T2" fmla="*/ 955 w 972"/>
                <a:gd name="T3" fmla="*/ 0 h 561"/>
                <a:gd name="T4" fmla="*/ 947 w 972"/>
                <a:gd name="T5" fmla="*/ 2 h 561"/>
                <a:gd name="T6" fmla="*/ 6 w 972"/>
                <a:gd name="T7" fmla="*/ 546 h 561"/>
                <a:gd name="T8" fmla="*/ 0 w 972"/>
                <a:gd name="T9" fmla="*/ 552 h 561"/>
                <a:gd name="T10" fmla="*/ 0 w 972"/>
                <a:gd name="T11" fmla="*/ 552 h 561"/>
                <a:gd name="T12" fmla="*/ 16 w 972"/>
                <a:gd name="T13" fmla="*/ 561 h 561"/>
                <a:gd name="T14" fmla="*/ 16 w 972"/>
                <a:gd name="T15" fmla="*/ 561 h 561"/>
                <a:gd name="T16" fmla="*/ 16 w 972"/>
                <a:gd name="T17" fmla="*/ 561 h 561"/>
                <a:gd name="T18" fmla="*/ 22 w 972"/>
                <a:gd name="T19" fmla="*/ 555 h 561"/>
                <a:gd name="T20" fmla="*/ 963 w 972"/>
                <a:gd name="T21" fmla="*/ 12 h 561"/>
                <a:gd name="T22" fmla="*/ 963 w 972"/>
                <a:gd name="T23" fmla="*/ 12 h 561"/>
                <a:gd name="T24" fmla="*/ 967 w 972"/>
                <a:gd name="T25" fmla="*/ 10 h 561"/>
                <a:gd name="T26" fmla="*/ 972 w 972"/>
                <a:gd name="T27" fmla="*/ 15 h 561"/>
                <a:gd name="T28" fmla="*/ 964 w 972"/>
                <a:gd name="T29" fmla="*/ 2 h 561"/>
                <a:gd name="T30" fmla="*/ 963 w 972"/>
                <a:gd name="T31" fmla="*/ 1 h 561"/>
                <a:gd name="T32" fmla="*/ 956 w 972"/>
                <a:gd name="T33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2" h="561">
                  <a:moveTo>
                    <a:pt x="956" y="0"/>
                  </a:moveTo>
                  <a:cubicBezTo>
                    <a:pt x="956" y="0"/>
                    <a:pt x="955" y="0"/>
                    <a:pt x="955" y="0"/>
                  </a:cubicBezTo>
                  <a:cubicBezTo>
                    <a:pt x="952" y="0"/>
                    <a:pt x="949" y="1"/>
                    <a:pt x="947" y="2"/>
                  </a:cubicBezTo>
                  <a:cubicBezTo>
                    <a:pt x="6" y="546"/>
                    <a:pt x="6" y="546"/>
                    <a:pt x="6" y="546"/>
                  </a:cubicBezTo>
                  <a:cubicBezTo>
                    <a:pt x="4" y="547"/>
                    <a:pt x="1" y="549"/>
                    <a:pt x="0" y="552"/>
                  </a:cubicBezTo>
                  <a:cubicBezTo>
                    <a:pt x="0" y="552"/>
                    <a:pt x="0" y="552"/>
                    <a:pt x="0" y="552"/>
                  </a:cubicBezTo>
                  <a:cubicBezTo>
                    <a:pt x="16" y="561"/>
                    <a:pt x="16" y="561"/>
                    <a:pt x="16" y="561"/>
                  </a:cubicBezTo>
                  <a:cubicBezTo>
                    <a:pt x="16" y="561"/>
                    <a:pt x="16" y="561"/>
                    <a:pt x="16" y="561"/>
                  </a:cubicBezTo>
                  <a:cubicBezTo>
                    <a:pt x="16" y="561"/>
                    <a:pt x="16" y="561"/>
                    <a:pt x="16" y="561"/>
                  </a:cubicBezTo>
                  <a:cubicBezTo>
                    <a:pt x="18" y="558"/>
                    <a:pt x="20" y="556"/>
                    <a:pt x="22" y="555"/>
                  </a:cubicBezTo>
                  <a:cubicBezTo>
                    <a:pt x="963" y="12"/>
                    <a:pt x="963" y="12"/>
                    <a:pt x="963" y="12"/>
                  </a:cubicBezTo>
                  <a:cubicBezTo>
                    <a:pt x="963" y="12"/>
                    <a:pt x="963" y="12"/>
                    <a:pt x="963" y="12"/>
                  </a:cubicBezTo>
                  <a:cubicBezTo>
                    <a:pt x="965" y="11"/>
                    <a:pt x="966" y="10"/>
                    <a:pt x="967" y="10"/>
                  </a:cubicBezTo>
                  <a:cubicBezTo>
                    <a:pt x="970" y="10"/>
                    <a:pt x="972" y="12"/>
                    <a:pt x="972" y="15"/>
                  </a:cubicBezTo>
                  <a:cubicBezTo>
                    <a:pt x="972" y="10"/>
                    <a:pt x="968" y="4"/>
                    <a:pt x="964" y="2"/>
                  </a:cubicBezTo>
                  <a:cubicBezTo>
                    <a:pt x="964" y="2"/>
                    <a:pt x="963" y="1"/>
                    <a:pt x="963" y="1"/>
                  </a:cubicBezTo>
                  <a:cubicBezTo>
                    <a:pt x="961" y="0"/>
                    <a:pt x="958" y="0"/>
                    <a:pt x="956" y="0"/>
                  </a:cubicBezTo>
                </a:path>
              </a:pathLst>
            </a:custGeom>
            <a:solidFill>
              <a:srgbClr val="7D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ṡľîḍè">
              <a:extLst>
                <a:ext uri="{FF2B5EF4-FFF2-40B4-BE49-F238E27FC236}">
                  <a16:creationId xmlns:a16="http://schemas.microsoft.com/office/drawing/2014/main" id="{160D2E21-985C-4944-8A73-FC774DCA27A9}"/>
                </a:ext>
              </a:extLst>
            </p:cNvPr>
            <p:cNvSpPr/>
            <p:nvPr/>
          </p:nvSpPr>
          <p:spPr bwMode="auto">
            <a:xfrm>
              <a:off x="4330701" y="2927350"/>
              <a:ext cx="63500" cy="1931988"/>
            </a:xfrm>
            <a:custGeom>
              <a:avLst/>
              <a:gdLst>
                <a:gd name="T0" fmla="*/ 24 w 24"/>
                <a:gd name="T1" fmla="*/ 737 h 739"/>
                <a:gd name="T2" fmla="*/ 23 w 24"/>
                <a:gd name="T3" fmla="*/ 737 h 739"/>
                <a:gd name="T4" fmla="*/ 22 w 24"/>
                <a:gd name="T5" fmla="*/ 737 h 739"/>
                <a:gd name="T6" fmla="*/ 22 w 24"/>
                <a:gd name="T7" fmla="*/ 737 h 739"/>
                <a:gd name="T8" fmla="*/ 21 w 24"/>
                <a:gd name="T9" fmla="*/ 738 h 739"/>
                <a:gd name="T10" fmla="*/ 20 w 24"/>
                <a:gd name="T11" fmla="*/ 738 h 739"/>
                <a:gd name="T12" fmla="*/ 18 w 24"/>
                <a:gd name="T13" fmla="*/ 738 h 739"/>
                <a:gd name="T14" fmla="*/ 8 w 24"/>
                <a:gd name="T15" fmla="*/ 736 h 739"/>
                <a:gd name="T16" fmla="*/ 0 w 24"/>
                <a:gd name="T17" fmla="*/ 722 h 739"/>
                <a:gd name="T18" fmla="*/ 0 w 24"/>
                <a:gd name="T19" fmla="*/ 0 h 739"/>
                <a:gd name="T20" fmla="*/ 17 w 24"/>
                <a:gd name="T21" fmla="*/ 10 h 739"/>
                <a:gd name="T22" fmla="*/ 17 w 24"/>
                <a:gd name="T23" fmla="*/ 731 h 739"/>
                <a:gd name="T24" fmla="*/ 21 w 24"/>
                <a:gd name="T25" fmla="*/ 737 h 739"/>
                <a:gd name="T26" fmla="*/ 23 w 24"/>
                <a:gd name="T27" fmla="*/ 737 h 739"/>
                <a:gd name="T28" fmla="*/ 23 w 24"/>
                <a:gd name="T29" fmla="*/ 737 h 739"/>
                <a:gd name="T30" fmla="*/ 24 w 24"/>
                <a:gd name="T31" fmla="*/ 737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739">
                  <a:moveTo>
                    <a:pt x="24" y="737"/>
                  </a:moveTo>
                  <a:cubicBezTo>
                    <a:pt x="23" y="737"/>
                    <a:pt x="23" y="737"/>
                    <a:pt x="23" y="737"/>
                  </a:cubicBezTo>
                  <a:cubicBezTo>
                    <a:pt x="22" y="737"/>
                    <a:pt x="22" y="737"/>
                    <a:pt x="22" y="737"/>
                  </a:cubicBezTo>
                  <a:cubicBezTo>
                    <a:pt x="22" y="737"/>
                    <a:pt x="22" y="737"/>
                    <a:pt x="22" y="737"/>
                  </a:cubicBezTo>
                  <a:cubicBezTo>
                    <a:pt x="21" y="738"/>
                    <a:pt x="21" y="738"/>
                    <a:pt x="21" y="738"/>
                  </a:cubicBezTo>
                  <a:cubicBezTo>
                    <a:pt x="20" y="738"/>
                    <a:pt x="20" y="738"/>
                    <a:pt x="20" y="738"/>
                  </a:cubicBezTo>
                  <a:cubicBezTo>
                    <a:pt x="19" y="738"/>
                    <a:pt x="19" y="738"/>
                    <a:pt x="18" y="738"/>
                  </a:cubicBezTo>
                  <a:cubicBezTo>
                    <a:pt x="15" y="739"/>
                    <a:pt x="11" y="738"/>
                    <a:pt x="8" y="736"/>
                  </a:cubicBezTo>
                  <a:cubicBezTo>
                    <a:pt x="4" y="734"/>
                    <a:pt x="0" y="727"/>
                    <a:pt x="0" y="7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731"/>
                    <a:pt x="17" y="731"/>
                    <a:pt x="17" y="731"/>
                  </a:cubicBezTo>
                  <a:cubicBezTo>
                    <a:pt x="17" y="735"/>
                    <a:pt x="19" y="737"/>
                    <a:pt x="21" y="737"/>
                  </a:cubicBezTo>
                  <a:cubicBezTo>
                    <a:pt x="22" y="737"/>
                    <a:pt x="22" y="737"/>
                    <a:pt x="23" y="737"/>
                  </a:cubicBezTo>
                  <a:cubicBezTo>
                    <a:pt x="23" y="737"/>
                    <a:pt x="23" y="737"/>
                    <a:pt x="23" y="737"/>
                  </a:cubicBezTo>
                  <a:cubicBezTo>
                    <a:pt x="24" y="737"/>
                    <a:pt x="24" y="737"/>
                    <a:pt x="24" y="737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ṧlîďe">
              <a:extLst>
                <a:ext uri="{FF2B5EF4-FFF2-40B4-BE49-F238E27FC236}">
                  <a16:creationId xmlns:a16="http://schemas.microsoft.com/office/drawing/2014/main" id="{5A34794D-647C-4588-82F2-5B9D1D08A722}"/>
                </a:ext>
              </a:extLst>
            </p:cNvPr>
            <p:cNvSpPr/>
            <p:nvPr/>
          </p:nvSpPr>
          <p:spPr bwMode="auto">
            <a:xfrm>
              <a:off x="4330701" y="2636838"/>
              <a:ext cx="7938" cy="290513"/>
            </a:xfrm>
            <a:custGeom>
              <a:avLst/>
              <a:gdLst>
                <a:gd name="T0" fmla="*/ 0 w 3"/>
                <a:gd name="T1" fmla="*/ 6 h 111"/>
                <a:gd name="T2" fmla="*/ 0 w 3"/>
                <a:gd name="T3" fmla="*/ 8 h 111"/>
                <a:gd name="T4" fmla="*/ 0 w 3"/>
                <a:gd name="T5" fmla="*/ 9 h 111"/>
                <a:gd name="T6" fmla="*/ 0 w 3"/>
                <a:gd name="T7" fmla="*/ 111 h 111"/>
                <a:gd name="T8" fmla="*/ 0 w 3"/>
                <a:gd name="T9" fmla="*/ 111 h 111"/>
                <a:gd name="T10" fmla="*/ 0 w 3"/>
                <a:gd name="T11" fmla="*/ 9 h 111"/>
                <a:gd name="T12" fmla="*/ 0 w 3"/>
                <a:gd name="T13" fmla="*/ 6 h 111"/>
                <a:gd name="T14" fmla="*/ 1 w 3"/>
                <a:gd name="T15" fmla="*/ 5 h 111"/>
                <a:gd name="T16" fmla="*/ 1 w 3"/>
                <a:gd name="T17" fmla="*/ 5 h 111"/>
                <a:gd name="T18" fmla="*/ 1 w 3"/>
                <a:gd name="T19" fmla="*/ 6 h 111"/>
                <a:gd name="T20" fmla="*/ 1 w 3"/>
                <a:gd name="T21" fmla="*/ 5 h 111"/>
                <a:gd name="T22" fmla="*/ 3 w 3"/>
                <a:gd name="T23" fmla="*/ 0 h 111"/>
                <a:gd name="T24" fmla="*/ 3 w 3"/>
                <a:gd name="T25" fmla="*/ 0 h 111"/>
                <a:gd name="T26" fmla="*/ 3 w 3"/>
                <a:gd name="T27" fmla="*/ 0 h 111"/>
                <a:gd name="T28" fmla="*/ 3 w 3"/>
                <a:gd name="T29" fmla="*/ 0 h 111"/>
                <a:gd name="T30" fmla="*/ 3 w 3"/>
                <a:gd name="T3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" h="111">
                  <a:moveTo>
                    <a:pt x="0" y="6"/>
                  </a:moveTo>
                  <a:cubicBezTo>
                    <a:pt x="0" y="7"/>
                    <a:pt x="0" y="7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5"/>
                    <a:pt x="1" y="5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śļïḋè">
              <a:extLst>
                <a:ext uri="{FF2B5EF4-FFF2-40B4-BE49-F238E27FC236}">
                  <a16:creationId xmlns:a16="http://schemas.microsoft.com/office/drawing/2014/main" id="{C4D1A7C8-E404-46F3-9F8E-D16BEC0E4766}"/>
                </a:ext>
              </a:extLst>
            </p:cNvPr>
            <p:cNvSpPr/>
            <p:nvPr/>
          </p:nvSpPr>
          <p:spPr bwMode="auto">
            <a:xfrm>
              <a:off x="4330701" y="2636838"/>
              <a:ext cx="50800" cy="315913"/>
            </a:xfrm>
            <a:custGeom>
              <a:avLst/>
              <a:gdLst>
                <a:gd name="T0" fmla="*/ 3 w 19"/>
                <a:gd name="T1" fmla="*/ 0 h 121"/>
                <a:gd name="T2" fmla="*/ 3 w 19"/>
                <a:gd name="T3" fmla="*/ 0 h 121"/>
                <a:gd name="T4" fmla="*/ 1 w 19"/>
                <a:gd name="T5" fmla="*/ 5 h 121"/>
                <a:gd name="T6" fmla="*/ 1 w 19"/>
                <a:gd name="T7" fmla="*/ 6 h 121"/>
                <a:gd name="T8" fmla="*/ 0 w 19"/>
                <a:gd name="T9" fmla="*/ 6 h 121"/>
                <a:gd name="T10" fmla="*/ 0 w 19"/>
                <a:gd name="T11" fmla="*/ 9 h 121"/>
                <a:gd name="T12" fmla="*/ 0 w 19"/>
                <a:gd name="T13" fmla="*/ 111 h 121"/>
                <a:gd name="T14" fmla="*/ 17 w 19"/>
                <a:gd name="T15" fmla="*/ 121 h 121"/>
                <a:gd name="T16" fmla="*/ 17 w 19"/>
                <a:gd name="T17" fmla="*/ 18 h 121"/>
                <a:gd name="T18" fmla="*/ 17 w 19"/>
                <a:gd name="T19" fmla="*/ 18 h 121"/>
                <a:gd name="T20" fmla="*/ 17 w 19"/>
                <a:gd name="T21" fmla="*/ 18 h 121"/>
                <a:gd name="T22" fmla="*/ 19 w 19"/>
                <a:gd name="T23" fmla="*/ 9 h 121"/>
                <a:gd name="T24" fmla="*/ 3 w 19"/>
                <a:gd name="T2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121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1" y="3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5"/>
                    <a:pt x="18" y="12"/>
                    <a:pt x="19" y="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1ïďè">
              <a:extLst>
                <a:ext uri="{FF2B5EF4-FFF2-40B4-BE49-F238E27FC236}">
                  <a16:creationId xmlns:a16="http://schemas.microsoft.com/office/drawing/2014/main" id="{A7993926-1998-4070-BB57-6C3852F9C815}"/>
                </a:ext>
              </a:extLst>
            </p:cNvPr>
            <p:cNvSpPr/>
            <p:nvPr/>
          </p:nvSpPr>
          <p:spPr bwMode="auto">
            <a:xfrm>
              <a:off x="4375151" y="1217613"/>
              <a:ext cx="2508250" cy="1585913"/>
            </a:xfrm>
            <a:custGeom>
              <a:avLst/>
              <a:gdLst>
                <a:gd name="T0" fmla="*/ 958 w 958"/>
                <a:gd name="T1" fmla="*/ 8 h 607"/>
                <a:gd name="T2" fmla="*/ 958 w 958"/>
                <a:gd name="T3" fmla="*/ 54 h 607"/>
                <a:gd name="T4" fmla="*/ 268 w 958"/>
                <a:gd name="T5" fmla="*/ 452 h 607"/>
                <a:gd name="T6" fmla="*/ 260 w 958"/>
                <a:gd name="T7" fmla="*/ 447 h 607"/>
                <a:gd name="T8" fmla="*/ 260 w 958"/>
                <a:gd name="T9" fmla="*/ 430 h 607"/>
                <a:gd name="T10" fmla="*/ 251 w 958"/>
                <a:gd name="T11" fmla="*/ 425 h 607"/>
                <a:gd name="T12" fmla="*/ 41 w 958"/>
                <a:gd name="T13" fmla="*/ 546 h 607"/>
                <a:gd name="T14" fmla="*/ 32 w 958"/>
                <a:gd name="T15" fmla="*/ 561 h 607"/>
                <a:gd name="T16" fmla="*/ 32 w 958"/>
                <a:gd name="T17" fmla="*/ 578 h 607"/>
                <a:gd name="T18" fmla="*/ 23 w 958"/>
                <a:gd name="T19" fmla="*/ 593 h 607"/>
                <a:gd name="T20" fmla="*/ 0 w 958"/>
                <a:gd name="T21" fmla="*/ 607 h 607"/>
                <a:gd name="T22" fmla="*/ 0 w 958"/>
                <a:gd name="T23" fmla="*/ 561 h 607"/>
                <a:gd name="T24" fmla="*/ 8 w 958"/>
                <a:gd name="T25" fmla="*/ 546 h 607"/>
                <a:gd name="T26" fmla="*/ 949 w 958"/>
                <a:gd name="T27" fmla="*/ 3 h 607"/>
                <a:gd name="T28" fmla="*/ 958 w 958"/>
                <a:gd name="T29" fmla="*/ 8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8" h="607">
                  <a:moveTo>
                    <a:pt x="958" y="8"/>
                  </a:moveTo>
                  <a:cubicBezTo>
                    <a:pt x="958" y="54"/>
                    <a:pt x="958" y="54"/>
                    <a:pt x="958" y="54"/>
                  </a:cubicBezTo>
                  <a:cubicBezTo>
                    <a:pt x="268" y="452"/>
                    <a:pt x="268" y="452"/>
                    <a:pt x="268" y="452"/>
                  </a:cubicBezTo>
                  <a:cubicBezTo>
                    <a:pt x="263" y="455"/>
                    <a:pt x="260" y="453"/>
                    <a:pt x="260" y="447"/>
                  </a:cubicBezTo>
                  <a:cubicBezTo>
                    <a:pt x="260" y="430"/>
                    <a:pt x="260" y="430"/>
                    <a:pt x="260" y="430"/>
                  </a:cubicBezTo>
                  <a:cubicBezTo>
                    <a:pt x="260" y="424"/>
                    <a:pt x="256" y="422"/>
                    <a:pt x="251" y="425"/>
                  </a:cubicBezTo>
                  <a:cubicBezTo>
                    <a:pt x="41" y="546"/>
                    <a:pt x="41" y="546"/>
                    <a:pt x="41" y="546"/>
                  </a:cubicBezTo>
                  <a:cubicBezTo>
                    <a:pt x="36" y="549"/>
                    <a:pt x="32" y="555"/>
                    <a:pt x="32" y="561"/>
                  </a:cubicBezTo>
                  <a:cubicBezTo>
                    <a:pt x="32" y="578"/>
                    <a:pt x="32" y="578"/>
                    <a:pt x="32" y="578"/>
                  </a:cubicBezTo>
                  <a:cubicBezTo>
                    <a:pt x="32" y="584"/>
                    <a:pt x="28" y="591"/>
                    <a:pt x="23" y="593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0" y="561"/>
                    <a:pt x="0" y="561"/>
                    <a:pt x="0" y="561"/>
                  </a:cubicBezTo>
                  <a:cubicBezTo>
                    <a:pt x="0" y="555"/>
                    <a:pt x="3" y="549"/>
                    <a:pt x="8" y="546"/>
                  </a:cubicBezTo>
                  <a:cubicBezTo>
                    <a:pt x="949" y="3"/>
                    <a:pt x="949" y="3"/>
                    <a:pt x="949" y="3"/>
                  </a:cubicBezTo>
                  <a:cubicBezTo>
                    <a:pt x="954" y="0"/>
                    <a:pt x="958" y="2"/>
                    <a:pt x="958" y="8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ṡļiḋe">
              <a:extLst>
                <a:ext uri="{FF2B5EF4-FFF2-40B4-BE49-F238E27FC236}">
                  <a16:creationId xmlns:a16="http://schemas.microsoft.com/office/drawing/2014/main" id="{DBD7F2D9-22A1-4766-8A7A-60315FE824D9}"/>
                </a:ext>
              </a:extLst>
            </p:cNvPr>
            <p:cNvSpPr/>
            <p:nvPr/>
          </p:nvSpPr>
          <p:spPr bwMode="auto">
            <a:xfrm>
              <a:off x="4375151" y="1358900"/>
              <a:ext cx="2508250" cy="3500438"/>
            </a:xfrm>
            <a:custGeom>
              <a:avLst/>
              <a:gdLst>
                <a:gd name="T0" fmla="*/ 958 w 958"/>
                <a:gd name="T1" fmla="*/ 778 h 1339"/>
                <a:gd name="T2" fmla="*/ 949 w 958"/>
                <a:gd name="T3" fmla="*/ 793 h 1339"/>
                <a:gd name="T4" fmla="*/ 8 w 958"/>
                <a:gd name="T5" fmla="*/ 1336 h 1339"/>
                <a:gd name="T6" fmla="*/ 0 w 958"/>
                <a:gd name="T7" fmla="*/ 1331 h 1339"/>
                <a:gd name="T8" fmla="*/ 0 w 958"/>
                <a:gd name="T9" fmla="*/ 553 h 1339"/>
                <a:gd name="T10" fmla="*/ 23 w 958"/>
                <a:gd name="T11" fmla="*/ 539 h 1339"/>
                <a:gd name="T12" fmla="*/ 41 w 958"/>
                <a:gd name="T13" fmla="*/ 492 h 1339"/>
                <a:gd name="T14" fmla="*/ 247 w 958"/>
                <a:gd name="T15" fmla="*/ 373 h 1339"/>
                <a:gd name="T16" fmla="*/ 258 w 958"/>
                <a:gd name="T17" fmla="*/ 385 h 1339"/>
                <a:gd name="T18" fmla="*/ 268 w 958"/>
                <a:gd name="T19" fmla="*/ 398 h 1339"/>
                <a:gd name="T20" fmla="*/ 958 w 958"/>
                <a:gd name="T21" fmla="*/ 0 h 1339"/>
                <a:gd name="T22" fmla="*/ 958 w 958"/>
                <a:gd name="T23" fmla="*/ 56 h 1339"/>
                <a:gd name="T24" fmla="*/ 958 w 958"/>
                <a:gd name="T25" fmla="*/ 778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8" h="1339">
                  <a:moveTo>
                    <a:pt x="958" y="778"/>
                  </a:moveTo>
                  <a:cubicBezTo>
                    <a:pt x="958" y="783"/>
                    <a:pt x="954" y="790"/>
                    <a:pt x="949" y="793"/>
                  </a:cubicBezTo>
                  <a:cubicBezTo>
                    <a:pt x="8" y="1336"/>
                    <a:pt x="8" y="1336"/>
                    <a:pt x="8" y="1336"/>
                  </a:cubicBezTo>
                  <a:cubicBezTo>
                    <a:pt x="3" y="1339"/>
                    <a:pt x="0" y="1337"/>
                    <a:pt x="0" y="1331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23" y="539"/>
                    <a:pt x="23" y="539"/>
                    <a:pt x="23" y="539"/>
                  </a:cubicBezTo>
                  <a:cubicBezTo>
                    <a:pt x="28" y="537"/>
                    <a:pt x="36" y="495"/>
                    <a:pt x="41" y="492"/>
                  </a:cubicBezTo>
                  <a:cubicBezTo>
                    <a:pt x="247" y="373"/>
                    <a:pt x="247" y="373"/>
                    <a:pt x="247" y="373"/>
                  </a:cubicBezTo>
                  <a:cubicBezTo>
                    <a:pt x="250" y="371"/>
                    <a:pt x="254" y="378"/>
                    <a:pt x="258" y="385"/>
                  </a:cubicBezTo>
                  <a:cubicBezTo>
                    <a:pt x="262" y="392"/>
                    <a:pt x="266" y="400"/>
                    <a:pt x="268" y="398"/>
                  </a:cubicBezTo>
                  <a:cubicBezTo>
                    <a:pt x="958" y="0"/>
                    <a:pt x="958" y="0"/>
                    <a:pt x="958" y="0"/>
                  </a:cubicBezTo>
                  <a:cubicBezTo>
                    <a:pt x="958" y="56"/>
                    <a:pt x="958" y="56"/>
                    <a:pt x="958" y="56"/>
                  </a:cubicBezTo>
                  <a:cubicBezTo>
                    <a:pt x="958" y="778"/>
                    <a:pt x="958" y="778"/>
                    <a:pt x="958" y="778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ś1îḓè">
              <a:extLst>
                <a:ext uri="{FF2B5EF4-FFF2-40B4-BE49-F238E27FC236}">
                  <a16:creationId xmlns:a16="http://schemas.microsoft.com/office/drawing/2014/main" id="{F7181F40-D260-44B6-A426-3E7DA36E5B88}"/>
                </a:ext>
              </a:extLst>
            </p:cNvPr>
            <p:cNvSpPr/>
            <p:nvPr/>
          </p:nvSpPr>
          <p:spPr bwMode="auto">
            <a:xfrm>
              <a:off x="4375151" y="1358900"/>
              <a:ext cx="2508250" cy="1593850"/>
            </a:xfrm>
            <a:custGeom>
              <a:avLst/>
              <a:gdLst>
                <a:gd name="T0" fmla="*/ 958 w 958"/>
                <a:gd name="T1" fmla="*/ 0 h 610"/>
                <a:gd name="T2" fmla="*/ 958 w 958"/>
                <a:gd name="T3" fmla="*/ 56 h 610"/>
                <a:gd name="T4" fmla="*/ 0 w 958"/>
                <a:gd name="T5" fmla="*/ 610 h 610"/>
                <a:gd name="T6" fmla="*/ 0 w 958"/>
                <a:gd name="T7" fmla="*/ 553 h 610"/>
                <a:gd name="T8" fmla="*/ 17 w 958"/>
                <a:gd name="T9" fmla="*/ 543 h 610"/>
                <a:gd name="T10" fmla="*/ 26 w 958"/>
                <a:gd name="T11" fmla="*/ 528 h 610"/>
                <a:gd name="T12" fmla="*/ 32 w 958"/>
                <a:gd name="T13" fmla="*/ 507 h 610"/>
                <a:gd name="T14" fmla="*/ 41 w 958"/>
                <a:gd name="T15" fmla="*/ 492 h 610"/>
                <a:gd name="T16" fmla="*/ 247 w 958"/>
                <a:gd name="T17" fmla="*/ 373 h 610"/>
                <a:gd name="T18" fmla="*/ 260 w 958"/>
                <a:gd name="T19" fmla="*/ 376 h 610"/>
                <a:gd name="T20" fmla="*/ 267 w 958"/>
                <a:gd name="T21" fmla="*/ 389 h 610"/>
                <a:gd name="T22" fmla="*/ 276 w 958"/>
                <a:gd name="T23" fmla="*/ 394 h 610"/>
                <a:gd name="T24" fmla="*/ 958 w 958"/>
                <a:gd name="T25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8" h="610">
                  <a:moveTo>
                    <a:pt x="958" y="0"/>
                  </a:moveTo>
                  <a:cubicBezTo>
                    <a:pt x="958" y="56"/>
                    <a:pt x="958" y="56"/>
                    <a:pt x="958" y="56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17" y="543"/>
                    <a:pt x="17" y="543"/>
                    <a:pt x="17" y="543"/>
                  </a:cubicBezTo>
                  <a:cubicBezTo>
                    <a:pt x="22" y="540"/>
                    <a:pt x="24" y="536"/>
                    <a:pt x="26" y="528"/>
                  </a:cubicBezTo>
                  <a:cubicBezTo>
                    <a:pt x="32" y="507"/>
                    <a:pt x="32" y="507"/>
                    <a:pt x="32" y="507"/>
                  </a:cubicBezTo>
                  <a:cubicBezTo>
                    <a:pt x="34" y="500"/>
                    <a:pt x="36" y="495"/>
                    <a:pt x="41" y="492"/>
                  </a:cubicBezTo>
                  <a:cubicBezTo>
                    <a:pt x="247" y="373"/>
                    <a:pt x="247" y="373"/>
                    <a:pt x="247" y="373"/>
                  </a:cubicBezTo>
                  <a:cubicBezTo>
                    <a:pt x="252" y="370"/>
                    <a:pt x="256" y="370"/>
                    <a:pt x="260" y="376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70" y="394"/>
                    <a:pt x="271" y="397"/>
                    <a:pt x="276" y="394"/>
                  </a:cubicBezTo>
                  <a:cubicBezTo>
                    <a:pt x="958" y="0"/>
                    <a:pt x="958" y="0"/>
                    <a:pt x="958" y="0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ŝļiḋé">
              <a:extLst>
                <a:ext uri="{FF2B5EF4-FFF2-40B4-BE49-F238E27FC236}">
                  <a16:creationId xmlns:a16="http://schemas.microsoft.com/office/drawing/2014/main" id="{76315E5D-E5FB-4018-AE8B-A40BA466794A}"/>
                </a:ext>
              </a:extLst>
            </p:cNvPr>
            <p:cNvSpPr/>
            <p:nvPr/>
          </p:nvSpPr>
          <p:spPr bwMode="auto">
            <a:xfrm>
              <a:off x="6750051" y="1303338"/>
              <a:ext cx="55563" cy="84138"/>
            </a:xfrm>
            <a:custGeom>
              <a:avLst/>
              <a:gdLst>
                <a:gd name="T0" fmla="*/ 11 w 21"/>
                <a:gd name="T1" fmla="*/ 4 h 32"/>
                <a:gd name="T2" fmla="*/ 21 w 21"/>
                <a:gd name="T3" fmla="*/ 10 h 32"/>
                <a:gd name="T4" fmla="*/ 11 w 21"/>
                <a:gd name="T5" fmla="*/ 29 h 32"/>
                <a:gd name="T6" fmla="*/ 0 w 21"/>
                <a:gd name="T7" fmla="*/ 22 h 32"/>
                <a:gd name="T8" fmla="*/ 11 w 21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11" y="4"/>
                  </a:moveTo>
                  <a:cubicBezTo>
                    <a:pt x="17" y="0"/>
                    <a:pt x="21" y="3"/>
                    <a:pt x="21" y="10"/>
                  </a:cubicBezTo>
                  <a:cubicBezTo>
                    <a:pt x="21" y="17"/>
                    <a:pt x="17" y="25"/>
                    <a:pt x="11" y="29"/>
                  </a:cubicBezTo>
                  <a:cubicBezTo>
                    <a:pt x="5" y="32"/>
                    <a:pt x="0" y="29"/>
                    <a:pt x="0" y="22"/>
                  </a:cubicBezTo>
                  <a:cubicBezTo>
                    <a:pt x="0" y="16"/>
                    <a:pt x="5" y="7"/>
                    <a:pt x="1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šlïďê">
              <a:extLst>
                <a:ext uri="{FF2B5EF4-FFF2-40B4-BE49-F238E27FC236}">
                  <a16:creationId xmlns:a16="http://schemas.microsoft.com/office/drawing/2014/main" id="{4839E594-DBC6-440B-B26D-92737D9F4B96}"/>
                </a:ext>
              </a:extLst>
            </p:cNvPr>
            <p:cNvSpPr/>
            <p:nvPr/>
          </p:nvSpPr>
          <p:spPr bwMode="auto">
            <a:xfrm>
              <a:off x="6645276" y="1363663"/>
              <a:ext cx="58738" cy="84138"/>
            </a:xfrm>
            <a:custGeom>
              <a:avLst/>
              <a:gdLst>
                <a:gd name="T0" fmla="*/ 11 w 22"/>
                <a:gd name="T1" fmla="*/ 3 h 32"/>
                <a:gd name="T2" fmla="*/ 22 w 22"/>
                <a:gd name="T3" fmla="*/ 9 h 32"/>
                <a:gd name="T4" fmla="*/ 11 w 22"/>
                <a:gd name="T5" fmla="*/ 28 h 32"/>
                <a:gd name="T6" fmla="*/ 0 w 22"/>
                <a:gd name="T7" fmla="*/ 22 h 32"/>
                <a:gd name="T8" fmla="*/ 11 w 22"/>
                <a:gd name="T9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11" y="3"/>
                  </a:moveTo>
                  <a:cubicBezTo>
                    <a:pt x="17" y="0"/>
                    <a:pt x="22" y="3"/>
                    <a:pt x="22" y="9"/>
                  </a:cubicBezTo>
                  <a:cubicBezTo>
                    <a:pt x="22" y="16"/>
                    <a:pt x="17" y="25"/>
                    <a:pt x="11" y="28"/>
                  </a:cubicBezTo>
                  <a:cubicBezTo>
                    <a:pt x="5" y="32"/>
                    <a:pt x="0" y="29"/>
                    <a:pt x="0" y="22"/>
                  </a:cubicBezTo>
                  <a:cubicBezTo>
                    <a:pt x="0" y="15"/>
                    <a:pt x="5" y="7"/>
                    <a:pt x="1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ṥľîḓe">
              <a:extLst>
                <a:ext uri="{FF2B5EF4-FFF2-40B4-BE49-F238E27FC236}">
                  <a16:creationId xmlns:a16="http://schemas.microsoft.com/office/drawing/2014/main" id="{AC39886F-A1F2-48A8-BD94-91658D33E64C}"/>
                </a:ext>
              </a:extLst>
            </p:cNvPr>
            <p:cNvSpPr/>
            <p:nvPr/>
          </p:nvSpPr>
          <p:spPr bwMode="auto">
            <a:xfrm>
              <a:off x="6543676" y="1420813"/>
              <a:ext cx="57150" cy="84138"/>
            </a:xfrm>
            <a:custGeom>
              <a:avLst/>
              <a:gdLst>
                <a:gd name="T0" fmla="*/ 11 w 22"/>
                <a:gd name="T1" fmla="*/ 4 h 32"/>
                <a:gd name="T2" fmla="*/ 22 w 22"/>
                <a:gd name="T3" fmla="*/ 10 h 32"/>
                <a:gd name="T4" fmla="*/ 11 w 22"/>
                <a:gd name="T5" fmla="*/ 29 h 32"/>
                <a:gd name="T6" fmla="*/ 0 w 22"/>
                <a:gd name="T7" fmla="*/ 23 h 32"/>
                <a:gd name="T8" fmla="*/ 11 w 2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11" y="4"/>
                  </a:moveTo>
                  <a:cubicBezTo>
                    <a:pt x="17" y="0"/>
                    <a:pt x="22" y="3"/>
                    <a:pt x="22" y="10"/>
                  </a:cubicBezTo>
                  <a:cubicBezTo>
                    <a:pt x="22" y="17"/>
                    <a:pt x="17" y="26"/>
                    <a:pt x="11" y="29"/>
                  </a:cubicBezTo>
                  <a:cubicBezTo>
                    <a:pt x="5" y="32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ṩļiḑe">
              <a:extLst>
                <a:ext uri="{FF2B5EF4-FFF2-40B4-BE49-F238E27FC236}">
                  <a16:creationId xmlns:a16="http://schemas.microsoft.com/office/drawing/2014/main" id="{E86BC1D1-691A-4D98-BA3A-711899C07483}"/>
                </a:ext>
              </a:extLst>
            </p:cNvPr>
            <p:cNvSpPr/>
            <p:nvPr/>
          </p:nvSpPr>
          <p:spPr bwMode="auto">
            <a:xfrm>
              <a:off x="4433888" y="2803525"/>
              <a:ext cx="46038" cy="60325"/>
            </a:xfrm>
            <a:custGeom>
              <a:avLst/>
              <a:gdLst>
                <a:gd name="T0" fmla="*/ 9 w 18"/>
                <a:gd name="T1" fmla="*/ 0 h 23"/>
                <a:gd name="T2" fmla="*/ 7 w 18"/>
                <a:gd name="T3" fmla="*/ 0 h 23"/>
                <a:gd name="T4" fmla="*/ 0 w 18"/>
                <a:gd name="T5" fmla="*/ 15 h 23"/>
                <a:gd name="T6" fmla="*/ 0 w 18"/>
                <a:gd name="T7" fmla="*/ 15 h 23"/>
                <a:gd name="T8" fmla="*/ 0 w 18"/>
                <a:gd name="T9" fmla="*/ 15 h 23"/>
                <a:gd name="T10" fmla="*/ 0 w 18"/>
                <a:gd name="T11" fmla="*/ 15 h 23"/>
                <a:gd name="T12" fmla="*/ 0 w 18"/>
                <a:gd name="T13" fmla="*/ 16 h 23"/>
                <a:gd name="T14" fmla="*/ 0 w 18"/>
                <a:gd name="T15" fmla="*/ 17 h 23"/>
                <a:gd name="T16" fmla="*/ 0 w 18"/>
                <a:gd name="T17" fmla="*/ 17 h 23"/>
                <a:gd name="T18" fmla="*/ 0 w 18"/>
                <a:gd name="T19" fmla="*/ 17 h 23"/>
                <a:gd name="T20" fmla="*/ 0 w 18"/>
                <a:gd name="T21" fmla="*/ 17 h 23"/>
                <a:gd name="T22" fmla="*/ 7 w 18"/>
                <a:gd name="T23" fmla="*/ 23 h 23"/>
                <a:gd name="T24" fmla="*/ 8 w 18"/>
                <a:gd name="T25" fmla="*/ 23 h 23"/>
                <a:gd name="T26" fmla="*/ 9 w 18"/>
                <a:gd name="T27" fmla="*/ 22 h 23"/>
                <a:gd name="T28" fmla="*/ 9 w 18"/>
                <a:gd name="T29" fmla="*/ 20 h 23"/>
                <a:gd name="T30" fmla="*/ 4 w 18"/>
                <a:gd name="T31" fmla="*/ 16 h 23"/>
                <a:gd name="T32" fmla="*/ 17 w 18"/>
                <a:gd name="T33" fmla="*/ 8 h 23"/>
                <a:gd name="T34" fmla="*/ 18 w 18"/>
                <a:gd name="T35" fmla="*/ 5 h 23"/>
                <a:gd name="T36" fmla="*/ 18 w 18"/>
                <a:gd name="T37" fmla="*/ 4 h 23"/>
                <a:gd name="T38" fmla="*/ 17 w 18"/>
                <a:gd name="T39" fmla="*/ 4 h 23"/>
                <a:gd name="T40" fmla="*/ 4 w 18"/>
                <a:gd name="T41" fmla="*/ 12 h 23"/>
                <a:gd name="T42" fmla="*/ 9 w 18"/>
                <a:gd name="T43" fmla="*/ 2 h 23"/>
                <a:gd name="T44" fmla="*/ 9 w 18"/>
                <a:gd name="T45" fmla="*/ 0 h 23"/>
                <a:gd name="T46" fmla="*/ 9 w 18"/>
                <a:gd name="T4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23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9" y="22"/>
                    <a:pt x="9" y="22"/>
                  </a:cubicBezTo>
                  <a:cubicBezTo>
                    <a:pt x="9" y="21"/>
                    <a:pt x="9" y="20"/>
                    <a:pt x="9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7"/>
                    <a:pt x="18" y="6"/>
                    <a:pt x="18" y="5"/>
                  </a:cubicBezTo>
                  <a:cubicBezTo>
                    <a:pt x="18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Sļidé">
              <a:extLst>
                <a:ext uri="{FF2B5EF4-FFF2-40B4-BE49-F238E27FC236}">
                  <a16:creationId xmlns:a16="http://schemas.microsoft.com/office/drawing/2014/main" id="{6DA002D0-514A-4F77-851B-CCE61EA992D2}"/>
                </a:ext>
              </a:extLst>
            </p:cNvPr>
            <p:cNvSpPr/>
            <p:nvPr/>
          </p:nvSpPr>
          <p:spPr bwMode="auto">
            <a:xfrm>
              <a:off x="4506913" y="2757488"/>
              <a:ext cx="46038" cy="61913"/>
            </a:xfrm>
            <a:custGeom>
              <a:avLst/>
              <a:gdLst>
                <a:gd name="T0" fmla="*/ 10 w 18"/>
                <a:gd name="T1" fmla="*/ 0 h 24"/>
                <a:gd name="T2" fmla="*/ 9 w 18"/>
                <a:gd name="T3" fmla="*/ 2 h 24"/>
                <a:gd name="T4" fmla="*/ 9 w 18"/>
                <a:gd name="T5" fmla="*/ 4 h 24"/>
                <a:gd name="T6" fmla="*/ 14 w 18"/>
                <a:gd name="T7" fmla="*/ 8 h 24"/>
                <a:gd name="T8" fmla="*/ 1 w 18"/>
                <a:gd name="T9" fmla="*/ 16 h 24"/>
                <a:gd name="T10" fmla="*/ 0 w 18"/>
                <a:gd name="T11" fmla="*/ 18 h 24"/>
                <a:gd name="T12" fmla="*/ 0 w 18"/>
                <a:gd name="T13" fmla="*/ 19 h 24"/>
                <a:gd name="T14" fmla="*/ 1 w 18"/>
                <a:gd name="T15" fmla="*/ 19 h 24"/>
                <a:gd name="T16" fmla="*/ 14 w 18"/>
                <a:gd name="T17" fmla="*/ 11 h 24"/>
                <a:gd name="T18" fmla="*/ 9 w 18"/>
                <a:gd name="T19" fmla="*/ 21 h 24"/>
                <a:gd name="T20" fmla="*/ 9 w 18"/>
                <a:gd name="T21" fmla="*/ 24 h 24"/>
                <a:gd name="T22" fmla="*/ 10 w 18"/>
                <a:gd name="T23" fmla="*/ 24 h 24"/>
                <a:gd name="T24" fmla="*/ 10 w 18"/>
                <a:gd name="T25" fmla="*/ 23 h 24"/>
                <a:gd name="T26" fmla="*/ 18 w 18"/>
                <a:gd name="T27" fmla="*/ 9 h 24"/>
                <a:gd name="T28" fmla="*/ 18 w 18"/>
                <a:gd name="T29" fmla="*/ 9 h 24"/>
                <a:gd name="T30" fmla="*/ 18 w 18"/>
                <a:gd name="T31" fmla="*/ 8 h 24"/>
                <a:gd name="T32" fmla="*/ 18 w 18"/>
                <a:gd name="T33" fmla="*/ 8 h 24"/>
                <a:gd name="T34" fmla="*/ 18 w 18"/>
                <a:gd name="T35" fmla="*/ 7 h 24"/>
                <a:gd name="T36" fmla="*/ 18 w 18"/>
                <a:gd name="T37" fmla="*/ 7 h 24"/>
                <a:gd name="T38" fmla="*/ 18 w 18"/>
                <a:gd name="T39" fmla="*/ 7 h 24"/>
                <a:gd name="T40" fmla="*/ 18 w 18"/>
                <a:gd name="T41" fmla="*/ 6 h 24"/>
                <a:gd name="T42" fmla="*/ 18 w 18"/>
                <a:gd name="T43" fmla="*/ 6 h 24"/>
                <a:gd name="T44" fmla="*/ 10 w 18"/>
                <a:gd name="T45" fmla="*/ 1 h 24"/>
                <a:gd name="T46" fmla="*/ 10 w 18"/>
                <a:gd name="T4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24">
                  <a:moveTo>
                    <a:pt x="10" y="0"/>
                  </a:moveTo>
                  <a:cubicBezTo>
                    <a:pt x="10" y="0"/>
                    <a:pt x="9" y="1"/>
                    <a:pt x="9" y="2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3"/>
                    <a:pt x="9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3"/>
                    <a:pt x="10" y="23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sļiḍé">
              <a:extLst>
                <a:ext uri="{FF2B5EF4-FFF2-40B4-BE49-F238E27FC236}">
                  <a16:creationId xmlns:a16="http://schemas.microsoft.com/office/drawing/2014/main" id="{B17E10D1-8FD2-4457-B290-98EB30EBF249}"/>
                </a:ext>
              </a:extLst>
            </p:cNvPr>
            <p:cNvSpPr/>
            <p:nvPr/>
          </p:nvSpPr>
          <p:spPr bwMode="auto">
            <a:xfrm>
              <a:off x="4583113" y="2693988"/>
              <a:ext cx="44450" cy="88900"/>
            </a:xfrm>
            <a:custGeom>
              <a:avLst/>
              <a:gdLst>
                <a:gd name="T0" fmla="*/ 16 w 17"/>
                <a:gd name="T1" fmla="*/ 0 h 34"/>
                <a:gd name="T2" fmla="*/ 15 w 17"/>
                <a:gd name="T3" fmla="*/ 1 h 34"/>
                <a:gd name="T4" fmla="*/ 13 w 17"/>
                <a:gd name="T5" fmla="*/ 5 h 34"/>
                <a:gd name="T6" fmla="*/ 13 w 17"/>
                <a:gd name="T7" fmla="*/ 5 h 34"/>
                <a:gd name="T8" fmla="*/ 4 w 17"/>
                <a:gd name="T9" fmla="*/ 14 h 34"/>
                <a:gd name="T10" fmla="*/ 4 w 17"/>
                <a:gd name="T11" fmla="*/ 32 h 34"/>
                <a:gd name="T12" fmla="*/ 7 w 17"/>
                <a:gd name="T13" fmla="*/ 34 h 34"/>
                <a:gd name="T14" fmla="*/ 10 w 17"/>
                <a:gd name="T15" fmla="*/ 33 h 34"/>
                <a:gd name="T16" fmla="*/ 16 w 17"/>
                <a:gd name="T17" fmla="*/ 25 h 34"/>
                <a:gd name="T18" fmla="*/ 16 w 17"/>
                <a:gd name="T19" fmla="*/ 23 h 34"/>
                <a:gd name="T20" fmla="*/ 15 w 17"/>
                <a:gd name="T21" fmla="*/ 23 h 34"/>
                <a:gd name="T22" fmla="*/ 14 w 17"/>
                <a:gd name="T23" fmla="*/ 24 h 34"/>
                <a:gd name="T24" fmla="*/ 7 w 17"/>
                <a:gd name="T25" fmla="*/ 30 h 34"/>
                <a:gd name="T26" fmla="*/ 5 w 17"/>
                <a:gd name="T27" fmla="*/ 29 h 34"/>
                <a:gd name="T28" fmla="*/ 5 w 17"/>
                <a:gd name="T29" fmla="*/ 15 h 34"/>
                <a:gd name="T30" fmla="*/ 12 w 17"/>
                <a:gd name="T31" fmla="*/ 9 h 34"/>
                <a:gd name="T32" fmla="*/ 10 w 17"/>
                <a:gd name="T33" fmla="*/ 12 h 34"/>
                <a:gd name="T34" fmla="*/ 11 w 17"/>
                <a:gd name="T35" fmla="*/ 14 h 34"/>
                <a:gd name="T36" fmla="*/ 11 w 17"/>
                <a:gd name="T37" fmla="*/ 14 h 34"/>
                <a:gd name="T38" fmla="*/ 16 w 17"/>
                <a:gd name="T39" fmla="*/ 10 h 34"/>
                <a:gd name="T40" fmla="*/ 17 w 17"/>
                <a:gd name="T41" fmla="*/ 9 h 34"/>
                <a:gd name="T42" fmla="*/ 16 w 17"/>
                <a:gd name="T43" fmla="*/ 1 h 34"/>
                <a:gd name="T44" fmla="*/ 16 w 17"/>
                <a:gd name="T4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34">
                  <a:moveTo>
                    <a:pt x="16" y="0"/>
                  </a:moveTo>
                  <a:cubicBezTo>
                    <a:pt x="16" y="0"/>
                    <a:pt x="15" y="0"/>
                    <a:pt x="15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6" y="8"/>
                    <a:pt x="4" y="14"/>
                  </a:cubicBezTo>
                  <a:cubicBezTo>
                    <a:pt x="0" y="21"/>
                    <a:pt x="0" y="29"/>
                    <a:pt x="4" y="32"/>
                  </a:cubicBezTo>
                  <a:cubicBezTo>
                    <a:pt x="4" y="33"/>
                    <a:pt x="6" y="34"/>
                    <a:pt x="7" y="34"/>
                  </a:cubicBezTo>
                  <a:cubicBezTo>
                    <a:pt x="8" y="34"/>
                    <a:pt x="9" y="33"/>
                    <a:pt x="10" y="33"/>
                  </a:cubicBezTo>
                  <a:cubicBezTo>
                    <a:pt x="12" y="31"/>
                    <a:pt x="14" y="29"/>
                    <a:pt x="16" y="25"/>
                  </a:cubicBezTo>
                  <a:cubicBezTo>
                    <a:pt x="16" y="24"/>
                    <a:pt x="16" y="23"/>
                    <a:pt x="16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5" y="23"/>
                    <a:pt x="15" y="23"/>
                    <a:pt x="14" y="24"/>
                  </a:cubicBezTo>
                  <a:cubicBezTo>
                    <a:pt x="12" y="28"/>
                    <a:pt x="10" y="30"/>
                    <a:pt x="7" y="30"/>
                  </a:cubicBezTo>
                  <a:cubicBezTo>
                    <a:pt x="7" y="30"/>
                    <a:pt x="6" y="30"/>
                    <a:pt x="5" y="29"/>
                  </a:cubicBezTo>
                  <a:cubicBezTo>
                    <a:pt x="3" y="27"/>
                    <a:pt x="3" y="20"/>
                    <a:pt x="5" y="15"/>
                  </a:cubicBezTo>
                  <a:cubicBezTo>
                    <a:pt x="7" y="11"/>
                    <a:pt x="10" y="9"/>
                    <a:pt x="12" y="9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śḻîḍê">
              <a:extLst>
                <a:ext uri="{FF2B5EF4-FFF2-40B4-BE49-F238E27FC236}">
                  <a16:creationId xmlns:a16="http://schemas.microsoft.com/office/drawing/2014/main" id="{A496F5D8-145E-42AA-871F-66A4406005DD}"/>
                </a:ext>
              </a:extLst>
            </p:cNvPr>
            <p:cNvSpPr/>
            <p:nvPr/>
          </p:nvSpPr>
          <p:spPr bwMode="auto">
            <a:xfrm>
              <a:off x="4983163" y="2362200"/>
              <a:ext cx="39688" cy="80963"/>
            </a:xfrm>
            <a:custGeom>
              <a:avLst/>
              <a:gdLst>
                <a:gd name="T0" fmla="*/ 14 w 15"/>
                <a:gd name="T1" fmla="*/ 0 h 31"/>
                <a:gd name="T2" fmla="*/ 12 w 15"/>
                <a:gd name="T3" fmla="*/ 2 h 31"/>
                <a:gd name="T4" fmla="*/ 7 w 15"/>
                <a:gd name="T5" fmla="*/ 12 h 31"/>
                <a:gd name="T6" fmla="*/ 2 w 15"/>
                <a:gd name="T7" fmla="*/ 8 h 31"/>
                <a:gd name="T8" fmla="*/ 2 w 15"/>
                <a:gd name="T9" fmla="*/ 7 h 31"/>
                <a:gd name="T10" fmla="*/ 0 w 15"/>
                <a:gd name="T11" fmla="*/ 9 h 31"/>
                <a:gd name="T12" fmla="*/ 0 w 15"/>
                <a:gd name="T13" fmla="*/ 12 h 31"/>
                <a:gd name="T14" fmla="*/ 5 w 15"/>
                <a:gd name="T15" fmla="*/ 17 h 31"/>
                <a:gd name="T16" fmla="*/ 0 w 15"/>
                <a:gd name="T17" fmla="*/ 27 h 31"/>
                <a:gd name="T18" fmla="*/ 0 w 15"/>
                <a:gd name="T19" fmla="*/ 31 h 31"/>
                <a:gd name="T20" fmla="*/ 1 w 15"/>
                <a:gd name="T21" fmla="*/ 31 h 31"/>
                <a:gd name="T22" fmla="*/ 1 w 15"/>
                <a:gd name="T23" fmla="*/ 31 h 31"/>
                <a:gd name="T24" fmla="*/ 2 w 15"/>
                <a:gd name="T25" fmla="*/ 29 h 31"/>
                <a:gd name="T26" fmla="*/ 7 w 15"/>
                <a:gd name="T27" fmla="*/ 19 h 31"/>
                <a:gd name="T28" fmla="*/ 12 w 15"/>
                <a:gd name="T29" fmla="*/ 24 h 31"/>
                <a:gd name="T30" fmla="*/ 13 w 15"/>
                <a:gd name="T31" fmla="*/ 24 h 31"/>
                <a:gd name="T32" fmla="*/ 13 w 15"/>
                <a:gd name="T33" fmla="*/ 24 h 31"/>
                <a:gd name="T34" fmla="*/ 14 w 15"/>
                <a:gd name="T35" fmla="*/ 22 h 31"/>
                <a:gd name="T36" fmla="*/ 14 w 15"/>
                <a:gd name="T37" fmla="*/ 19 h 31"/>
                <a:gd name="T38" fmla="*/ 9 w 15"/>
                <a:gd name="T39" fmla="*/ 14 h 31"/>
                <a:gd name="T40" fmla="*/ 14 w 15"/>
                <a:gd name="T41" fmla="*/ 4 h 31"/>
                <a:gd name="T42" fmla="*/ 14 w 15"/>
                <a:gd name="T43" fmla="*/ 1 h 31"/>
                <a:gd name="T44" fmla="*/ 14 w 15"/>
                <a:gd name="T4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31">
                  <a:moveTo>
                    <a:pt x="14" y="0"/>
                  </a:moveTo>
                  <a:cubicBezTo>
                    <a:pt x="13" y="0"/>
                    <a:pt x="13" y="1"/>
                    <a:pt x="12" y="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8"/>
                    <a:pt x="0" y="9"/>
                  </a:cubicBezTo>
                  <a:cubicBezTo>
                    <a:pt x="0" y="10"/>
                    <a:pt x="0" y="12"/>
                    <a:pt x="0" y="12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2" y="30"/>
                    <a:pt x="2" y="30"/>
                    <a:pt x="2" y="2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5" y="21"/>
                    <a:pt x="15" y="20"/>
                    <a:pt x="14" y="19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3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şľïdé">
              <a:extLst>
                <a:ext uri="{FF2B5EF4-FFF2-40B4-BE49-F238E27FC236}">
                  <a16:creationId xmlns:a16="http://schemas.microsoft.com/office/drawing/2014/main" id="{62EA0611-AC46-460F-A113-498AB6E5E46E}"/>
                </a:ext>
              </a:extLst>
            </p:cNvPr>
            <p:cNvSpPr/>
            <p:nvPr/>
          </p:nvSpPr>
          <p:spPr bwMode="auto">
            <a:xfrm>
              <a:off x="4672013" y="1463675"/>
              <a:ext cx="2084388" cy="1285875"/>
            </a:xfrm>
            <a:custGeom>
              <a:avLst/>
              <a:gdLst>
                <a:gd name="T0" fmla="*/ 0 w 796"/>
                <a:gd name="T1" fmla="*/ 485 h 492"/>
                <a:gd name="T2" fmla="*/ 0 w 796"/>
                <a:gd name="T3" fmla="*/ 467 h 492"/>
                <a:gd name="T4" fmla="*/ 9 w 796"/>
                <a:gd name="T5" fmla="*/ 452 h 492"/>
                <a:gd name="T6" fmla="*/ 788 w 796"/>
                <a:gd name="T7" fmla="*/ 3 h 492"/>
                <a:gd name="T8" fmla="*/ 796 w 796"/>
                <a:gd name="T9" fmla="*/ 8 h 492"/>
                <a:gd name="T10" fmla="*/ 796 w 796"/>
                <a:gd name="T11" fmla="*/ 25 h 492"/>
                <a:gd name="T12" fmla="*/ 788 w 796"/>
                <a:gd name="T13" fmla="*/ 40 h 492"/>
                <a:gd name="T14" fmla="*/ 9 w 796"/>
                <a:gd name="T15" fmla="*/ 490 h 492"/>
                <a:gd name="T16" fmla="*/ 0 w 796"/>
                <a:gd name="T17" fmla="*/ 485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492">
                  <a:moveTo>
                    <a:pt x="0" y="485"/>
                  </a:moveTo>
                  <a:cubicBezTo>
                    <a:pt x="0" y="467"/>
                    <a:pt x="0" y="467"/>
                    <a:pt x="0" y="467"/>
                  </a:cubicBezTo>
                  <a:cubicBezTo>
                    <a:pt x="0" y="461"/>
                    <a:pt x="4" y="455"/>
                    <a:pt x="9" y="452"/>
                  </a:cubicBezTo>
                  <a:cubicBezTo>
                    <a:pt x="788" y="3"/>
                    <a:pt x="788" y="3"/>
                    <a:pt x="788" y="3"/>
                  </a:cubicBezTo>
                  <a:cubicBezTo>
                    <a:pt x="793" y="0"/>
                    <a:pt x="796" y="2"/>
                    <a:pt x="796" y="8"/>
                  </a:cubicBezTo>
                  <a:cubicBezTo>
                    <a:pt x="796" y="25"/>
                    <a:pt x="796" y="25"/>
                    <a:pt x="796" y="25"/>
                  </a:cubicBezTo>
                  <a:cubicBezTo>
                    <a:pt x="796" y="31"/>
                    <a:pt x="793" y="37"/>
                    <a:pt x="788" y="40"/>
                  </a:cubicBezTo>
                  <a:cubicBezTo>
                    <a:pt x="9" y="490"/>
                    <a:pt x="9" y="490"/>
                    <a:pt x="9" y="490"/>
                  </a:cubicBezTo>
                  <a:cubicBezTo>
                    <a:pt x="4" y="492"/>
                    <a:pt x="0" y="490"/>
                    <a:pt x="0" y="48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ṣľïḑè">
              <a:extLst>
                <a:ext uri="{FF2B5EF4-FFF2-40B4-BE49-F238E27FC236}">
                  <a16:creationId xmlns:a16="http://schemas.microsoft.com/office/drawing/2014/main" id="{2FC7CD26-A05D-4C32-9322-5546B4C28A2E}"/>
                </a:ext>
              </a:extLst>
            </p:cNvPr>
            <p:cNvSpPr/>
            <p:nvPr/>
          </p:nvSpPr>
          <p:spPr bwMode="auto">
            <a:xfrm>
              <a:off x="6688138" y="1489075"/>
              <a:ext cx="60325" cy="80963"/>
            </a:xfrm>
            <a:custGeom>
              <a:avLst/>
              <a:gdLst>
                <a:gd name="T0" fmla="*/ 14 w 23"/>
                <a:gd name="T1" fmla="*/ 8 h 31"/>
                <a:gd name="T2" fmla="*/ 21 w 23"/>
                <a:gd name="T3" fmla="*/ 6 h 31"/>
                <a:gd name="T4" fmla="*/ 21 w 23"/>
                <a:gd name="T5" fmla="*/ 6 h 31"/>
                <a:gd name="T6" fmla="*/ 21 w 23"/>
                <a:gd name="T7" fmla="*/ 5 h 31"/>
                <a:gd name="T8" fmla="*/ 21 w 23"/>
                <a:gd name="T9" fmla="*/ 5 h 31"/>
                <a:gd name="T10" fmla="*/ 20 w 23"/>
                <a:gd name="T11" fmla="*/ 6 h 31"/>
                <a:gd name="T12" fmla="*/ 20 w 23"/>
                <a:gd name="T13" fmla="*/ 6 h 31"/>
                <a:gd name="T14" fmla="*/ 20 w 23"/>
                <a:gd name="T15" fmla="*/ 6 h 31"/>
                <a:gd name="T16" fmla="*/ 20 w 23"/>
                <a:gd name="T17" fmla="*/ 6 h 31"/>
                <a:gd name="T18" fmla="*/ 16 w 23"/>
                <a:gd name="T19" fmla="*/ 15 h 31"/>
                <a:gd name="T20" fmla="*/ 16 w 23"/>
                <a:gd name="T21" fmla="*/ 15 h 31"/>
                <a:gd name="T22" fmla="*/ 17 w 23"/>
                <a:gd name="T23" fmla="*/ 22 h 31"/>
                <a:gd name="T24" fmla="*/ 17 w 23"/>
                <a:gd name="T25" fmla="*/ 23 h 31"/>
                <a:gd name="T26" fmla="*/ 17 w 23"/>
                <a:gd name="T27" fmla="*/ 23 h 31"/>
                <a:gd name="T28" fmla="*/ 17 w 23"/>
                <a:gd name="T29" fmla="*/ 22 h 31"/>
                <a:gd name="T30" fmla="*/ 17 w 23"/>
                <a:gd name="T31" fmla="*/ 22 h 31"/>
                <a:gd name="T32" fmla="*/ 10 w 23"/>
                <a:gd name="T33" fmla="*/ 23 h 31"/>
                <a:gd name="T34" fmla="*/ 6 w 23"/>
                <a:gd name="T35" fmla="*/ 29 h 31"/>
                <a:gd name="T36" fmla="*/ 6 w 23"/>
                <a:gd name="T37" fmla="*/ 29 h 31"/>
                <a:gd name="T38" fmla="*/ 6 w 23"/>
                <a:gd name="T39" fmla="*/ 28 h 31"/>
                <a:gd name="T40" fmla="*/ 6 w 23"/>
                <a:gd name="T41" fmla="*/ 28 h 31"/>
                <a:gd name="T42" fmla="*/ 6 w 23"/>
                <a:gd name="T43" fmla="*/ 28 h 31"/>
                <a:gd name="T44" fmla="*/ 6 w 23"/>
                <a:gd name="T45" fmla="*/ 29 h 31"/>
                <a:gd name="T46" fmla="*/ 6 w 23"/>
                <a:gd name="T47" fmla="*/ 29 h 31"/>
                <a:gd name="T48" fmla="*/ 7 w 23"/>
                <a:gd name="T49" fmla="*/ 29 h 31"/>
                <a:gd name="T50" fmla="*/ 7 w 23"/>
                <a:gd name="T51" fmla="*/ 29 h 31"/>
                <a:gd name="T52" fmla="*/ 8 w 23"/>
                <a:gd name="T53" fmla="*/ 22 h 31"/>
                <a:gd name="T54" fmla="*/ 3 w 23"/>
                <a:gd name="T55" fmla="*/ 17 h 31"/>
                <a:gd name="T56" fmla="*/ 3 w 23"/>
                <a:gd name="T57" fmla="*/ 17 h 31"/>
                <a:gd name="T58" fmla="*/ 3 w 23"/>
                <a:gd name="T59" fmla="*/ 17 h 31"/>
                <a:gd name="T60" fmla="*/ 3 w 23"/>
                <a:gd name="T61" fmla="*/ 17 h 31"/>
                <a:gd name="T62" fmla="*/ 4 w 23"/>
                <a:gd name="T63" fmla="*/ 17 h 31"/>
                <a:gd name="T64" fmla="*/ 10 w 23"/>
                <a:gd name="T65" fmla="*/ 11 h 31"/>
                <a:gd name="T66" fmla="*/ 13 w 23"/>
                <a:gd name="T67" fmla="*/ 3 h 31"/>
                <a:gd name="T68" fmla="*/ 13 w 23"/>
                <a:gd name="T69" fmla="*/ 3 h 31"/>
                <a:gd name="T70" fmla="*/ 12 w 23"/>
                <a:gd name="T71" fmla="*/ 2 h 31"/>
                <a:gd name="T72" fmla="*/ 12 w 23"/>
                <a:gd name="T73" fmla="*/ 2 h 31"/>
                <a:gd name="T74" fmla="*/ 11 w 23"/>
                <a:gd name="T75" fmla="*/ 2 h 31"/>
                <a:gd name="T76" fmla="*/ 11 w 23"/>
                <a:gd name="T77" fmla="*/ 2 h 31"/>
                <a:gd name="T78" fmla="*/ 14 w 23"/>
                <a:gd name="T79" fmla="*/ 1 h 31"/>
                <a:gd name="T80" fmla="*/ 10 w 23"/>
                <a:gd name="T81" fmla="*/ 1 h 31"/>
                <a:gd name="T82" fmla="*/ 7 w 23"/>
                <a:gd name="T83" fmla="*/ 10 h 31"/>
                <a:gd name="T84" fmla="*/ 0 w 23"/>
                <a:gd name="T85" fmla="*/ 17 h 31"/>
                <a:gd name="T86" fmla="*/ 6 w 23"/>
                <a:gd name="T87" fmla="*/ 21 h 31"/>
                <a:gd name="T88" fmla="*/ 6 w 23"/>
                <a:gd name="T89" fmla="*/ 21 h 31"/>
                <a:gd name="T90" fmla="*/ 5 w 23"/>
                <a:gd name="T91" fmla="*/ 21 h 31"/>
                <a:gd name="T92" fmla="*/ 5 w 23"/>
                <a:gd name="T93" fmla="*/ 21 h 31"/>
                <a:gd name="T94" fmla="*/ 4 w 23"/>
                <a:gd name="T95" fmla="*/ 29 h 31"/>
                <a:gd name="T96" fmla="*/ 4 w 23"/>
                <a:gd name="T97" fmla="*/ 29 h 31"/>
                <a:gd name="T98" fmla="*/ 8 w 23"/>
                <a:gd name="T99" fmla="*/ 30 h 31"/>
                <a:gd name="T100" fmla="*/ 13 w 23"/>
                <a:gd name="T101" fmla="*/ 24 h 31"/>
                <a:gd name="T102" fmla="*/ 13 w 23"/>
                <a:gd name="T103" fmla="*/ 24 h 31"/>
                <a:gd name="T104" fmla="*/ 12 w 23"/>
                <a:gd name="T105" fmla="*/ 24 h 31"/>
                <a:gd name="T106" fmla="*/ 12 w 23"/>
                <a:gd name="T107" fmla="*/ 24 h 31"/>
                <a:gd name="T108" fmla="*/ 17 w 23"/>
                <a:gd name="T109" fmla="*/ 25 h 31"/>
                <a:gd name="T110" fmla="*/ 20 w 23"/>
                <a:gd name="T111" fmla="*/ 22 h 31"/>
                <a:gd name="T112" fmla="*/ 19 w 23"/>
                <a:gd name="T113" fmla="*/ 15 h 31"/>
                <a:gd name="T114" fmla="*/ 19 w 23"/>
                <a:gd name="T115" fmla="*/ 15 h 31"/>
                <a:gd name="T116" fmla="*/ 19 w 23"/>
                <a:gd name="T117" fmla="*/ 15 h 31"/>
                <a:gd name="T118" fmla="*/ 23 w 23"/>
                <a:gd name="T119" fmla="*/ 6 h 31"/>
                <a:gd name="T120" fmla="*/ 20 w 23"/>
                <a:gd name="T121" fmla="*/ 4 h 31"/>
                <a:gd name="T122" fmla="*/ 15 w 23"/>
                <a:gd name="T123" fmla="*/ 7 h 31"/>
                <a:gd name="T124" fmla="*/ 14 w 23"/>
                <a:gd name="T12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" h="31">
                  <a:moveTo>
                    <a:pt x="13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4"/>
                    <a:pt x="16" y="14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2"/>
                    <a:pt x="11" y="22"/>
                    <a:pt x="10" y="23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0"/>
                    <a:pt x="7" y="19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1" y="0"/>
                    <a:pt x="11" y="0"/>
                    <a:pt x="10" y="1"/>
                  </a:cubicBezTo>
                  <a:cubicBezTo>
                    <a:pt x="10" y="1"/>
                    <a:pt x="10" y="2"/>
                    <a:pt x="9" y="2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1" y="16"/>
                    <a:pt x="0" y="17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5" y="31"/>
                    <a:pt x="5" y="31"/>
                    <a:pt x="6" y="31"/>
                  </a:cubicBezTo>
                  <a:cubicBezTo>
                    <a:pt x="7" y="31"/>
                    <a:pt x="8" y="31"/>
                    <a:pt x="8" y="30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19" y="24"/>
                    <a:pt x="20" y="23"/>
                    <a:pt x="20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6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2" y="4"/>
                    <a:pt x="22" y="3"/>
                    <a:pt x="21" y="3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3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ṩ1íḋe">
              <a:extLst>
                <a:ext uri="{FF2B5EF4-FFF2-40B4-BE49-F238E27FC236}">
                  <a16:creationId xmlns:a16="http://schemas.microsoft.com/office/drawing/2014/main" id="{CBC9AA80-58D3-404D-9A96-DDE8F5EA3D46}"/>
                </a:ext>
              </a:extLst>
            </p:cNvPr>
            <p:cNvSpPr/>
            <p:nvPr/>
          </p:nvSpPr>
          <p:spPr bwMode="auto">
            <a:xfrm>
              <a:off x="6773863" y="1411288"/>
              <a:ext cx="80963" cy="52388"/>
            </a:xfrm>
            <a:custGeom>
              <a:avLst/>
              <a:gdLst>
                <a:gd name="T0" fmla="*/ 28 w 31"/>
                <a:gd name="T1" fmla="*/ 0 h 20"/>
                <a:gd name="T2" fmla="*/ 26 w 31"/>
                <a:gd name="T3" fmla="*/ 1 h 20"/>
                <a:gd name="T4" fmla="*/ 2 w 31"/>
                <a:gd name="T5" fmla="*/ 15 h 20"/>
                <a:gd name="T6" fmla="*/ 1 w 31"/>
                <a:gd name="T7" fmla="*/ 19 h 20"/>
                <a:gd name="T8" fmla="*/ 4 w 31"/>
                <a:gd name="T9" fmla="*/ 20 h 20"/>
                <a:gd name="T10" fmla="*/ 5 w 31"/>
                <a:gd name="T11" fmla="*/ 20 h 20"/>
                <a:gd name="T12" fmla="*/ 29 w 31"/>
                <a:gd name="T13" fmla="*/ 6 h 20"/>
                <a:gd name="T14" fmla="*/ 31 w 31"/>
                <a:gd name="T15" fmla="*/ 2 h 20"/>
                <a:gd name="T16" fmla="*/ 28 w 3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8" y="0"/>
                  </a:moveTo>
                  <a:cubicBezTo>
                    <a:pt x="27" y="0"/>
                    <a:pt x="27" y="0"/>
                    <a:pt x="26" y="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6"/>
                    <a:pt x="0" y="17"/>
                    <a:pt x="1" y="19"/>
                  </a:cubicBezTo>
                  <a:cubicBezTo>
                    <a:pt x="2" y="20"/>
                    <a:pt x="3" y="20"/>
                    <a:pt x="4" y="20"/>
                  </a:cubicBezTo>
                  <a:cubicBezTo>
                    <a:pt x="4" y="20"/>
                    <a:pt x="5" y="20"/>
                    <a:pt x="5" y="20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1" y="3"/>
                    <a:pt x="31" y="2"/>
                  </a:cubicBezTo>
                  <a:cubicBezTo>
                    <a:pt x="30" y="1"/>
                    <a:pt x="29" y="0"/>
                    <a:pt x="2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ṡḷîďê">
              <a:extLst>
                <a:ext uri="{FF2B5EF4-FFF2-40B4-BE49-F238E27FC236}">
                  <a16:creationId xmlns:a16="http://schemas.microsoft.com/office/drawing/2014/main" id="{45CF7E42-43EA-415D-8D39-170EC62ECFC0}"/>
                </a:ext>
              </a:extLst>
            </p:cNvPr>
            <p:cNvSpPr/>
            <p:nvPr/>
          </p:nvSpPr>
          <p:spPr bwMode="auto">
            <a:xfrm>
              <a:off x="6773863" y="1447800"/>
              <a:ext cx="80963" cy="53975"/>
            </a:xfrm>
            <a:custGeom>
              <a:avLst/>
              <a:gdLst>
                <a:gd name="T0" fmla="*/ 28 w 31"/>
                <a:gd name="T1" fmla="*/ 0 h 21"/>
                <a:gd name="T2" fmla="*/ 26 w 31"/>
                <a:gd name="T3" fmla="*/ 1 h 21"/>
                <a:gd name="T4" fmla="*/ 2 w 31"/>
                <a:gd name="T5" fmla="*/ 15 h 21"/>
                <a:gd name="T6" fmla="*/ 1 w 31"/>
                <a:gd name="T7" fmla="*/ 19 h 21"/>
                <a:gd name="T8" fmla="*/ 4 w 31"/>
                <a:gd name="T9" fmla="*/ 21 h 21"/>
                <a:gd name="T10" fmla="*/ 5 w 31"/>
                <a:gd name="T11" fmla="*/ 20 h 21"/>
                <a:gd name="T12" fmla="*/ 29 w 31"/>
                <a:gd name="T13" fmla="*/ 6 h 21"/>
                <a:gd name="T14" fmla="*/ 31 w 31"/>
                <a:gd name="T15" fmla="*/ 2 h 21"/>
                <a:gd name="T16" fmla="*/ 28 w 31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28" y="0"/>
                  </a:moveTo>
                  <a:cubicBezTo>
                    <a:pt x="27" y="0"/>
                    <a:pt x="27" y="1"/>
                    <a:pt x="26" y="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6"/>
                    <a:pt x="0" y="18"/>
                    <a:pt x="1" y="19"/>
                  </a:cubicBezTo>
                  <a:cubicBezTo>
                    <a:pt x="2" y="20"/>
                    <a:pt x="3" y="21"/>
                    <a:pt x="4" y="21"/>
                  </a:cubicBezTo>
                  <a:cubicBezTo>
                    <a:pt x="4" y="21"/>
                    <a:pt x="5" y="20"/>
                    <a:pt x="5" y="20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1" y="3"/>
                    <a:pt x="31" y="2"/>
                  </a:cubicBezTo>
                  <a:cubicBezTo>
                    <a:pt x="30" y="1"/>
                    <a:pt x="29" y="0"/>
                    <a:pt x="2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ş1ïďé">
              <a:extLst>
                <a:ext uri="{FF2B5EF4-FFF2-40B4-BE49-F238E27FC236}">
                  <a16:creationId xmlns:a16="http://schemas.microsoft.com/office/drawing/2014/main" id="{724B8E4F-473F-4FEB-8A5E-72D6C6BFB784}"/>
                </a:ext>
              </a:extLst>
            </p:cNvPr>
            <p:cNvSpPr/>
            <p:nvPr/>
          </p:nvSpPr>
          <p:spPr bwMode="auto">
            <a:xfrm>
              <a:off x="6773863" y="1485900"/>
              <a:ext cx="80963" cy="52388"/>
            </a:xfrm>
            <a:custGeom>
              <a:avLst/>
              <a:gdLst>
                <a:gd name="T0" fmla="*/ 28 w 31"/>
                <a:gd name="T1" fmla="*/ 0 h 20"/>
                <a:gd name="T2" fmla="*/ 26 w 31"/>
                <a:gd name="T3" fmla="*/ 0 h 20"/>
                <a:gd name="T4" fmla="*/ 2 w 31"/>
                <a:gd name="T5" fmla="*/ 14 h 20"/>
                <a:gd name="T6" fmla="*/ 1 w 31"/>
                <a:gd name="T7" fmla="*/ 18 h 20"/>
                <a:gd name="T8" fmla="*/ 4 w 31"/>
                <a:gd name="T9" fmla="*/ 20 h 20"/>
                <a:gd name="T10" fmla="*/ 5 w 31"/>
                <a:gd name="T11" fmla="*/ 19 h 20"/>
                <a:gd name="T12" fmla="*/ 29 w 31"/>
                <a:gd name="T13" fmla="*/ 5 h 20"/>
                <a:gd name="T14" fmla="*/ 31 w 31"/>
                <a:gd name="T15" fmla="*/ 1 h 20"/>
                <a:gd name="T16" fmla="*/ 28 w 3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8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7"/>
                    <a:pt x="1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5" y="19"/>
                    <a:pt x="5" y="19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1" y="4"/>
                    <a:pt x="31" y="2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ṥḻîḓé">
              <a:extLst>
                <a:ext uri="{FF2B5EF4-FFF2-40B4-BE49-F238E27FC236}">
                  <a16:creationId xmlns:a16="http://schemas.microsoft.com/office/drawing/2014/main" id="{AF2301BE-9F20-4FFB-AC6F-C05C25BDF5A4}"/>
                </a:ext>
              </a:extLst>
            </p:cNvPr>
            <p:cNvSpPr/>
            <p:nvPr/>
          </p:nvSpPr>
          <p:spPr bwMode="auto">
            <a:xfrm>
              <a:off x="4330701" y="2781300"/>
              <a:ext cx="44450" cy="171450"/>
            </a:xfrm>
            <a:custGeom>
              <a:avLst/>
              <a:gdLst>
                <a:gd name="T0" fmla="*/ 28 w 28"/>
                <a:gd name="T1" fmla="*/ 14 h 108"/>
                <a:gd name="T2" fmla="*/ 28 w 28"/>
                <a:gd name="T3" fmla="*/ 108 h 108"/>
                <a:gd name="T4" fmla="*/ 0 w 28"/>
                <a:gd name="T5" fmla="*/ 92 h 108"/>
                <a:gd name="T6" fmla="*/ 0 w 28"/>
                <a:gd name="T7" fmla="*/ 0 h 108"/>
                <a:gd name="T8" fmla="*/ 28 w 28"/>
                <a:gd name="T9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08">
                  <a:moveTo>
                    <a:pt x="28" y="14"/>
                  </a:moveTo>
                  <a:lnTo>
                    <a:pt x="28" y="108"/>
                  </a:lnTo>
                  <a:lnTo>
                    <a:pt x="0" y="92"/>
                  </a:lnTo>
                  <a:lnTo>
                    <a:pt x="0" y="0"/>
                  </a:lnTo>
                  <a:lnTo>
                    <a:pt x="28" y="14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Sḻïḍè">
              <a:extLst>
                <a:ext uri="{FF2B5EF4-FFF2-40B4-BE49-F238E27FC236}">
                  <a16:creationId xmlns:a16="http://schemas.microsoft.com/office/drawing/2014/main" id="{0AAF5817-38A4-4795-9137-FC0B128DB1EE}"/>
                </a:ext>
              </a:extLst>
            </p:cNvPr>
            <p:cNvSpPr/>
            <p:nvPr/>
          </p:nvSpPr>
          <p:spPr bwMode="auto">
            <a:xfrm>
              <a:off x="4459288" y="3054350"/>
              <a:ext cx="511175" cy="1658938"/>
            </a:xfrm>
            <a:custGeom>
              <a:avLst/>
              <a:gdLst>
                <a:gd name="T0" fmla="*/ 9 w 195"/>
                <a:gd name="T1" fmla="*/ 106 h 634"/>
                <a:gd name="T2" fmla="*/ 186 w 195"/>
                <a:gd name="T3" fmla="*/ 3 h 634"/>
                <a:gd name="T4" fmla="*/ 195 w 195"/>
                <a:gd name="T5" fmla="*/ 8 h 634"/>
                <a:gd name="T6" fmla="*/ 195 w 195"/>
                <a:gd name="T7" fmla="*/ 513 h 634"/>
                <a:gd name="T8" fmla="*/ 186 w 195"/>
                <a:gd name="T9" fmla="*/ 528 h 634"/>
                <a:gd name="T10" fmla="*/ 9 w 195"/>
                <a:gd name="T11" fmla="*/ 631 h 634"/>
                <a:gd name="T12" fmla="*/ 0 w 195"/>
                <a:gd name="T13" fmla="*/ 626 h 634"/>
                <a:gd name="T14" fmla="*/ 0 w 195"/>
                <a:gd name="T15" fmla="*/ 121 h 634"/>
                <a:gd name="T16" fmla="*/ 9 w 195"/>
                <a:gd name="T17" fmla="*/ 106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" h="634">
                  <a:moveTo>
                    <a:pt x="9" y="106"/>
                  </a:moveTo>
                  <a:cubicBezTo>
                    <a:pt x="186" y="3"/>
                    <a:pt x="186" y="3"/>
                    <a:pt x="186" y="3"/>
                  </a:cubicBezTo>
                  <a:cubicBezTo>
                    <a:pt x="191" y="0"/>
                    <a:pt x="195" y="3"/>
                    <a:pt x="195" y="8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5" y="519"/>
                    <a:pt x="191" y="526"/>
                    <a:pt x="186" y="528"/>
                  </a:cubicBezTo>
                  <a:cubicBezTo>
                    <a:pt x="9" y="631"/>
                    <a:pt x="9" y="631"/>
                    <a:pt x="9" y="631"/>
                  </a:cubicBezTo>
                  <a:cubicBezTo>
                    <a:pt x="4" y="634"/>
                    <a:pt x="0" y="632"/>
                    <a:pt x="0" y="626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15"/>
                    <a:pt x="4" y="108"/>
                    <a:pt x="9" y="106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Sļíḋê">
              <a:extLst>
                <a:ext uri="{FF2B5EF4-FFF2-40B4-BE49-F238E27FC236}">
                  <a16:creationId xmlns:a16="http://schemas.microsoft.com/office/drawing/2014/main" id="{80C0BC11-7FE1-4E3F-80AE-F083D1537DB6}"/>
                </a:ext>
              </a:extLst>
            </p:cNvPr>
            <p:cNvSpPr/>
            <p:nvPr/>
          </p:nvSpPr>
          <p:spPr bwMode="auto">
            <a:xfrm>
              <a:off x="4545013" y="3203575"/>
              <a:ext cx="341313" cy="233363"/>
            </a:xfrm>
            <a:custGeom>
              <a:avLst/>
              <a:gdLst>
                <a:gd name="T0" fmla="*/ 8 w 130"/>
                <a:gd name="T1" fmla="*/ 67 h 89"/>
                <a:gd name="T2" fmla="*/ 121 w 130"/>
                <a:gd name="T3" fmla="*/ 2 h 89"/>
                <a:gd name="T4" fmla="*/ 130 w 130"/>
                <a:gd name="T5" fmla="*/ 7 h 89"/>
                <a:gd name="T6" fmla="*/ 121 w 130"/>
                <a:gd name="T7" fmla="*/ 21 h 89"/>
                <a:gd name="T8" fmla="*/ 8 w 130"/>
                <a:gd name="T9" fmla="*/ 86 h 89"/>
                <a:gd name="T10" fmla="*/ 0 w 130"/>
                <a:gd name="T11" fmla="*/ 82 h 89"/>
                <a:gd name="T12" fmla="*/ 8 w 130"/>
                <a:gd name="T13" fmla="*/ 6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89">
                  <a:moveTo>
                    <a:pt x="8" y="67"/>
                  </a:moveTo>
                  <a:cubicBezTo>
                    <a:pt x="121" y="2"/>
                    <a:pt x="121" y="2"/>
                    <a:pt x="121" y="2"/>
                  </a:cubicBezTo>
                  <a:cubicBezTo>
                    <a:pt x="126" y="0"/>
                    <a:pt x="130" y="2"/>
                    <a:pt x="130" y="7"/>
                  </a:cubicBezTo>
                  <a:cubicBezTo>
                    <a:pt x="130" y="12"/>
                    <a:pt x="126" y="18"/>
                    <a:pt x="121" y="21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3" y="89"/>
                    <a:pt x="0" y="87"/>
                    <a:pt x="0" y="82"/>
                  </a:cubicBezTo>
                  <a:cubicBezTo>
                    <a:pt x="0" y="77"/>
                    <a:pt x="3" y="70"/>
                    <a:pt x="8" y="6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ṡ1ïḑe">
              <a:extLst>
                <a:ext uri="{FF2B5EF4-FFF2-40B4-BE49-F238E27FC236}">
                  <a16:creationId xmlns:a16="http://schemas.microsoft.com/office/drawing/2014/main" id="{7132B4FB-24CC-4117-A53C-52E6D29D76D8}"/>
                </a:ext>
              </a:extLst>
            </p:cNvPr>
            <p:cNvSpPr/>
            <p:nvPr/>
          </p:nvSpPr>
          <p:spPr bwMode="auto">
            <a:xfrm>
              <a:off x="4545013" y="3470275"/>
              <a:ext cx="42863" cy="65088"/>
            </a:xfrm>
            <a:custGeom>
              <a:avLst/>
              <a:gdLst>
                <a:gd name="T0" fmla="*/ 0 w 16"/>
                <a:gd name="T1" fmla="*/ 14 h 25"/>
                <a:gd name="T2" fmla="*/ 0 w 16"/>
                <a:gd name="T3" fmla="*/ 21 h 25"/>
                <a:gd name="T4" fmla="*/ 5 w 16"/>
                <a:gd name="T5" fmla="*/ 24 h 25"/>
                <a:gd name="T6" fmla="*/ 11 w 16"/>
                <a:gd name="T7" fmla="*/ 20 h 25"/>
                <a:gd name="T8" fmla="*/ 16 w 16"/>
                <a:gd name="T9" fmla="*/ 11 h 25"/>
                <a:gd name="T10" fmla="*/ 16 w 16"/>
                <a:gd name="T11" fmla="*/ 5 h 25"/>
                <a:gd name="T12" fmla="*/ 11 w 16"/>
                <a:gd name="T13" fmla="*/ 2 h 25"/>
                <a:gd name="T14" fmla="*/ 5 w 16"/>
                <a:gd name="T15" fmla="*/ 5 h 25"/>
                <a:gd name="T16" fmla="*/ 0 w 16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5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5"/>
                    <a:pt x="5" y="24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6" y="15"/>
                    <a:pt x="16" y="11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1"/>
                    <a:pt x="13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ṣ1îḍe">
              <a:extLst>
                <a:ext uri="{FF2B5EF4-FFF2-40B4-BE49-F238E27FC236}">
                  <a16:creationId xmlns:a16="http://schemas.microsoft.com/office/drawing/2014/main" id="{CF5F6858-B22D-4994-977F-05DFA140AD51}"/>
                </a:ext>
              </a:extLst>
            </p:cNvPr>
            <p:cNvSpPr/>
            <p:nvPr/>
          </p:nvSpPr>
          <p:spPr bwMode="auto">
            <a:xfrm>
              <a:off x="4629151" y="3300413"/>
              <a:ext cx="257175" cy="185738"/>
            </a:xfrm>
            <a:custGeom>
              <a:avLst/>
              <a:gdLst>
                <a:gd name="T0" fmla="*/ 0 w 98"/>
                <a:gd name="T1" fmla="*/ 64 h 71"/>
                <a:gd name="T2" fmla="*/ 9 w 98"/>
                <a:gd name="T3" fmla="*/ 68 h 71"/>
                <a:gd name="T4" fmla="*/ 89 w 98"/>
                <a:gd name="T5" fmla="*/ 22 h 71"/>
                <a:gd name="T6" fmla="*/ 98 w 98"/>
                <a:gd name="T7" fmla="*/ 7 h 71"/>
                <a:gd name="T8" fmla="*/ 89 w 98"/>
                <a:gd name="T9" fmla="*/ 3 h 71"/>
                <a:gd name="T10" fmla="*/ 9 w 98"/>
                <a:gd name="T11" fmla="*/ 49 h 71"/>
                <a:gd name="T12" fmla="*/ 0 w 98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8" y="12"/>
                    <a:pt x="98" y="7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šḷïďe">
              <a:extLst>
                <a:ext uri="{FF2B5EF4-FFF2-40B4-BE49-F238E27FC236}">
                  <a16:creationId xmlns:a16="http://schemas.microsoft.com/office/drawing/2014/main" id="{9A5294C7-3B41-403B-92DF-3E832427B438}"/>
                </a:ext>
              </a:extLst>
            </p:cNvPr>
            <p:cNvSpPr/>
            <p:nvPr/>
          </p:nvSpPr>
          <p:spPr bwMode="auto">
            <a:xfrm>
              <a:off x="4545013" y="3567113"/>
              <a:ext cx="42863" cy="68263"/>
            </a:xfrm>
            <a:custGeom>
              <a:avLst/>
              <a:gdLst>
                <a:gd name="T0" fmla="*/ 0 w 16"/>
                <a:gd name="T1" fmla="*/ 15 h 26"/>
                <a:gd name="T2" fmla="*/ 0 w 16"/>
                <a:gd name="T3" fmla="*/ 21 h 26"/>
                <a:gd name="T4" fmla="*/ 5 w 16"/>
                <a:gd name="T5" fmla="*/ 24 h 26"/>
                <a:gd name="T6" fmla="*/ 11 w 16"/>
                <a:gd name="T7" fmla="*/ 21 h 26"/>
                <a:gd name="T8" fmla="*/ 16 w 16"/>
                <a:gd name="T9" fmla="*/ 12 h 26"/>
                <a:gd name="T10" fmla="*/ 16 w 16"/>
                <a:gd name="T11" fmla="*/ 5 h 26"/>
                <a:gd name="T12" fmla="*/ 11 w 16"/>
                <a:gd name="T13" fmla="*/ 2 h 26"/>
                <a:gd name="T14" fmla="*/ 5 w 16"/>
                <a:gd name="T15" fmla="*/ 6 h 26"/>
                <a:gd name="T16" fmla="*/ 0 w 16"/>
                <a:gd name="T17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6">
                  <a:moveTo>
                    <a:pt x="0" y="15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5"/>
                    <a:pt x="2" y="26"/>
                    <a:pt x="5" y="2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3" y="19"/>
                    <a:pt x="16" y="15"/>
                    <a:pt x="16" y="1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3" y="0"/>
                    <a:pt x="11" y="2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7"/>
                    <a:pt x="0" y="11"/>
                    <a:pt x="0" y="1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ṡḷíḓe">
              <a:extLst>
                <a:ext uri="{FF2B5EF4-FFF2-40B4-BE49-F238E27FC236}">
                  <a16:creationId xmlns:a16="http://schemas.microsoft.com/office/drawing/2014/main" id="{A4F71ABA-6BB8-4040-909F-AC99541CB934}"/>
                </a:ext>
              </a:extLst>
            </p:cNvPr>
            <p:cNvSpPr/>
            <p:nvPr/>
          </p:nvSpPr>
          <p:spPr bwMode="auto">
            <a:xfrm>
              <a:off x="4629151" y="3400425"/>
              <a:ext cx="257175" cy="182563"/>
            </a:xfrm>
            <a:custGeom>
              <a:avLst/>
              <a:gdLst>
                <a:gd name="T0" fmla="*/ 0 w 98"/>
                <a:gd name="T1" fmla="*/ 63 h 70"/>
                <a:gd name="T2" fmla="*/ 9 w 98"/>
                <a:gd name="T3" fmla="*/ 68 h 70"/>
                <a:gd name="T4" fmla="*/ 89 w 98"/>
                <a:gd name="T5" fmla="*/ 21 h 70"/>
                <a:gd name="T6" fmla="*/ 98 w 98"/>
                <a:gd name="T7" fmla="*/ 7 h 70"/>
                <a:gd name="T8" fmla="*/ 89 w 98"/>
                <a:gd name="T9" fmla="*/ 2 h 70"/>
                <a:gd name="T10" fmla="*/ 9 w 98"/>
                <a:gd name="T11" fmla="*/ 49 h 70"/>
                <a:gd name="T12" fmla="*/ 0 w 98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0">
                  <a:moveTo>
                    <a:pt x="0" y="63"/>
                  </a:moveTo>
                  <a:cubicBezTo>
                    <a:pt x="0" y="68"/>
                    <a:pt x="4" y="70"/>
                    <a:pt x="9" y="68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8"/>
                    <a:pt x="98" y="12"/>
                    <a:pt x="98" y="7"/>
                  </a:cubicBezTo>
                  <a:cubicBezTo>
                    <a:pt x="98" y="2"/>
                    <a:pt x="94" y="0"/>
                    <a:pt x="89" y="2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S1íḑê">
              <a:extLst>
                <a:ext uri="{FF2B5EF4-FFF2-40B4-BE49-F238E27FC236}">
                  <a16:creationId xmlns:a16="http://schemas.microsoft.com/office/drawing/2014/main" id="{DA3614E3-B5C8-41B9-A12A-EB3E5CAE4B4E}"/>
                </a:ext>
              </a:extLst>
            </p:cNvPr>
            <p:cNvSpPr/>
            <p:nvPr/>
          </p:nvSpPr>
          <p:spPr bwMode="auto">
            <a:xfrm>
              <a:off x="4545013" y="3667125"/>
              <a:ext cx="42863" cy="65088"/>
            </a:xfrm>
            <a:custGeom>
              <a:avLst/>
              <a:gdLst>
                <a:gd name="T0" fmla="*/ 0 w 16"/>
                <a:gd name="T1" fmla="*/ 14 h 25"/>
                <a:gd name="T2" fmla="*/ 0 w 16"/>
                <a:gd name="T3" fmla="*/ 21 h 25"/>
                <a:gd name="T4" fmla="*/ 5 w 16"/>
                <a:gd name="T5" fmla="*/ 24 h 25"/>
                <a:gd name="T6" fmla="*/ 11 w 16"/>
                <a:gd name="T7" fmla="*/ 20 h 25"/>
                <a:gd name="T8" fmla="*/ 16 w 16"/>
                <a:gd name="T9" fmla="*/ 11 h 25"/>
                <a:gd name="T10" fmla="*/ 16 w 16"/>
                <a:gd name="T11" fmla="*/ 5 h 25"/>
                <a:gd name="T12" fmla="*/ 11 w 16"/>
                <a:gd name="T13" fmla="*/ 2 h 25"/>
                <a:gd name="T14" fmla="*/ 5 w 16"/>
                <a:gd name="T15" fmla="*/ 5 h 25"/>
                <a:gd name="T16" fmla="*/ 0 w 16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5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5"/>
                    <a:pt x="5" y="24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6" y="15"/>
                    <a:pt x="16" y="11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1"/>
                    <a:pt x="13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Sḷiḋè">
              <a:extLst>
                <a:ext uri="{FF2B5EF4-FFF2-40B4-BE49-F238E27FC236}">
                  <a16:creationId xmlns:a16="http://schemas.microsoft.com/office/drawing/2014/main" id="{971BD262-2DFE-4F71-8E95-39F8C8760368}"/>
                </a:ext>
              </a:extLst>
            </p:cNvPr>
            <p:cNvSpPr/>
            <p:nvPr/>
          </p:nvSpPr>
          <p:spPr bwMode="auto">
            <a:xfrm>
              <a:off x="4629151" y="3497263"/>
              <a:ext cx="257175" cy="185738"/>
            </a:xfrm>
            <a:custGeom>
              <a:avLst/>
              <a:gdLst>
                <a:gd name="T0" fmla="*/ 0 w 98"/>
                <a:gd name="T1" fmla="*/ 64 h 71"/>
                <a:gd name="T2" fmla="*/ 9 w 98"/>
                <a:gd name="T3" fmla="*/ 68 h 71"/>
                <a:gd name="T4" fmla="*/ 89 w 98"/>
                <a:gd name="T5" fmla="*/ 22 h 71"/>
                <a:gd name="T6" fmla="*/ 98 w 98"/>
                <a:gd name="T7" fmla="*/ 7 h 71"/>
                <a:gd name="T8" fmla="*/ 89 w 98"/>
                <a:gd name="T9" fmla="*/ 3 h 71"/>
                <a:gd name="T10" fmla="*/ 9 w 98"/>
                <a:gd name="T11" fmla="*/ 49 h 71"/>
                <a:gd name="T12" fmla="*/ 0 w 98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8" y="13"/>
                    <a:pt x="98" y="7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ṡḻïḋe">
              <a:extLst>
                <a:ext uri="{FF2B5EF4-FFF2-40B4-BE49-F238E27FC236}">
                  <a16:creationId xmlns:a16="http://schemas.microsoft.com/office/drawing/2014/main" id="{6D78412E-F1D3-4B8E-9C22-8F417B35BE2F}"/>
                </a:ext>
              </a:extLst>
            </p:cNvPr>
            <p:cNvSpPr/>
            <p:nvPr/>
          </p:nvSpPr>
          <p:spPr bwMode="auto">
            <a:xfrm>
              <a:off x="4545013" y="3763963"/>
              <a:ext cx="42863" cy="68263"/>
            </a:xfrm>
            <a:custGeom>
              <a:avLst/>
              <a:gdLst>
                <a:gd name="T0" fmla="*/ 0 w 16"/>
                <a:gd name="T1" fmla="*/ 14 h 26"/>
                <a:gd name="T2" fmla="*/ 0 w 16"/>
                <a:gd name="T3" fmla="*/ 21 h 26"/>
                <a:gd name="T4" fmla="*/ 5 w 16"/>
                <a:gd name="T5" fmla="*/ 24 h 26"/>
                <a:gd name="T6" fmla="*/ 11 w 16"/>
                <a:gd name="T7" fmla="*/ 21 h 26"/>
                <a:gd name="T8" fmla="*/ 16 w 16"/>
                <a:gd name="T9" fmla="*/ 12 h 26"/>
                <a:gd name="T10" fmla="*/ 16 w 16"/>
                <a:gd name="T11" fmla="*/ 5 h 26"/>
                <a:gd name="T12" fmla="*/ 11 w 16"/>
                <a:gd name="T13" fmla="*/ 2 h 26"/>
                <a:gd name="T14" fmla="*/ 5 w 16"/>
                <a:gd name="T15" fmla="*/ 5 h 26"/>
                <a:gd name="T16" fmla="*/ 0 w 16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5"/>
                    <a:pt x="2" y="26"/>
                    <a:pt x="5" y="2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3" y="19"/>
                    <a:pt x="16" y="15"/>
                    <a:pt x="16" y="1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3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Sļïḍé">
              <a:extLst>
                <a:ext uri="{FF2B5EF4-FFF2-40B4-BE49-F238E27FC236}">
                  <a16:creationId xmlns:a16="http://schemas.microsoft.com/office/drawing/2014/main" id="{153AF11D-0F12-40AC-A819-D7B8633D14D5}"/>
                </a:ext>
              </a:extLst>
            </p:cNvPr>
            <p:cNvSpPr/>
            <p:nvPr/>
          </p:nvSpPr>
          <p:spPr bwMode="auto">
            <a:xfrm>
              <a:off x="4629151" y="3595688"/>
              <a:ext cx="257175" cy="184150"/>
            </a:xfrm>
            <a:custGeom>
              <a:avLst/>
              <a:gdLst>
                <a:gd name="T0" fmla="*/ 0 w 98"/>
                <a:gd name="T1" fmla="*/ 63 h 70"/>
                <a:gd name="T2" fmla="*/ 9 w 98"/>
                <a:gd name="T3" fmla="*/ 67 h 70"/>
                <a:gd name="T4" fmla="*/ 89 w 98"/>
                <a:gd name="T5" fmla="*/ 21 h 70"/>
                <a:gd name="T6" fmla="*/ 98 w 98"/>
                <a:gd name="T7" fmla="*/ 7 h 70"/>
                <a:gd name="T8" fmla="*/ 89 w 98"/>
                <a:gd name="T9" fmla="*/ 2 h 70"/>
                <a:gd name="T10" fmla="*/ 9 w 98"/>
                <a:gd name="T11" fmla="*/ 49 h 70"/>
                <a:gd name="T12" fmla="*/ 0 w 98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0">
                  <a:moveTo>
                    <a:pt x="0" y="63"/>
                  </a:moveTo>
                  <a:cubicBezTo>
                    <a:pt x="0" y="68"/>
                    <a:pt x="4" y="70"/>
                    <a:pt x="9" y="67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8"/>
                    <a:pt x="98" y="12"/>
                    <a:pt x="98" y="7"/>
                  </a:cubicBezTo>
                  <a:cubicBezTo>
                    <a:pt x="98" y="2"/>
                    <a:pt x="94" y="0"/>
                    <a:pt x="89" y="2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1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slîďê">
              <a:extLst>
                <a:ext uri="{FF2B5EF4-FFF2-40B4-BE49-F238E27FC236}">
                  <a16:creationId xmlns:a16="http://schemas.microsoft.com/office/drawing/2014/main" id="{8AD603A6-9736-44D2-8B5A-02847E4F477B}"/>
                </a:ext>
              </a:extLst>
            </p:cNvPr>
            <p:cNvSpPr/>
            <p:nvPr/>
          </p:nvSpPr>
          <p:spPr bwMode="auto">
            <a:xfrm>
              <a:off x="4543426" y="3743325"/>
              <a:ext cx="339725" cy="234950"/>
            </a:xfrm>
            <a:custGeom>
              <a:avLst/>
              <a:gdLst>
                <a:gd name="T0" fmla="*/ 9 w 130"/>
                <a:gd name="T1" fmla="*/ 68 h 90"/>
                <a:gd name="T2" fmla="*/ 121 w 130"/>
                <a:gd name="T3" fmla="*/ 3 h 90"/>
                <a:gd name="T4" fmla="*/ 130 w 130"/>
                <a:gd name="T5" fmla="*/ 8 h 90"/>
                <a:gd name="T6" fmla="*/ 121 w 130"/>
                <a:gd name="T7" fmla="*/ 22 h 90"/>
                <a:gd name="T8" fmla="*/ 9 w 130"/>
                <a:gd name="T9" fmla="*/ 87 h 90"/>
                <a:gd name="T10" fmla="*/ 0 w 130"/>
                <a:gd name="T11" fmla="*/ 83 h 90"/>
                <a:gd name="T12" fmla="*/ 9 w 130"/>
                <a:gd name="T13" fmla="*/ 6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90">
                  <a:moveTo>
                    <a:pt x="9" y="68"/>
                  </a:moveTo>
                  <a:cubicBezTo>
                    <a:pt x="121" y="3"/>
                    <a:pt x="121" y="3"/>
                    <a:pt x="121" y="3"/>
                  </a:cubicBezTo>
                  <a:cubicBezTo>
                    <a:pt x="126" y="0"/>
                    <a:pt x="130" y="2"/>
                    <a:pt x="130" y="8"/>
                  </a:cubicBezTo>
                  <a:cubicBezTo>
                    <a:pt x="130" y="13"/>
                    <a:pt x="126" y="19"/>
                    <a:pt x="121" y="22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4" y="90"/>
                    <a:pt x="0" y="88"/>
                    <a:pt x="0" y="83"/>
                  </a:cubicBezTo>
                  <a:cubicBezTo>
                    <a:pt x="0" y="77"/>
                    <a:pt x="4" y="71"/>
                    <a:pt x="9" y="68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sļïḑé">
              <a:extLst>
                <a:ext uri="{FF2B5EF4-FFF2-40B4-BE49-F238E27FC236}">
                  <a16:creationId xmlns:a16="http://schemas.microsoft.com/office/drawing/2014/main" id="{638FF00A-0DE0-41F2-B11F-E438A4C12987}"/>
                </a:ext>
              </a:extLst>
            </p:cNvPr>
            <p:cNvSpPr/>
            <p:nvPr/>
          </p:nvSpPr>
          <p:spPr bwMode="auto">
            <a:xfrm>
              <a:off x="4543426" y="4011613"/>
              <a:ext cx="41275" cy="65088"/>
            </a:xfrm>
            <a:custGeom>
              <a:avLst/>
              <a:gdLst>
                <a:gd name="T0" fmla="*/ 0 w 16"/>
                <a:gd name="T1" fmla="*/ 14 h 25"/>
                <a:gd name="T2" fmla="*/ 0 w 16"/>
                <a:gd name="T3" fmla="*/ 20 h 25"/>
                <a:gd name="T4" fmla="*/ 5 w 16"/>
                <a:gd name="T5" fmla="*/ 23 h 25"/>
                <a:gd name="T6" fmla="*/ 11 w 16"/>
                <a:gd name="T7" fmla="*/ 20 h 25"/>
                <a:gd name="T8" fmla="*/ 16 w 16"/>
                <a:gd name="T9" fmla="*/ 11 h 25"/>
                <a:gd name="T10" fmla="*/ 16 w 16"/>
                <a:gd name="T11" fmla="*/ 4 h 25"/>
                <a:gd name="T12" fmla="*/ 11 w 16"/>
                <a:gd name="T13" fmla="*/ 1 h 25"/>
                <a:gd name="T14" fmla="*/ 5 w 16"/>
                <a:gd name="T15" fmla="*/ 5 h 25"/>
                <a:gd name="T16" fmla="*/ 0 w 16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5">
                  <a:moveTo>
                    <a:pt x="0" y="14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2" y="25"/>
                    <a:pt x="5" y="2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4" y="18"/>
                    <a:pt x="16" y="14"/>
                    <a:pt x="16" y="11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1"/>
                    <a:pt x="14" y="0"/>
                    <a:pt x="11" y="1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6"/>
                    <a:pt x="0" y="10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ş1íḑè">
              <a:extLst>
                <a:ext uri="{FF2B5EF4-FFF2-40B4-BE49-F238E27FC236}">
                  <a16:creationId xmlns:a16="http://schemas.microsoft.com/office/drawing/2014/main" id="{D3F171AA-D37F-49B6-BD16-5539AB7C308A}"/>
                </a:ext>
              </a:extLst>
            </p:cNvPr>
            <p:cNvSpPr/>
            <p:nvPr/>
          </p:nvSpPr>
          <p:spPr bwMode="auto">
            <a:xfrm>
              <a:off x="4627563" y="3841750"/>
              <a:ext cx="255588" cy="182563"/>
            </a:xfrm>
            <a:custGeom>
              <a:avLst/>
              <a:gdLst>
                <a:gd name="T0" fmla="*/ 0 w 98"/>
                <a:gd name="T1" fmla="*/ 63 h 70"/>
                <a:gd name="T2" fmla="*/ 9 w 98"/>
                <a:gd name="T3" fmla="*/ 68 h 70"/>
                <a:gd name="T4" fmla="*/ 89 w 98"/>
                <a:gd name="T5" fmla="*/ 21 h 70"/>
                <a:gd name="T6" fmla="*/ 98 w 98"/>
                <a:gd name="T7" fmla="*/ 7 h 70"/>
                <a:gd name="T8" fmla="*/ 89 w 98"/>
                <a:gd name="T9" fmla="*/ 3 h 70"/>
                <a:gd name="T10" fmla="*/ 9 w 98"/>
                <a:gd name="T11" fmla="*/ 49 h 70"/>
                <a:gd name="T12" fmla="*/ 0 w 98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0">
                  <a:moveTo>
                    <a:pt x="0" y="63"/>
                  </a:moveTo>
                  <a:cubicBezTo>
                    <a:pt x="0" y="69"/>
                    <a:pt x="4" y="70"/>
                    <a:pt x="9" y="68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9"/>
                    <a:pt x="98" y="12"/>
                    <a:pt x="98" y="7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ṡļíḍè">
              <a:extLst>
                <a:ext uri="{FF2B5EF4-FFF2-40B4-BE49-F238E27FC236}">
                  <a16:creationId xmlns:a16="http://schemas.microsoft.com/office/drawing/2014/main" id="{0102A8E6-4308-499C-A0E6-BF8362751AFE}"/>
                </a:ext>
              </a:extLst>
            </p:cNvPr>
            <p:cNvSpPr/>
            <p:nvPr/>
          </p:nvSpPr>
          <p:spPr bwMode="auto">
            <a:xfrm>
              <a:off x="4543426" y="4108450"/>
              <a:ext cx="41275" cy="68263"/>
            </a:xfrm>
            <a:custGeom>
              <a:avLst/>
              <a:gdLst>
                <a:gd name="T0" fmla="*/ 0 w 16"/>
                <a:gd name="T1" fmla="*/ 14 h 26"/>
                <a:gd name="T2" fmla="*/ 0 w 16"/>
                <a:gd name="T3" fmla="*/ 21 h 26"/>
                <a:gd name="T4" fmla="*/ 5 w 16"/>
                <a:gd name="T5" fmla="*/ 24 h 26"/>
                <a:gd name="T6" fmla="*/ 11 w 16"/>
                <a:gd name="T7" fmla="*/ 21 h 26"/>
                <a:gd name="T8" fmla="*/ 16 w 16"/>
                <a:gd name="T9" fmla="*/ 12 h 26"/>
                <a:gd name="T10" fmla="*/ 16 w 16"/>
                <a:gd name="T11" fmla="*/ 5 h 26"/>
                <a:gd name="T12" fmla="*/ 11 w 16"/>
                <a:gd name="T13" fmla="*/ 2 h 26"/>
                <a:gd name="T14" fmla="*/ 5 w 16"/>
                <a:gd name="T15" fmla="*/ 5 h 26"/>
                <a:gd name="T16" fmla="*/ 0 w 16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5" y="2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4" y="19"/>
                    <a:pt x="16" y="15"/>
                    <a:pt x="16" y="1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4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ṩ1îďé">
              <a:extLst>
                <a:ext uri="{FF2B5EF4-FFF2-40B4-BE49-F238E27FC236}">
                  <a16:creationId xmlns:a16="http://schemas.microsoft.com/office/drawing/2014/main" id="{F43B3DA4-54A4-4D47-9773-DAF550876106}"/>
                </a:ext>
              </a:extLst>
            </p:cNvPr>
            <p:cNvSpPr/>
            <p:nvPr/>
          </p:nvSpPr>
          <p:spPr bwMode="auto">
            <a:xfrm>
              <a:off x="4627563" y="3938588"/>
              <a:ext cx="255588" cy="185738"/>
            </a:xfrm>
            <a:custGeom>
              <a:avLst/>
              <a:gdLst>
                <a:gd name="T0" fmla="*/ 0 w 98"/>
                <a:gd name="T1" fmla="*/ 64 h 71"/>
                <a:gd name="T2" fmla="*/ 9 w 98"/>
                <a:gd name="T3" fmla="*/ 68 h 71"/>
                <a:gd name="T4" fmla="*/ 89 w 98"/>
                <a:gd name="T5" fmla="*/ 22 h 71"/>
                <a:gd name="T6" fmla="*/ 98 w 98"/>
                <a:gd name="T7" fmla="*/ 8 h 71"/>
                <a:gd name="T8" fmla="*/ 89 w 98"/>
                <a:gd name="T9" fmla="*/ 3 h 71"/>
                <a:gd name="T10" fmla="*/ 9 w 98"/>
                <a:gd name="T11" fmla="*/ 50 h 71"/>
                <a:gd name="T12" fmla="*/ 0 w 98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8" y="13"/>
                    <a:pt x="98" y="8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2"/>
                    <a:pt x="0" y="59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ṡḷíḑè">
              <a:extLst>
                <a:ext uri="{FF2B5EF4-FFF2-40B4-BE49-F238E27FC236}">
                  <a16:creationId xmlns:a16="http://schemas.microsoft.com/office/drawing/2014/main" id="{BA38F1C7-1E89-40C4-A9B8-6BE4B586A444}"/>
                </a:ext>
              </a:extLst>
            </p:cNvPr>
            <p:cNvSpPr/>
            <p:nvPr/>
          </p:nvSpPr>
          <p:spPr bwMode="auto">
            <a:xfrm>
              <a:off x="4543426" y="4208463"/>
              <a:ext cx="41275" cy="65088"/>
            </a:xfrm>
            <a:custGeom>
              <a:avLst/>
              <a:gdLst>
                <a:gd name="T0" fmla="*/ 0 w 16"/>
                <a:gd name="T1" fmla="*/ 14 h 25"/>
                <a:gd name="T2" fmla="*/ 0 w 16"/>
                <a:gd name="T3" fmla="*/ 21 h 25"/>
                <a:gd name="T4" fmla="*/ 5 w 16"/>
                <a:gd name="T5" fmla="*/ 24 h 25"/>
                <a:gd name="T6" fmla="*/ 11 w 16"/>
                <a:gd name="T7" fmla="*/ 20 h 25"/>
                <a:gd name="T8" fmla="*/ 16 w 16"/>
                <a:gd name="T9" fmla="*/ 11 h 25"/>
                <a:gd name="T10" fmla="*/ 16 w 16"/>
                <a:gd name="T11" fmla="*/ 4 h 25"/>
                <a:gd name="T12" fmla="*/ 11 w 16"/>
                <a:gd name="T13" fmla="*/ 1 h 25"/>
                <a:gd name="T14" fmla="*/ 5 w 16"/>
                <a:gd name="T15" fmla="*/ 5 h 25"/>
                <a:gd name="T16" fmla="*/ 0 w 16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5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5"/>
                    <a:pt x="5" y="24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4" y="18"/>
                    <a:pt x="16" y="14"/>
                    <a:pt x="16" y="11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1"/>
                    <a:pt x="14" y="0"/>
                    <a:pt x="11" y="1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6"/>
                    <a:pt x="0" y="10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ṥ1ïďe">
              <a:extLst>
                <a:ext uri="{FF2B5EF4-FFF2-40B4-BE49-F238E27FC236}">
                  <a16:creationId xmlns:a16="http://schemas.microsoft.com/office/drawing/2014/main" id="{28BB6758-F2D6-4A36-B192-2E120C0552EB}"/>
                </a:ext>
              </a:extLst>
            </p:cNvPr>
            <p:cNvSpPr/>
            <p:nvPr/>
          </p:nvSpPr>
          <p:spPr bwMode="auto">
            <a:xfrm>
              <a:off x="4627563" y="4038600"/>
              <a:ext cx="255588" cy="185738"/>
            </a:xfrm>
            <a:custGeom>
              <a:avLst/>
              <a:gdLst>
                <a:gd name="T0" fmla="*/ 0 w 98"/>
                <a:gd name="T1" fmla="*/ 63 h 71"/>
                <a:gd name="T2" fmla="*/ 9 w 98"/>
                <a:gd name="T3" fmla="*/ 68 h 71"/>
                <a:gd name="T4" fmla="*/ 89 w 98"/>
                <a:gd name="T5" fmla="*/ 21 h 71"/>
                <a:gd name="T6" fmla="*/ 98 w 98"/>
                <a:gd name="T7" fmla="*/ 7 h 71"/>
                <a:gd name="T8" fmla="*/ 89 w 98"/>
                <a:gd name="T9" fmla="*/ 3 h 71"/>
                <a:gd name="T10" fmla="*/ 9 w 98"/>
                <a:gd name="T11" fmla="*/ 49 h 71"/>
                <a:gd name="T12" fmla="*/ 0 w 98"/>
                <a:gd name="T13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3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9"/>
                    <a:pt x="98" y="12"/>
                    <a:pt x="98" y="7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ṩḷíḓè">
              <a:extLst>
                <a:ext uri="{FF2B5EF4-FFF2-40B4-BE49-F238E27FC236}">
                  <a16:creationId xmlns:a16="http://schemas.microsoft.com/office/drawing/2014/main" id="{1BB47130-AC6C-4F7D-A388-313F6BDB92F3}"/>
                </a:ext>
              </a:extLst>
            </p:cNvPr>
            <p:cNvSpPr/>
            <p:nvPr/>
          </p:nvSpPr>
          <p:spPr bwMode="auto">
            <a:xfrm>
              <a:off x="4543426" y="4305300"/>
              <a:ext cx="41275" cy="66675"/>
            </a:xfrm>
            <a:custGeom>
              <a:avLst/>
              <a:gdLst>
                <a:gd name="T0" fmla="*/ 0 w 16"/>
                <a:gd name="T1" fmla="*/ 14 h 26"/>
                <a:gd name="T2" fmla="*/ 0 w 16"/>
                <a:gd name="T3" fmla="*/ 21 h 26"/>
                <a:gd name="T4" fmla="*/ 5 w 16"/>
                <a:gd name="T5" fmla="*/ 24 h 26"/>
                <a:gd name="T6" fmla="*/ 11 w 16"/>
                <a:gd name="T7" fmla="*/ 21 h 26"/>
                <a:gd name="T8" fmla="*/ 16 w 16"/>
                <a:gd name="T9" fmla="*/ 12 h 26"/>
                <a:gd name="T10" fmla="*/ 16 w 16"/>
                <a:gd name="T11" fmla="*/ 5 h 26"/>
                <a:gd name="T12" fmla="*/ 11 w 16"/>
                <a:gd name="T13" fmla="*/ 2 h 26"/>
                <a:gd name="T14" fmla="*/ 5 w 16"/>
                <a:gd name="T15" fmla="*/ 5 h 26"/>
                <a:gd name="T16" fmla="*/ 0 w 16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5" y="2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4" y="19"/>
                    <a:pt x="16" y="15"/>
                    <a:pt x="16" y="1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4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i$ļiḑê">
              <a:extLst>
                <a:ext uri="{FF2B5EF4-FFF2-40B4-BE49-F238E27FC236}">
                  <a16:creationId xmlns:a16="http://schemas.microsoft.com/office/drawing/2014/main" id="{D6AF3B3C-6AB7-4BFF-A3CB-0A2358AAAB4E}"/>
                </a:ext>
              </a:extLst>
            </p:cNvPr>
            <p:cNvSpPr/>
            <p:nvPr/>
          </p:nvSpPr>
          <p:spPr bwMode="auto">
            <a:xfrm>
              <a:off x="4627563" y="4135438"/>
              <a:ext cx="255588" cy="185738"/>
            </a:xfrm>
            <a:custGeom>
              <a:avLst/>
              <a:gdLst>
                <a:gd name="T0" fmla="*/ 0 w 98"/>
                <a:gd name="T1" fmla="*/ 64 h 71"/>
                <a:gd name="T2" fmla="*/ 9 w 98"/>
                <a:gd name="T3" fmla="*/ 68 h 71"/>
                <a:gd name="T4" fmla="*/ 89 w 98"/>
                <a:gd name="T5" fmla="*/ 22 h 71"/>
                <a:gd name="T6" fmla="*/ 98 w 98"/>
                <a:gd name="T7" fmla="*/ 8 h 71"/>
                <a:gd name="T8" fmla="*/ 89 w 98"/>
                <a:gd name="T9" fmla="*/ 3 h 71"/>
                <a:gd name="T10" fmla="*/ 9 w 98"/>
                <a:gd name="T11" fmla="*/ 49 h 71"/>
                <a:gd name="T12" fmla="*/ 0 w 98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8" y="13"/>
                    <a:pt x="98" y="8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9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śļîḑé">
              <a:extLst>
                <a:ext uri="{FF2B5EF4-FFF2-40B4-BE49-F238E27FC236}">
                  <a16:creationId xmlns:a16="http://schemas.microsoft.com/office/drawing/2014/main" id="{23D198F3-369D-43AF-95A0-56722C8D272A}"/>
                </a:ext>
              </a:extLst>
            </p:cNvPr>
            <p:cNvSpPr/>
            <p:nvPr/>
          </p:nvSpPr>
          <p:spPr bwMode="auto">
            <a:xfrm>
              <a:off x="6075363" y="2492375"/>
              <a:ext cx="638175" cy="431800"/>
            </a:xfrm>
            <a:custGeom>
              <a:avLst/>
              <a:gdLst>
                <a:gd name="T0" fmla="*/ 0 w 244"/>
                <a:gd name="T1" fmla="*/ 148 h 165"/>
                <a:gd name="T2" fmla="*/ 0 w 244"/>
                <a:gd name="T3" fmla="*/ 157 h 165"/>
                <a:gd name="T4" fmla="*/ 9 w 244"/>
                <a:gd name="T5" fmla="*/ 162 h 165"/>
                <a:gd name="T6" fmla="*/ 236 w 244"/>
                <a:gd name="T7" fmla="*/ 31 h 165"/>
                <a:gd name="T8" fmla="*/ 244 w 244"/>
                <a:gd name="T9" fmla="*/ 15 h 165"/>
                <a:gd name="T10" fmla="*/ 244 w 244"/>
                <a:gd name="T11" fmla="*/ 7 h 165"/>
                <a:gd name="T12" fmla="*/ 236 w 244"/>
                <a:gd name="T13" fmla="*/ 2 h 165"/>
                <a:gd name="T14" fmla="*/ 9 w 244"/>
                <a:gd name="T15" fmla="*/ 133 h 165"/>
                <a:gd name="T16" fmla="*/ 0 w 244"/>
                <a:gd name="T17" fmla="*/ 148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165">
                  <a:moveTo>
                    <a:pt x="0" y="148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63"/>
                    <a:pt x="4" y="165"/>
                    <a:pt x="9" y="162"/>
                  </a:cubicBezTo>
                  <a:cubicBezTo>
                    <a:pt x="236" y="31"/>
                    <a:pt x="236" y="31"/>
                    <a:pt x="236" y="31"/>
                  </a:cubicBezTo>
                  <a:cubicBezTo>
                    <a:pt x="240" y="28"/>
                    <a:pt x="244" y="21"/>
                    <a:pt x="244" y="15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4" y="2"/>
                    <a:pt x="240" y="0"/>
                    <a:pt x="236" y="2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4" y="136"/>
                    <a:pt x="0" y="143"/>
                    <a:pt x="0" y="148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ṣlïḍe">
              <a:extLst>
                <a:ext uri="{FF2B5EF4-FFF2-40B4-BE49-F238E27FC236}">
                  <a16:creationId xmlns:a16="http://schemas.microsoft.com/office/drawing/2014/main" id="{561E56B5-ECB8-49EB-98BC-D920B4B52ADA}"/>
                </a:ext>
              </a:extLst>
            </p:cNvPr>
            <p:cNvSpPr/>
            <p:nvPr/>
          </p:nvSpPr>
          <p:spPr bwMode="auto">
            <a:xfrm>
              <a:off x="6075363" y="2589213"/>
              <a:ext cx="725488" cy="455613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ṣľîḓê">
              <a:extLst>
                <a:ext uri="{FF2B5EF4-FFF2-40B4-BE49-F238E27FC236}">
                  <a16:creationId xmlns:a16="http://schemas.microsoft.com/office/drawing/2014/main" id="{1D5F5364-DE87-40EF-B9FE-937B23D20E70}"/>
                </a:ext>
              </a:extLst>
            </p:cNvPr>
            <p:cNvSpPr/>
            <p:nvPr/>
          </p:nvSpPr>
          <p:spPr bwMode="auto">
            <a:xfrm>
              <a:off x="6075363" y="2689225"/>
              <a:ext cx="725488" cy="452438"/>
            </a:xfrm>
            <a:custGeom>
              <a:avLst/>
              <a:gdLst>
                <a:gd name="T0" fmla="*/ 9 w 277"/>
                <a:gd name="T1" fmla="*/ 152 h 173"/>
                <a:gd name="T2" fmla="*/ 268 w 277"/>
                <a:gd name="T3" fmla="*/ 2 h 173"/>
                <a:gd name="T4" fmla="*/ 277 w 277"/>
                <a:gd name="T5" fmla="*/ 7 h 173"/>
                <a:gd name="T6" fmla="*/ 268 w 277"/>
                <a:gd name="T7" fmla="*/ 21 h 173"/>
                <a:gd name="T8" fmla="*/ 9 w 277"/>
                <a:gd name="T9" fmla="*/ 171 h 173"/>
                <a:gd name="T10" fmla="*/ 0 w 277"/>
                <a:gd name="T11" fmla="*/ 166 h 173"/>
                <a:gd name="T12" fmla="*/ 9 w 277"/>
                <a:gd name="T13" fmla="*/ 15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3">
                  <a:moveTo>
                    <a:pt x="9" y="15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8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3"/>
                    <a:pt x="0" y="171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ṡľíḑe">
              <a:extLst>
                <a:ext uri="{FF2B5EF4-FFF2-40B4-BE49-F238E27FC236}">
                  <a16:creationId xmlns:a16="http://schemas.microsoft.com/office/drawing/2014/main" id="{0F335B4B-072C-49B9-B3A9-023E05AE202F}"/>
                </a:ext>
              </a:extLst>
            </p:cNvPr>
            <p:cNvSpPr/>
            <p:nvPr/>
          </p:nvSpPr>
          <p:spPr bwMode="auto">
            <a:xfrm>
              <a:off x="6075363" y="2786063"/>
              <a:ext cx="725488" cy="454025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ṥļïḑê">
              <a:extLst>
                <a:ext uri="{FF2B5EF4-FFF2-40B4-BE49-F238E27FC236}">
                  <a16:creationId xmlns:a16="http://schemas.microsoft.com/office/drawing/2014/main" id="{5766F747-41AB-49F9-B7C3-8501F423F590}"/>
                </a:ext>
              </a:extLst>
            </p:cNvPr>
            <p:cNvSpPr/>
            <p:nvPr/>
          </p:nvSpPr>
          <p:spPr bwMode="auto">
            <a:xfrm>
              <a:off x="6075363" y="2884488"/>
              <a:ext cx="725488" cy="452438"/>
            </a:xfrm>
            <a:custGeom>
              <a:avLst/>
              <a:gdLst>
                <a:gd name="T0" fmla="*/ 9 w 277"/>
                <a:gd name="T1" fmla="*/ 152 h 173"/>
                <a:gd name="T2" fmla="*/ 268 w 277"/>
                <a:gd name="T3" fmla="*/ 2 h 173"/>
                <a:gd name="T4" fmla="*/ 277 w 277"/>
                <a:gd name="T5" fmla="*/ 7 h 173"/>
                <a:gd name="T6" fmla="*/ 268 w 277"/>
                <a:gd name="T7" fmla="*/ 21 h 173"/>
                <a:gd name="T8" fmla="*/ 9 w 277"/>
                <a:gd name="T9" fmla="*/ 171 h 173"/>
                <a:gd name="T10" fmla="*/ 0 w 277"/>
                <a:gd name="T11" fmla="*/ 166 h 173"/>
                <a:gd name="T12" fmla="*/ 9 w 277"/>
                <a:gd name="T13" fmla="*/ 15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3">
                  <a:moveTo>
                    <a:pt x="9" y="15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8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3"/>
                    <a:pt x="0" y="171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iṡḻïḑè">
              <a:extLst>
                <a:ext uri="{FF2B5EF4-FFF2-40B4-BE49-F238E27FC236}">
                  <a16:creationId xmlns:a16="http://schemas.microsoft.com/office/drawing/2014/main" id="{E48F7E47-42ED-4745-9C3A-9A06D38B343A}"/>
                </a:ext>
              </a:extLst>
            </p:cNvPr>
            <p:cNvSpPr/>
            <p:nvPr/>
          </p:nvSpPr>
          <p:spPr bwMode="auto">
            <a:xfrm>
              <a:off x="6075363" y="2981325"/>
              <a:ext cx="725488" cy="455613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ṧḻîḋè">
              <a:extLst>
                <a:ext uri="{FF2B5EF4-FFF2-40B4-BE49-F238E27FC236}">
                  <a16:creationId xmlns:a16="http://schemas.microsoft.com/office/drawing/2014/main" id="{CB42B219-0D63-40C9-9140-9481DB44E27B}"/>
                </a:ext>
              </a:extLst>
            </p:cNvPr>
            <p:cNvSpPr/>
            <p:nvPr/>
          </p:nvSpPr>
          <p:spPr bwMode="auto">
            <a:xfrm>
              <a:off x="6075363" y="3081338"/>
              <a:ext cx="725488" cy="452438"/>
            </a:xfrm>
            <a:custGeom>
              <a:avLst/>
              <a:gdLst>
                <a:gd name="T0" fmla="*/ 9 w 277"/>
                <a:gd name="T1" fmla="*/ 152 h 173"/>
                <a:gd name="T2" fmla="*/ 268 w 277"/>
                <a:gd name="T3" fmla="*/ 2 h 173"/>
                <a:gd name="T4" fmla="*/ 277 w 277"/>
                <a:gd name="T5" fmla="*/ 7 h 173"/>
                <a:gd name="T6" fmla="*/ 268 w 277"/>
                <a:gd name="T7" fmla="*/ 21 h 173"/>
                <a:gd name="T8" fmla="*/ 9 w 277"/>
                <a:gd name="T9" fmla="*/ 171 h 173"/>
                <a:gd name="T10" fmla="*/ 0 w 277"/>
                <a:gd name="T11" fmla="*/ 166 h 173"/>
                <a:gd name="T12" fmla="*/ 9 w 277"/>
                <a:gd name="T13" fmla="*/ 15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3">
                  <a:moveTo>
                    <a:pt x="9" y="15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8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3"/>
                    <a:pt x="0" y="171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şḻîḓe">
              <a:extLst>
                <a:ext uri="{FF2B5EF4-FFF2-40B4-BE49-F238E27FC236}">
                  <a16:creationId xmlns:a16="http://schemas.microsoft.com/office/drawing/2014/main" id="{550031D9-8831-4E2C-A5F2-C2CDAC214B44}"/>
                </a:ext>
              </a:extLst>
            </p:cNvPr>
            <p:cNvSpPr/>
            <p:nvPr/>
          </p:nvSpPr>
          <p:spPr bwMode="auto">
            <a:xfrm>
              <a:off x="6075363" y="3178175"/>
              <a:ext cx="725488" cy="454025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ṩľîḓe">
              <a:extLst>
                <a:ext uri="{FF2B5EF4-FFF2-40B4-BE49-F238E27FC236}">
                  <a16:creationId xmlns:a16="http://schemas.microsoft.com/office/drawing/2014/main" id="{A79DF84B-5EF6-45C5-889B-1F74F57EA6C8}"/>
                </a:ext>
              </a:extLst>
            </p:cNvPr>
            <p:cNvSpPr/>
            <p:nvPr/>
          </p:nvSpPr>
          <p:spPr bwMode="auto">
            <a:xfrm>
              <a:off x="6075363" y="3276600"/>
              <a:ext cx="725488" cy="452438"/>
            </a:xfrm>
            <a:custGeom>
              <a:avLst/>
              <a:gdLst>
                <a:gd name="T0" fmla="*/ 9 w 277"/>
                <a:gd name="T1" fmla="*/ 152 h 173"/>
                <a:gd name="T2" fmla="*/ 268 w 277"/>
                <a:gd name="T3" fmla="*/ 2 h 173"/>
                <a:gd name="T4" fmla="*/ 277 w 277"/>
                <a:gd name="T5" fmla="*/ 7 h 173"/>
                <a:gd name="T6" fmla="*/ 268 w 277"/>
                <a:gd name="T7" fmla="*/ 21 h 173"/>
                <a:gd name="T8" fmla="*/ 9 w 277"/>
                <a:gd name="T9" fmla="*/ 171 h 173"/>
                <a:gd name="T10" fmla="*/ 0 w 277"/>
                <a:gd name="T11" fmla="*/ 166 h 173"/>
                <a:gd name="T12" fmla="*/ 9 w 277"/>
                <a:gd name="T13" fmla="*/ 15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3">
                  <a:moveTo>
                    <a:pt x="9" y="15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8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3"/>
                    <a:pt x="0" y="171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ṥḷîdê">
              <a:extLst>
                <a:ext uri="{FF2B5EF4-FFF2-40B4-BE49-F238E27FC236}">
                  <a16:creationId xmlns:a16="http://schemas.microsoft.com/office/drawing/2014/main" id="{A06015A0-7A23-43C2-9568-B0BCACB8153B}"/>
                </a:ext>
              </a:extLst>
            </p:cNvPr>
            <p:cNvSpPr/>
            <p:nvPr/>
          </p:nvSpPr>
          <p:spPr bwMode="auto">
            <a:xfrm>
              <a:off x="5056188" y="2908300"/>
              <a:ext cx="935038" cy="1458913"/>
            </a:xfrm>
            <a:custGeom>
              <a:avLst/>
              <a:gdLst>
                <a:gd name="T0" fmla="*/ 8 w 357"/>
                <a:gd name="T1" fmla="*/ 199 h 558"/>
                <a:gd name="T2" fmla="*/ 348 w 357"/>
                <a:gd name="T3" fmla="*/ 3 h 558"/>
                <a:gd name="T4" fmla="*/ 357 w 357"/>
                <a:gd name="T5" fmla="*/ 8 h 558"/>
                <a:gd name="T6" fmla="*/ 357 w 357"/>
                <a:gd name="T7" fmla="*/ 344 h 558"/>
                <a:gd name="T8" fmla="*/ 348 w 357"/>
                <a:gd name="T9" fmla="*/ 359 h 558"/>
                <a:gd name="T10" fmla="*/ 8 w 357"/>
                <a:gd name="T11" fmla="*/ 556 h 558"/>
                <a:gd name="T12" fmla="*/ 0 w 357"/>
                <a:gd name="T13" fmla="*/ 551 h 558"/>
                <a:gd name="T14" fmla="*/ 0 w 357"/>
                <a:gd name="T15" fmla="*/ 214 h 558"/>
                <a:gd name="T16" fmla="*/ 8 w 357"/>
                <a:gd name="T17" fmla="*/ 199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558">
                  <a:moveTo>
                    <a:pt x="8" y="199"/>
                  </a:moveTo>
                  <a:cubicBezTo>
                    <a:pt x="348" y="3"/>
                    <a:pt x="348" y="3"/>
                    <a:pt x="348" y="3"/>
                  </a:cubicBezTo>
                  <a:cubicBezTo>
                    <a:pt x="353" y="0"/>
                    <a:pt x="357" y="2"/>
                    <a:pt x="357" y="8"/>
                  </a:cubicBezTo>
                  <a:cubicBezTo>
                    <a:pt x="357" y="344"/>
                    <a:pt x="357" y="344"/>
                    <a:pt x="357" y="344"/>
                  </a:cubicBezTo>
                  <a:cubicBezTo>
                    <a:pt x="357" y="350"/>
                    <a:pt x="353" y="357"/>
                    <a:pt x="348" y="359"/>
                  </a:cubicBezTo>
                  <a:cubicBezTo>
                    <a:pt x="8" y="556"/>
                    <a:pt x="8" y="556"/>
                    <a:pt x="8" y="556"/>
                  </a:cubicBezTo>
                  <a:cubicBezTo>
                    <a:pt x="3" y="558"/>
                    <a:pt x="0" y="556"/>
                    <a:pt x="0" y="551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09"/>
                    <a:pt x="3" y="202"/>
                    <a:pt x="8" y="199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ş1íḑe">
              <a:extLst>
                <a:ext uri="{FF2B5EF4-FFF2-40B4-BE49-F238E27FC236}">
                  <a16:creationId xmlns:a16="http://schemas.microsoft.com/office/drawing/2014/main" id="{E0688B40-5436-474E-8097-01E014EC8113}"/>
                </a:ext>
              </a:extLst>
            </p:cNvPr>
            <p:cNvSpPr/>
            <p:nvPr/>
          </p:nvSpPr>
          <p:spPr bwMode="auto">
            <a:xfrm>
              <a:off x="5056188" y="3416300"/>
              <a:ext cx="935038" cy="950913"/>
            </a:xfrm>
            <a:custGeom>
              <a:avLst/>
              <a:gdLst>
                <a:gd name="T0" fmla="*/ 262 w 357"/>
                <a:gd name="T1" fmla="*/ 0 h 364"/>
                <a:gd name="T2" fmla="*/ 205 w 357"/>
                <a:gd name="T3" fmla="*/ 100 h 364"/>
                <a:gd name="T4" fmla="*/ 245 w 357"/>
                <a:gd name="T5" fmla="*/ 152 h 364"/>
                <a:gd name="T6" fmla="*/ 113 w 357"/>
                <a:gd name="T7" fmla="*/ 38 h 364"/>
                <a:gd name="T8" fmla="*/ 0 w 357"/>
                <a:gd name="T9" fmla="*/ 285 h 364"/>
                <a:gd name="T10" fmla="*/ 0 w 357"/>
                <a:gd name="T11" fmla="*/ 357 h 364"/>
                <a:gd name="T12" fmla="*/ 8 w 357"/>
                <a:gd name="T13" fmla="*/ 362 h 364"/>
                <a:gd name="T14" fmla="*/ 348 w 357"/>
                <a:gd name="T15" fmla="*/ 165 h 364"/>
                <a:gd name="T16" fmla="*/ 357 w 357"/>
                <a:gd name="T17" fmla="*/ 150 h 364"/>
                <a:gd name="T18" fmla="*/ 357 w 357"/>
                <a:gd name="T19" fmla="*/ 86 h 364"/>
                <a:gd name="T20" fmla="*/ 262 w 357"/>
                <a:gd name="T21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7" h="364">
                  <a:moveTo>
                    <a:pt x="262" y="0"/>
                  </a:moveTo>
                  <a:cubicBezTo>
                    <a:pt x="205" y="100"/>
                    <a:pt x="205" y="100"/>
                    <a:pt x="205" y="100"/>
                  </a:cubicBezTo>
                  <a:cubicBezTo>
                    <a:pt x="245" y="152"/>
                    <a:pt x="245" y="152"/>
                    <a:pt x="245" y="152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62"/>
                    <a:pt x="3" y="364"/>
                    <a:pt x="8" y="362"/>
                  </a:cubicBezTo>
                  <a:cubicBezTo>
                    <a:pt x="348" y="165"/>
                    <a:pt x="348" y="165"/>
                    <a:pt x="348" y="165"/>
                  </a:cubicBezTo>
                  <a:cubicBezTo>
                    <a:pt x="353" y="163"/>
                    <a:pt x="357" y="156"/>
                    <a:pt x="357" y="150"/>
                  </a:cubicBezTo>
                  <a:cubicBezTo>
                    <a:pt x="357" y="86"/>
                    <a:pt x="357" y="86"/>
                    <a:pt x="357" y="8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S1iḓê">
              <a:extLst>
                <a:ext uri="{FF2B5EF4-FFF2-40B4-BE49-F238E27FC236}">
                  <a16:creationId xmlns:a16="http://schemas.microsoft.com/office/drawing/2014/main" id="{438F1832-E339-4F20-8044-4F73ECF3930D}"/>
                </a:ext>
              </a:extLst>
            </p:cNvPr>
            <p:cNvSpPr/>
            <p:nvPr/>
          </p:nvSpPr>
          <p:spPr bwMode="auto">
            <a:xfrm>
              <a:off x="5710238" y="3122613"/>
              <a:ext cx="134938" cy="198438"/>
            </a:xfrm>
            <a:custGeom>
              <a:avLst/>
              <a:gdLst>
                <a:gd name="T0" fmla="*/ 26 w 51"/>
                <a:gd name="T1" fmla="*/ 8 h 76"/>
                <a:gd name="T2" fmla="*/ 51 w 51"/>
                <a:gd name="T3" fmla="*/ 23 h 76"/>
                <a:gd name="T4" fmla="*/ 26 w 51"/>
                <a:gd name="T5" fmla="*/ 67 h 76"/>
                <a:gd name="T6" fmla="*/ 0 w 51"/>
                <a:gd name="T7" fmla="*/ 53 h 76"/>
                <a:gd name="T8" fmla="*/ 26 w 51"/>
                <a:gd name="T9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76">
                  <a:moveTo>
                    <a:pt x="26" y="8"/>
                  </a:moveTo>
                  <a:cubicBezTo>
                    <a:pt x="40" y="0"/>
                    <a:pt x="51" y="7"/>
                    <a:pt x="51" y="23"/>
                  </a:cubicBezTo>
                  <a:cubicBezTo>
                    <a:pt x="51" y="39"/>
                    <a:pt x="40" y="59"/>
                    <a:pt x="26" y="67"/>
                  </a:cubicBezTo>
                  <a:cubicBezTo>
                    <a:pt x="12" y="76"/>
                    <a:pt x="0" y="69"/>
                    <a:pt x="0" y="53"/>
                  </a:cubicBezTo>
                  <a:cubicBezTo>
                    <a:pt x="0" y="36"/>
                    <a:pt x="12" y="16"/>
                    <a:pt x="26" y="8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šliḍé">
              <a:extLst>
                <a:ext uri="{FF2B5EF4-FFF2-40B4-BE49-F238E27FC236}">
                  <a16:creationId xmlns:a16="http://schemas.microsoft.com/office/drawing/2014/main" id="{125113DA-2145-4654-9E07-B52D7EF44A48}"/>
                </a:ext>
              </a:extLst>
            </p:cNvPr>
            <p:cNvSpPr/>
            <p:nvPr/>
          </p:nvSpPr>
          <p:spPr bwMode="auto">
            <a:xfrm>
              <a:off x="4459288" y="1658938"/>
              <a:ext cx="2341563" cy="1631950"/>
            </a:xfrm>
            <a:custGeom>
              <a:avLst/>
              <a:gdLst>
                <a:gd name="T0" fmla="*/ 9 w 894"/>
                <a:gd name="T1" fmla="*/ 508 h 624"/>
                <a:gd name="T2" fmla="*/ 885 w 894"/>
                <a:gd name="T3" fmla="*/ 2 h 624"/>
                <a:gd name="T4" fmla="*/ 894 w 894"/>
                <a:gd name="T5" fmla="*/ 7 h 624"/>
                <a:gd name="T6" fmla="*/ 894 w 894"/>
                <a:gd name="T7" fmla="*/ 100 h 624"/>
                <a:gd name="T8" fmla="*/ 885 w 894"/>
                <a:gd name="T9" fmla="*/ 115 h 624"/>
                <a:gd name="T10" fmla="*/ 9 w 894"/>
                <a:gd name="T11" fmla="*/ 621 h 624"/>
                <a:gd name="T12" fmla="*/ 0 w 894"/>
                <a:gd name="T13" fmla="*/ 616 h 624"/>
                <a:gd name="T14" fmla="*/ 0 w 894"/>
                <a:gd name="T15" fmla="*/ 523 h 624"/>
                <a:gd name="T16" fmla="*/ 9 w 894"/>
                <a:gd name="T17" fmla="*/ 508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4" h="624">
                  <a:moveTo>
                    <a:pt x="9" y="508"/>
                  </a:moveTo>
                  <a:cubicBezTo>
                    <a:pt x="885" y="2"/>
                    <a:pt x="885" y="2"/>
                    <a:pt x="885" y="2"/>
                  </a:cubicBezTo>
                  <a:cubicBezTo>
                    <a:pt x="890" y="0"/>
                    <a:pt x="894" y="2"/>
                    <a:pt x="894" y="7"/>
                  </a:cubicBezTo>
                  <a:cubicBezTo>
                    <a:pt x="894" y="100"/>
                    <a:pt x="894" y="100"/>
                    <a:pt x="894" y="100"/>
                  </a:cubicBezTo>
                  <a:cubicBezTo>
                    <a:pt x="894" y="105"/>
                    <a:pt x="890" y="112"/>
                    <a:pt x="885" y="115"/>
                  </a:cubicBezTo>
                  <a:cubicBezTo>
                    <a:pt x="9" y="621"/>
                    <a:pt x="9" y="621"/>
                    <a:pt x="9" y="621"/>
                  </a:cubicBezTo>
                  <a:cubicBezTo>
                    <a:pt x="4" y="624"/>
                    <a:pt x="0" y="621"/>
                    <a:pt x="0" y="616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0" y="518"/>
                    <a:pt x="4" y="511"/>
                    <a:pt x="9" y="508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Sḻíḓe">
              <a:extLst>
                <a:ext uri="{FF2B5EF4-FFF2-40B4-BE49-F238E27FC236}">
                  <a16:creationId xmlns:a16="http://schemas.microsoft.com/office/drawing/2014/main" id="{B4CF2A33-581F-4052-8AC7-FED3E06F52FC}"/>
                </a:ext>
              </a:extLst>
            </p:cNvPr>
            <p:cNvSpPr/>
            <p:nvPr/>
          </p:nvSpPr>
          <p:spPr bwMode="auto">
            <a:xfrm>
              <a:off x="5949951" y="1860550"/>
              <a:ext cx="679450" cy="461963"/>
            </a:xfrm>
            <a:custGeom>
              <a:avLst/>
              <a:gdLst>
                <a:gd name="T0" fmla="*/ 0 w 260"/>
                <a:gd name="T1" fmla="*/ 156 h 177"/>
                <a:gd name="T2" fmla="*/ 0 w 260"/>
                <a:gd name="T3" fmla="*/ 172 h 177"/>
                <a:gd name="T4" fmla="*/ 5 w 260"/>
                <a:gd name="T5" fmla="*/ 175 h 177"/>
                <a:gd name="T6" fmla="*/ 260 w 260"/>
                <a:gd name="T7" fmla="*/ 28 h 177"/>
                <a:gd name="T8" fmla="*/ 260 w 260"/>
                <a:gd name="T9" fmla="*/ 0 h 177"/>
                <a:gd name="T10" fmla="*/ 5 w 260"/>
                <a:gd name="T11" fmla="*/ 147 h 177"/>
                <a:gd name="T12" fmla="*/ 0 w 260"/>
                <a:gd name="T13" fmla="*/ 15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0" h="177">
                  <a:moveTo>
                    <a:pt x="0" y="156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0" y="176"/>
                    <a:pt x="2" y="177"/>
                    <a:pt x="5" y="175"/>
                  </a:cubicBezTo>
                  <a:cubicBezTo>
                    <a:pt x="260" y="28"/>
                    <a:pt x="260" y="28"/>
                    <a:pt x="260" y="2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2" y="149"/>
                    <a:pt x="0" y="153"/>
                    <a:pt x="0" y="15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ṣḷïḍe">
              <a:extLst>
                <a:ext uri="{FF2B5EF4-FFF2-40B4-BE49-F238E27FC236}">
                  <a16:creationId xmlns:a16="http://schemas.microsoft.com/office/drawing/2014/main" id="{EA5CA8F7-6F0A-4F52-A76A-B9F8A2A852A6}"/>
                </a:ext>
              </a:extLst>
            </p:cNvPr>
            <p:cNvSpPr/>
            <p:nvPr/>
          </p:nvSpPr>
          <p:spPr bwMode="auto">
            <a:xfrm>
              <a:off x="6629401" y="1816100"/>
              <a:ext cx="84138" cy="117475"/>
            </a:xfrm>
            <a:custGeom>
              <a:avLst/>
              <a:gdLst>
                <a:gd name="T0" fmla="*/ 27 w 32"/>
                <a:gd name="T1" fmla="*/ 1 h 45"/>
                <a:gd name="T2" fmla="*/ 32 w 32"/>
                <a:gd name="T3" fmla="*/ 4 h 45"/>
                <a:gd name="T4" fmla="*/ 32 w 32"/>
                <a:gd name="T5" fmla="*/ 21 h 45"/>
                <a:gd name="T6" fmla="*/ 27 w 32"/>
                <a:gd name="T7" fmla="*/ 30 h 45"/>
                <a:gd name="T8" fmla="*/ 0 w 32"/>
                <a:gd name="T9" fmla="*/ 45 h 45"/>
                <a:gd name="T10" fmla="*/ 0 w 32"/>
                <a:gd name="T11" fmla="*/ 17 h 45"/>
                <a:gd name="T12" fmla="*/ 27 w 32"/>
                <a:gd name="T13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5">
                  <a:moveTo>
                    <a:pt x="27" y="1"/>
                  </a:moveTo>
                  <a:cubicBezTo>
                    <a:pt x="30" y="0"/>
                    <a:pt x="32" y="1"/>
                    <a:pt x="32" y="4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0" y="28"/>
                    <a:pt x="27" y="3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$ḷïḑè">
              <a:extLst>
                <a:ext uri="{FF2B5EF4-FFF2-40B4-BE49-F238E27FC236}">
                  <a16:creationId xmlns:a16="http://schemas.microsoft.com/office/drawing/2014/main" id="{679C4B63-E733-47D8-9F4F-855AF7DAC4AD}"/>
                </a:ext>
              </a:extLst>
            </p:cNvPr>
            <p:cNvSpPr/>
            <p:nvPr/>
          </p:nvSpPr>
          <p:spPr bwMode="auto">
            <a:xfrm>
              <a:off x="6653213" y="1844675"/>
              <a:ext cx="44450" cy="55563"/>
            </a:xfrm>
            <a:custGeom>
              <a:avLst/>
              <a:gdLst>
                <a:gd name="T0" fmla="*/ 16 w 17"/>
                <a:gd name="T1" fmla="*/ 12 h 21"/>
                <a:gd name="T2" fmla="*/ 13 w 17"/>
                <a:gd name="T3" fmla="*/ 12 h 21"/>
                <a:gd name="T4" fmla="*/ 13 w 17"/>
                <a:gd name="T5" fmla="*/ 8 h 21"/>
                <a:gd name="T6" fmla="*/ 11 w 17"/>
                <a:gd name="T7" fmla="*/ 1 h 21"/>
                <a:gd name="T8" fmla="*/ 6 w 17"/>
                <a:gd name="T9" fmla="*/ 1 h 21"/>
                <a:gd name="T10" fmla="*/ 0 w 17"/>
                <a:gd name="T11" fmla="*/ 14 h 21"/>
                <a:gd name="T12" fmla="*/ 3 w 17"/>
                <a:gd name="T13" fmla="*/ 21 h 21"/>
                <a:gd name="T14" fmla="*/ 5 w 17"/>
                <a:gd name="T15" fmla="*/ 21 h 21"/>
                <a:gd name="T16" fmla="*/ 7 w 17"/>
                <a:gd name="T17" fmla="*/ 20 h 21"/>
                <a:gd name="T18" fmla="*/ 12 w 17"/>
                <a:gd name="T19" fmla="*/ 14 h 21"/>
                <a:gd name="T20" fmla="*/ 15 w 17"/>
                <a:gd name="T21" fmla="*/ 15 h 21"/>
                <a:gd name="T22" fmla="*/ 16 w 17"/>
                <a:gd name="T23" fmla="*/ 15 h 21"/>
                <a:gd name="T24" fmla="*/ 17 w 17"/>
                <a:gd name="T25" fmla="*/ 14 h 21"/>
                <a:gd name="T26" fmla="*/ 16 w 17"/>
                <a:gd name="T27" fmla="*/ 12 h 21"/>
                <a:gd name="T28" fmla="*/ 6 w 17"/>
                <a:gd name="T29" fmla="*/ 18 h 21"/>
                <a:gd name="T30" fmla="*/ 4 w 17"/>
                <a:gd name="T31" fmla="*/ 19 h 21"/>
                <a:gd name="T32" fmla="*/ 2 w 17"/>
                <a:gd name="T33" fmla="*/ 14 h 21"/>
                <a:gd name="T34" fmla="*/ 7 w 17"/>
                <a:gd name="T35" fmla="*/ 3 h 21"/>
                <a:gd name="T36" fmla="*/ 9 w 17"/>
                <a:gd name="T37" fmla="*/ 3 h 21"/>
                <a:gd name="T38" fmla="*/ 10 w 17"/>
                <a:gd name="T39" fmla="*/ 3 h 21"/>
                <a:gd name="T40" fmla="*/ 11 w 17"/>
                <a:gd name="T41" fmla="*/ 8 h 21"/>
                <a:gd name="T42" fmla="*/ 6 w 17"/>
                <a:gd name="T4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21">
                  <a:moveTo>
                    <a:pt x="16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10"/>
                    <a:pt x="13" y="9"/>
                    <a:pt x="13" y="8"/>
                  </a:cubicBezTo>
                  <a:cubicBezTo>
                    <a:pt x="13" y="5"/>
                    <a:pt x="12" y="2"/>
                    <a:pt x="11" y="1"/>
                  </a:cubicBezTo>
                  <a:cubicBezTo>
                    <a:pt x="9" y="0"/>
                    <a:pt x="8" y="0"/>
                    <a:pt x="6" y="1"/>
                  </a:cubicBezTo>
                  <a:cubicBezTo>
                    <a:pt x="3" y="3"/>
                    <a:pt x="0" y="9"/>
                    <a:pt x="0" y="14"/>
                  </a:cubicBezTo>
                  <a:cubicBezTo>
                    <a:pt x="0" y="17"/>
                    <a:pt x="1" y="19"/>
                    <a:pt x="3" y="21"/>
                  </a:cubicBezTo>
                  <a:cubicBezTo>
                    <a:pt x="3" y="21"/>
                    <a:pt x="4" y="21"/>
                    <a:pt x="5" y="21"/>
                  </a:cubicBezTo>
                  <a:cubicBezTo>
                    <a:pt x="6" y="21"/>
                    <a:pt x="6" y="21"/>
                    <a:pt x="7" y="20"/>
                  </a:cubicBezTo>
                  <a:cubicBezTo>
                    <a:pt x="9" y="19"/>
                    <a:pt x="11" y="17"/>
                    <a:pt x="12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7" y="14"/>
                    <a:pt x="17" y="14"/>
                  </a:cubicBezTo>
                  <a:cubicBezTo>
                    <a:pt x="17" y="13"/>
                    <a:pt x="17" y="13"/>
                    <a:pt x="16" y="12"/>
                  </a:cubicBezTo>
                  <a:close/>
                  <a:moveTo>
                    <a:pt x="6" y="18"/>
                  </a:moveTo>
                  <a:cubicBezTo>
                    <a:pt x="5" y="19"/>
                    <a:pt x="5" y="19"/>
                    <a:pt x="4" y="19"/>
                  </a:cubicBezTo>
                  <a:cubicBezTo>
                    <a:pt x="3" y="18"/>
                    <a:pt x="2" y="16"/>
                    <a:pt x="2" y="14"/>
                  </a:cubicBezTo>
                  <a:cubicBezTo>
                    <a:pt x="2" y="10"/>
                    <a:pt x="5" y="5"/>
                    <a:pt x="7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1" y="5"/>
                    <a:pt x="11" y="8"/>
                  </a:cubicBezTo>
                  <a:cubicBezTo>
                    <a:pt x="11" y="12"/>
                    <a:pt x="9" y="17"/>
                    <a:pt x="6" y="1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ṣlïḍé">
              <a:extLst>
                <a:ext uri="{FF2B5EF4-FFF2-40B4-BE49-F238E27FC236}">
                  <a16:creationId xmlns:a16="http://schemas.microsoft.com/office/drawing/2014/main" id="{4F5BF0C7-474F-4291-AD01-6E2181CBCD81}"/>
                </a:ext>
              </a:extLst>
            </p:cNvPr>
            <p:cNvSpPr/>
            <p:nvPr/>
          </p:nvSpPr>
          <p:spPr bwMode="auto">
            <a:xfrm>
              <a:off x="5056188" y="2001838"/>
              <a:ext cx="1744663" cy="1335088"/>
            </a:xfrm>
            <a:custGeom>
              <a:avLst/>
              <a:gdLst>
                <a:gd name="T0" fmla="*/ 0 w 666"/>
                <a:gd name="T1" fmla="*/ 392 h 511"/>
                <a:gd name="T2" fmla="*/ 0 w 666"/>
                <a:gd name="T3" fmla="*/ 504 h 511"/>
                <a:gd name="T4" fmla="*/ 8 w 666"/>
                <a:gd name="T5" fmla="*/ 509 h 511"/>
                <a:gd name="T6" fmla="*/ 657 w 666"/>
                <a:gd name="T7" fmla="*/ 134 h 511"/>
                <a:gd name="T8" fmla="*/ 666 w 666"/>
                <a:gd name="T9" fmla="*/ 119 h 511"/>
                <a:gd name="T10" fmla="*/ 666 w 666"/>
                <a:gd name="T11" fmla="*/ 8 h 511"/>
                <a:gd name="T12" fmla="*/ 657 w 666"/>
                <a:gd name="T13" fmla="*/ 3 h 511"/>
                <a:gd name="T14" fmla="*/ 8 w 666"/>
                <a:gd name="T15" fmla="*/ 377 h 511"/>
                <a:gd name="T16" fmla="*/ 0 w 666"/>
                <a:gd name="T17" fmla="*/ 392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11">
                  <a:moveTo>
                    <a:pt x="0" y="392"/>
                  </a:moveTo>
                  <a:cubicBezTo>
                    <a:pt x="0" y="504"/>
                    <a:pt x="0" y="504"/>
                    <a:pt x="0" y="504"/>
                  </a:cubicBezTo>
                  <a:cubicBezTo>
                    <a:pt x="0" y="509"/>
                    <a:pt x="3" y="511"/>
                    <a:pt x="8" y="509"/>
                  </a:cubicBezTo>
                  <a:cubicBezTo>
                    <a:pt x="657" y="134"/>
                    <a:pt x="657" y="134"/>
                    <a:pt x="657" y="134"/>
                  </a:cubicBezTo>
                  <a:cubicBezTo>
                    <a:pt x="662" y="131"/>
                    <a:pt x="666" y="125"/>
                    <a:pt x="666" y="119"/>
                  </a:cubicBezTo>
                  <a:cubicBezTo>
                    <a:pt x="666" y="8"/>
                    <a:pt x="666" y="8"/>
                    <a:pt x="666" y="8"/>
                  </a:cubicBezTo>
                  <a:cubicBezTo>
                    <a:pt x="666" y="2"/>
                    <a:pt x="662" y="0"/>
                    <a:pt x="657" y="3"/>
                  </a:cubicBezTo>
                  <a:cubicBezTo>
                    <a:pt x="8" y="377"/>
                    <a:pt x="8" y="377"/>
                    <a:pt x="8" y="377"/>
                  </a:cubicBezTo>
                  <a:cubicBezTo>
                    <a:pt x="3" y="380"/>
                    <a:pt x="0" y="387"/>
                    <a:pt x="0" y="39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şḷíḑê">
              <a:extLst>
                <a:ext uri="{FF2B5EF4-FFF2-40B4-BE49-F238E27FC236}">
                  <a16:creationId xmlns:a16="http://schemas.microsoft.com/office/drawing/2014/main" id="{F0B39886-BDAD-43AA-8A08-A99D44AEFFCD}"/>
                </a:ext>
              </a:extLst>
            </p:cNvPr>
            <p:cNvSpPr/>
            <p:nvPr/>
          </p:nvSpPr>
          <p:spPr bwMode="auto">
            <a:xfrm>
              <a:off x="4841876" y="1485900"/>
              <a:ext cx="2552700" cy="3668713"/>
            </a:xfrm>
            <a:custGeom>
              <a:avLst/>
              <a:gdLst>
                <a:gd name="T0" fmla="*/ 8 w 975"/>
                <a:gd name="T1" fmla="*/ 1400 h 1403"/>
                <a:gd name="T2" fmla="*/ 0 w 975"/>
                <a:gd name="T3" fmla="*/ 1385 h 1403"/>
                <a:gd name="T4" fmla="*/ 0 w 975"/>
                <a:gd name="T5" fmla="*/ 561 h 1403"/>
                <a:gd name="T6" fmla="*/ 9 w 975"/>
                <a:gd name="T7" fmla="*/ 546 h 1403"/>
                <a:gd name="T8" fmla="*/ 950 w 975"/>
                <a:gd name="T9" fmla="*/ 3 h 1403"/>
                <a:gd name="T10" fmla="*/ 967 w 975"/>
                <a:gd name="T11" fmla="*/ 2 h 1403"/>
                <a:gd name="T12" fmla="*/ 975 w 975"/>
                <a:gd name="T13" fmla="*/ 17 h 1403"/>
                <a:gd name="T14" fmla="*/ 975 w 975"/>
                <a:gd name="T15" fmla="*/ 841 h 1403"/>
                <a:gd name="T16" fmla="*/ 966 w 975"/>
                <a:gd name="T17" fmla="*/ 856 h 1403"/>
                <a:gd name="T18" fmla="*/ 25 w 975"/>
                <a:gd name="T19" fmla="*/ 1400 h 1403"/>
                <a:gd name="T20" fmla="*/ 8 w 975"/>
                <a:gd name="T21" fmla="*/ 1400 h 1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5" h="1403">
                  <a:moveTo>
                    <a:pt x="8" y="1400"/>
                  </a:moveTo>
                  <a:cubicBezTo>
                    <a:pt x="4" y="1397"/>
                    <a:pt x="0" y="1391"/>
                    <a:pt x="0" y="1385"/>
                  </a:cubicBezTo>
                  <a:cubicBezTo>
                    <a:pt x="0" y="561"/>
                    <a:pt x="0" y="561"/>
                    <a:pt x="0" y="561"/>
                  </a:cubicBezTo>
                  <a:cubicBezTo>
                    <a:pt x="0" y="556"/>
                    <a:pt x="4" y="549"/>
                    <a:pt x="9" y="546"/>
                  </a:cubicBezTo>
                  <a:cubicBezTo>
                    <a:pt x="950" y="3"/>
                    <a:pt x="950" y="3"/>
                    <a:pt x="950" y="3"/>
                  </a:cubicBezTo>
                  <a:cubicBezTo>
                    <a:pt x="955" y="0"/>
                    <a:pt x="963" y="0"/>
                    <a:pt x="967" y="2"/>
                  </a:cubicBezTo>
                  <a:cubicBezTo>
                    <a:pt x="971" y="5"/>
                    <a:pt x="975" y="12"/>
                    <a:pt x="975" y="17"/>
                  </a:cubicBezTo>
                  <a:cubicBezTo>
                    <a:pt x="975" y="841"/>
                    <a:pt x="975" y="841"/>
                    <a:pt x="975" y="841"/>
                  </a:cubicBezTo>
                  <a:cubicBezTo>
                    <a:pt x="975" y="847"/>
                    <a:pt x="971" y="853"/>
                    <a:pt x="966" y="856"/>
                  </a:cubicBezTo>
                  <a:cubicBezTo>
                    <a:pt x="25" y="1400"/>
                    <a:pt x="25" y="1400"/>
                    <a:pt x="25" y="1400"/>
                  </a:cubicBezTo>
                  <a:cubicBezTo>
                    <a:pt x="20" y="1402"/>
                    <a:pt x="13" y="1403"/>
                    <a:pt x="8" y="1400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ślíḑe">
              <a:extLst>
                <a:ext uri="{FF2B5EF4-FFF2-40B4-BE49-F238E27FC236}">
                  <a16:creationId xmlns:a16="http://schemas.microsoft.com/office/drawing/2014/main" id="{389F371D-E178-4443-8D3F-3C2EF7559D54}"/>
                </a:ext>
              </a:extLst>
            </p:cNvPr>
            <p:cNvSpPr/>
            <p:nvPr/>
          </p:nvSpPr>
          <p:spPr bwMode="auto">
            <a:xfrm>
              <a:off x="4849813" y="1485900"/>
              <a:ext cx="2544763" cy="1470025"/>
            </a:xfrm>
            <a:custGeom>
              <a:avLst/>
              <a:gdLst>
                <a:gd name="T0" fmla="*/ 972 w 972"/>
                <a:gd name="T1" fmla="*/ 16 h 562"/>
                <a:gd name="T2" fmla="*/ 963 w 972"/>
                <a:gd name="T3" fmla="*/ 12 h 562"/>
                <a:gd name="T4" fmla="*/ 22 w 972"/>
                <a:gd name="T5" fmla="*/ 556 h 562"/>
                <a:gd name="T6" fmla="*/ 16 w 972"/>
                <a:gd name="T7" fmla="*/ 562 h 562"/>
                <a:gd name="T8" fmla="*/ 0 w 972"/>
                <a:gd name="T9" fmla="*/ 553 h 562"/>
                <a:gd name="T10" fmla="*/ 6 w 972"/>
                <a:gd name="T11" fmla="*/ 546 h 562"/>
                <a:gd name="T12" fmla="*/ 947 w 972"/>
                <a:gd name="T13" fmla="*/ 3 h 562"/>
                <a:gd name="T14" fmla="*/ 964 w 972"/>
                <a:gd name="T15" fmla="*/ 2 h 562"/>
                <a:gd name="T16" fmla="*/ 972 w 972"/>
                <a:gd name="T17" fmla="*/ 16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2" h="562">
                  <a:moveTo>
                    <a:pt x="972" y="16"/>
                  </a:moveTo>
                  <a:cubicBezTo>
                    <a:pt x="971" y="11"/>
                    <a:pt x="968" y="10"/>
                    <a:pt x="963" y="12"/>
                  </a:cubicBezTo>
                  <a:cubicBezTo>
                    <a:pt x="22" y="556"/>
                    <a:pt x="22" y="556"/>
                    <a:pt x="22" y="556"/>
                  </a:cubicBezTo>
                  <a:cubicBezTo>
                    <a:pt x="20" y="557"/>
                    <a:pt x="18" y="559"/>
                    <a:pt x="16" y="562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1" y="550"/>
                    <a:pt x="4" y="548"/>
                    <a:pt x="6" y="546"/>
                  </a:cubicBezTo>
                  <a:cubicBezTo>
                    <a:pt x="947" y="3"/>
                    <a:pt x="947" y="3"/>
                    <a:pt x="947" y="3"/>
                  </a:cubicBezTo>
                  <a:cubicBezTo>
                    <a:pt x="952" y="0"/>
                    <a:pt x="960" y="0"/>
                    <a:pt x="964" y="2"/>
                  </a:cubicBezTo>
                  <a:cubicBezTo>
                    <a:pt x="968" y="5"/>
                    <a:pt x="972" y="10"/>
                    <a:pt x="972" y="1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ṩ1ïde">
              <a:extLst>
                <a:ext uri="{FF2B5EF4-FFF2-40B4-BE49-F238E27FC236}">
                  <a16:creationId xmlns:a16="http://schemas.microsoft.com/office/drawing/2014/main" id="{4FF1BB53-6979-4D81-B430-C61897A349AC}"/>
                </a:ext>
              </a:extLst>
            </p:cNvPr>
            <p:cNvSpPr/>
            <p:nvPr/>
          </p:nvSpPr>
          <p:spPr bwMode="auto">
            <a:xfrm>
              <a:off x="4841876" y="3222625"/>
              <a:ext cx="61913" cy="1928813"/>
            </a:xfrm>
            <a:custGeom>
              <a:avLst/>
              <a:gdLst>
                <a:gd name="T0" fmla="*/ 24 w 24"/>
                <a:gd name="T1" fmla="*/ 736 h 738"/>
                <a:gd name="T2" fmla="*/ 23 w 24"/>
                <a:gd name="T3" fmla="*/ 736 h 738"/>
                <a:gd name="T4" fmla="*/ 22 w 24"/>
                <a:gd name="T5" fmla="*/ 737 h 738"/>
                <a:gd name="T6" fmla="*/ 22 w 24"/>
                <a:gd name="T7" fmla="*/ 737 h 738"/>
                <a:gd name="T8" fmla="*/ 20 w 24"/>
                <a:gd name="T9" fmla="*/ 737 h 738"/>
                <a:gd name="T10" fmla="*/ 20 w 24"/>
                <a:gd name="T11" fmla="*/ 737 h 738"/>
                <a:gd name="T12" fmla="*/ 18 w 24"/>
                <a:gd name="T13" fmla="*/ 738 h 738"/>
                <a:gd name="T14" fmla="*/ 8 w 24"/>
                <a:gd name="T15" fmla="*/ 736 h 738"/>
                <a:gd name="T16" fmla="*/ 0 w 24"/>
                <a:gd name="T17" fmla="*/ 721 h 738"/>
                <a:gd name="T18" fmla="*/ 0 w 24"/>
                <a:gd name="T19" fmla="*/ 0 h 738"/>
                <a:gd name="T20" fmla="*/ 17 w 24"/>
                <a:gd name="T21" fmla="*/ 9 h 738"/>
                <a:gd name="T22" fmla="*/ 17 w 24"/>
                <a:gd name="T23" fmla="*/ 731 h 738"/>
                <a:gd name="T24" fmla="*/ 21 w 24"/>
                <a:gd name="T25" fmla="*/ 737 h 738"/>
                <a:gd name="T26" fmla="*/ 22 w 24"/>
                <a:gd name="T27" fmla="*/ 737 h 738"/>
                <a:gd name="T28" fmla="*/ 23 w 24"/>
                <a:gd name="T29" fmla="*/ 737 h 738"/>
                <a:gd name="T30" fmla="*/ 24 w 24"/>
                <a:gd name="T31" fmla="*/ 736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738">
                  <a:moveTo>
                    <a:pt x="24" y="736"/>
                  </a:moveTo>
                  <a:cubicBezTo>
                    <a:pt x="23" y="736"/>
                    <a:pt x="23" y="736"/>
                    <a:pt x="23" y="736"/>
                  </a:cubicBezTo>
                  <a:cubicBezTo>
                    <a:pt x="22" y="737"/>
                    <a:pt x="22" y="737"/>
                    <a:pt x="22" y="737"/>
                  </a:cubicBezTo>
                  <a:cubicBezTo>
                    <a:pt x="22" y="737"/>
                    <a:pt x="22" y="737"/>
                    <a:pt x="22" y="737"/>
                  </a:cubicBezTo>
                  <a:cubicBezTo>
                    <a:pt x="21" y="737"/>
                    <a:pt x="21" y="737"/>
                    <a:pt x="20" y="737"/>
                  </a:cubicBezTo>
                  <a:cubicBezTo>
                    <a:pt x="20" y="737"/>
                    <a:pt x="20" y="737"/>
                    <a:pt x="20" y="737"/>
                  </a:cubicBezTo>
                  <a:cubicBezTo>
                    <a:pt x="19" y="738"/>
                    <a:pt x="19" y="738"/>
                    <a:pt x="18" y="738"/>
                  </a:cubicBezTo>
                  <a:cubicBezTo>
                    <a:pt x="15" y="738"/>
                    <a:pt x="11" y="737"/>
                    <a:pt x="8" y="736"/>
                  </a:cubicBezTo>
                  <a:cubicBezTo>
                    <a:pt x="4" y="733"/>
                    <a:pt x="0" y="727"/>
                    <a:pt x="0" y="7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731"/>
                    <a:pt x="17" y="731"/>
                    <a:pt x="17" y="731"/>
                  </a:cubicBezTo>
                  <a:cubicBezTo>
                    <a:pt x="17" y="735"/>
                    <a:pt x="18" y="737"/>
                    <a:pt x="21" y="737"/>
                  </a:cubicBezTo>
                  <a:cubicBezTo>
                    <a:pt x="22" y="737"/>
                    <a:pt x="22" y="737"/>
                    <a:pt x="22" y="737"/>
                  </a:cubicBezTo>
                  <a:cubicBezTo>
                    <a:pt x="23" y="737"/>
                    <a:pt x="23" y="737"/>
                    <a:pt x="23" y="737"/>
                  </a:cubicBezTo>
                  <a:lnTo>
                    <a:pt x="24" y="736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ṩļiḑé">
              <a:extLst>
                <a:ext uri="{FF2B5EF4-FFF2-40B4-BE49-F238E27FC236}">
                  <a16:creationId xmlns:a16="http://schemas.microsoft.com/office/drawing/2014/main" id="{993268E6-BD20-46DD-8784-748EC9B962B2}"/>
                </a:ext>
              </a:extLst>
            </p:cNvPr>
            <p:cNvSpPr/>
            <p:nvPr/>
          </p:nvSpPr>
          <p:spPr bwMode="auto">
            <a:xfrm>
              <a:off x="4841876" y="2932113"/>
              <a:ext cx="49213" cy="314325"/>
            </a:xfrm>
            <a:custGeom>
              <a:avLst/>
              <a:gdLst>
                <a:gd name="T0" fmla="*/ 19 w 19"/>
                <a:gd name="T1" fmla="*/ 9 h 120"/>
                <a:gd name="T2" fmla="*/ 17 w 19"/>
                <a:gd name="T3" fmla="*/ 18 h 120"/>
                <a:gd name="T4" fmla="*/ 17 w 19"/>
                <a:gd name="T5" fmla="*/ 120 h 120"/>
                <a:gd name="T6" fmla="*/ 0 w 19"/>
                <a:gd name="T7" fmla="*/ 111 h 120"/>
                <a:gd name="T8" fmla="*/ 0 w 19"/>
                <a:gd name="T9" fmla="*/ 8 h 120"/>
                <a:gd name="T10" fmla="*/ 0 w 19"/>
                <a:gd name="T11" fmla="*/ 7 h 120"/>
                <a:gd name="T12" fmla="*/ 1 w 19"/>
                <a:gd name="T13" fmla="*/ 5 h 120"/>
                <a:gd name="T14" fmla="*/ 3 w 19"/>
                <a:gd name="T15" fmla="*/ 0 h 120"/>
                <a:gd name="T16" fmla="*/ 19 w 19"/>
                <a:gd name="T1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7" y="12"/>
                    <a:pt x="17" y="15"/>
                    <a:pt x="17" y="18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1" y="5"/>
                  </a:cubicBezTo>
                  <a:cubicBezTo>
                    <a:pt x="1" y="3"/>
                    <a:pt x="2" y="1"/>
                    <a:pt x="3" y="0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Slïďé">
              <a:extLst>
                <a:ext uri="{FF2B5EF4-FFF2-40B4-BE49-F238E27FC236}">
                  <a16:creationId xmlns:a16="http://schemas.microsoft.com/office/drawing/2014/main" id="{D74538D6-EADC-4551-8CB6-B43C139E2D59}"/>
                </a:ext>
              </a:extLst>
            </p:cNvPr>
            <p:cNvSpPr/>
            <p:nvPr/>
          </p:nvSpPr>
          <p:spPr bwMode="auto">
            <a:xfrm>
              <a:off x="4886326" y="1509713"/>
              <a:ext cx="2508250" cy="1589088"/>
            </a:xfrm>
            <a:custGeom>
              <a:avLst/>
              <a:gdLst>
                <a:gd name="T0" fmla="*/ 958 w 958"/>
                <a:gd name="T1" fmla="*/ 8 h 608"/>
                <a:gd name="T2" fmla="*/ 958 w 958"/>
                <a:gd name="T3" fmla="*/ 54 h 608"/>
                <a:gd name="T4" fmla="*/ 268 w 958"/>
                <a:gd name="T5" fmla="*/ 453 h 608"/>
                <a:gd name="T6" fmla="*/ 259 w 958"/>
                <a:gd name="T7" fmla="*/ 448 h 608"/>
                <a:gd name="T8" fmla="*/ 259 w 958"/>
                <a:gd name="T9" fmla="*/ 430 h 608"/>
                <a:gd name="T10" fmla="*/ 251 w 958"/>
                <a:gd name="T11" fmla="*/ 425 h 608"/>
                <a:gd name="T12" fmla="*/ 41 w 958"/>
                <a:gd name="T13" fmla="*/ 547 h 608"/>
                <a:gd name="T14" fmla="*/ 32 w 958"/>
                <a:gd name="T15" fmla="*/ 562 h 608"/>
                <a:gd name="T16" fmla="*/ 32 w 958"/>
                <a:gd name="T17" fmla="*/ 579 h 608"/>
                <a:gd name="T18" fmla="*/ 23 w 958"/>
                <a:gd name="T19" fmla="*/ 594 h 608"/>
                <a:gd name="T20" fmla="*/ 0 w 958"/>
                <a:gd name="T21" fmla="*/ 608 h 608"/>
                <a:gd name="T22" fmla="*/ 0 w 958"/>
                <a:gd name="T23" fmla="*/ 562 h 608"/>
                <a:gd name="T24" fmla="*/ 8 w 958"/>
                <a:gd name="T25" fmla="*/ 547 h 608"/>
                <a:gd name="T26" fmla="*/ 949 w 958"/>
                <a:gd name="T27" fmla="*/ 3 h 608"/>
                <a:gd name="T28" fmla="*/ 958 w 958"/>
                <a:gd name="T29" fmla="*/ 8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8" h="608">
                  <a:moveTo>
                    <a:pt x="958" y="8"/>
                  </a:moveTo>
                  <a:cubicBezTo>
                    <a:pt x="958" y="54"/>
                    <a:pt x="958" y="54"/>
                    <a:pt x="958" y="54"/>
                  </a:cubicBezTo>
                  <a:cubicBezTo>
                    <a:pt x="268" y="453"/>
                    <a:pt x="268" y="453"/>
                    <a:pt x="268" y="453"/>
                  </a:cubicBezTo>
                  <a:cubicBezTo>
                    <a:pt x="263" y="455"/>
                    <a:pt x="259" y="453"/>
                    <a:pt x="259" y="448"/>
                  </a:cubicBezTo>
                  <a:cubicBezTo>
                    <a:pt x="259" y="430"/>
                    <a:pt x="259" y="430"/>
                    <a:pt x="259" y="430"/>
                  </a:cubicBezTo>
                  <a:cubicBezTo>
                    <a:pt x="259" y="425"/>
                    <a:pt x="256" y="422"/>
                    <a:pt x="251" y="425"/>
                  </a:cubicBezTo>
                  <a:cubicBezTo>
                    <a:pt x="41" y="547"/>
                    <a:pt x="41" y="547"/>
                    <a:pt x="41" y="547"/>
                  </a:cubicBezTo>
                  <a:cubicBezTo>
                    <a:pt x="36" y="549"/>
                    <a:pt x="32" y="556"/>
                    <a:pt x="32" y="562"/>
                  </a:cubicBezTo>
                  <a:cubicBezTo>
                    <a:pt x="32" y="579"/>
                    <a:pt x="32" y="579"/>
                    <a:pt x="32" y="579"/>
                  </a:cubicBezTo>
                  <a:cubicBezTo>
                    <a:pt x="32" y="585"/>
                    <a:pt x="28" y="591"/>
                    <a:pt x="23" y="594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562"/>
                    <a:pt x="0" y="562"/>
                    <a:pt x="0" y="562"/>
                  </a:cubicBezTo>
                  <a:cubicBezTo>
                    <a:pt x="0" y="556"/>
                    <a:pt x="3" y="549"/>
                    <a:pt x="8" y="547"/>
                  </a:cubicBezTo>
                  <a:cubicBezTo>
                    <a:pt x="949" y="3"/>
                    <a:pt x="949" y="3"/>
                    <a:pt x="949" y="3"/>
                  </a:cubicBezTo>
                  <a:cubicBezTo>
                    <a:pt x="954" y="0"/>
                    <a:pt x="958" y="3"/>
                    <a:pt x="958" y="8"/>
                  </a:cubicBezTo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sļiḋê">
              <a:extLst>
                <a:ext uri="{FF2B5EF4-FFF2-40B4-BE49-F238E27FC236}">
                  <a16:creationId xmlns:a16="http://schemas.microsoft.com/office/drawing/2014/main" id="{F7C89083-CD6D-4386-93E7-143A675D2E47}"/>
                </a:ext>
              </a:extLst>
            </p:cNvPr>
            <p:cNvSpPr/>
            <p:nvPr/>
          </p:nvSpPr>
          <p:spPr bwMode="auto">
            <a:xfrm>
              <a:off x="4886326" y="1651000"/>
              <a:ext cx="2508250" cy="3500438"/>
            </a:xfrm>
            <a:custGeom>
              <a:avLst/>
              <a:gdLst>
                <a:gd name="T0" fmla="*/ 958 w 958"/>
                <a:gd name="T1" fmla="*/ 778 h 1339"/>
                <a:gd name="T2" fmla="*/ 949 w 958"/>
                <a:gd name="T3" fmla="*/ 793 h 1339"/>
                <a:gd name="T4" fmla="*/ 8 w 958"/>
                <a:gd name="T5" fmla="*/ 1337 h 1339"/>
                <a:gd name="T6" fmla="*/ 0 w 958"/>
                <a:gd name="T7" fmla="*/ 1332 h 1339"/>
                <a:gd name="T8" fmla="*/ 0 w 958"/>
                <a:gd name="T9" fmla="*/ 554 h 1339"/>
                <a:gd name="T10" fmla="*/ 23 w 958"/>
                <a:gd name="T11" fmla="*/ 540 h 1339"/>
                <a:gd name="T12" fmla="*/ 41 w 958"/>
                <a:gd name="T13" fmla="*/ 493 h 1339"/>
                <a:gd name="T14" fmla="*/ 247 w 958"/>
                <a:gd name="T15" fmla="*/ 373 h 1339"/>
                <a:gd name="T16" fmla="*/ 258 w 958"/>
                <a:gd name="T17" fmla="*/ 386 h 1339"/>
                <a:gd name="T18" fmla="*/ 268 w 958"/>
                <a:gd name="T19" fmla="*/ 399 h 1339"/>
                <a:gd name="T20" fmla="*/ 958 w 958"/>
                <a:gd name="T21" fmla="*/ 0 h 1339"/>
                <a:gd name="T22" fmla="*/ 958 w 958"/>
                <a:gd name="T23" fmla="*/ 57 h 1339"/>
                <a:gd name="T24" fmla="*/ 958 w 958"/>
                <a:gd name="T25" fmla="*/ 778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8" h="1339">
                  <a:moveTo>
                    <a:pt x="958" y="778"/>
                  </a:moveTo>
                  <a:cubicBezTo>
                    <a:pt x="958" y="784"/>
                    <a:pt x="954" y="790"/>
                    <a:pt x="949" y="793"/>
                  </a:cubicBezTo>
                  <a:cubicBezTo>
                    <a:pt x="8" y="1337"/>
                    <a:pt x="8" y="1337"/>
                    <a:pt x="8" y="1337"/>
                  </a:cubicBezTo>
                  <a:cubicBezTo>
                    <a:pt x="3" y="1339"/>
                    <a:pt x="0" y="1337"/>
                    <a:pt x="0" y="1332"/>
                  </a:cubicBezTo>
                  <a:cubicBezTo>
                    <a:pt x="0" y="554"/>
                    <a:pt x="0" y="554"/>
                    <a:pt x="0" y="554"/>
                  </a:cubicBezTo>
                  <a:cubicBezTo>
                    <a:pt x="23" y="540"/>
                    <a:pt x="23" y="540"/>
                    <a:pt x="23" y="540"/>
                  </a:cubicBezTo>
                  <a:cubicBezTo>
                    <a:pt x="28" y="537"/>
                    <a:pt x="36" y="495"/>
                    <a:pt x="41" y="493"/>
                  </a:cubicBezTo>
                  <a:cubicBezTo>
                    <a:pt x="247" y="373"/>
                    <a:pt x="247" y="373"/>
                    <a:pt x="247" y="373"/>
                  </a:cubicBezTo>
                  <a:cubicBezTo>
                    <a:pt x="250" y="372"/>
                    <a:pt x="254" y="379"/>
                    <a:pt x="258" y="386"/>
                  </a:cubicBezTo>
                  <a:cubicBezTo>
                    <a:pt x="262" y="393"/>
                    <a:pt x="266" y="400"/>
                    <a:pt x="268" y="399"/>
                  </a:cubicBezTo>
                  <a:cubicBezTo>
                    <a:pt x="958" y="0"/>
                    <a:pt x="958" y="0"/>
                    <a:pt x="958" y="0"/>
                  </a:cubicBezTo>
                  <a:cubicBezTo>
                    <a:pt x="958" y="57"/>
                    <a:pt x="958" y="57"/>
                    <a:pt x="958" y="57"/>
                  </a:cubicBezTo>
                  <a:cubicBezTo>
                    <a:pt x="958" y="778"/>
                    <a:pt x="958" y="778"/>
                    <a:pt x="958" y="778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íş1ïďe">
              <a:extLst>
                <a:ext uri="{FF2B5EF4-FFF2-40B4-BE49-F238E27FC236}">
                  <a16:creationId xmlns:a16="http://schemas.microsoft.com/office/drawing/2014/main" id="{6F114E14-3A81-4C0D-B2DC-B6C746CEE360}"/>
                </a:ext>
              </a:extLst>
            </p:cNvPr>
            <p:cNvSpPr/>
            <p:nvPr/>
          </p:nvSpPr>
          <p:spPr bwMode="auto">
            <a:xfrm>
              <a:off x="4886326" y="1651000"/>
              <a:ext cx="2508250" cy="1595438"/>
            </a:xfrm>
            <a:custGeom>
              <a:avLst/>
              <a:gdLst>
                <a:gd name="T0" fmla="*/ 958 w 958"/>
                <a:gd name="T1" fmla="*/ 0 h 610"/>
                <a:gd name="T2" fmla="*/ 958 w 958"/>
                <a:gd name="T3" fmla="*/ 57 h 610"/>
                <a:gd name="T4" fmla="*/ 0 w 958"/>
                <a:gd name="T5" fmla="*/ 610 h 610"/>
                <a:gd name="T6" fmla="*/ 0 w 958"/>
                <a:gd name="T7" fmla="*/ 554 h 610"/>
                <a:gd name="T8" fmla="*/ 17 w 958"/>
                <a:gd name="T9" fmla="*/ 543 h 610"/>
                <a:gd name="T10" fmla="*/ 26 w 958"/>
                <a:gd name="T11" fmla="*/ 528 h 610"/>
                <a:gd name="T12" fmla="*/ 32 w 958"/>
                <a:gd name="T13" fmla="*/ 508 h 610"/>
                <a:gd name="T14" fmla="*/ 41 w 958"/>
                <a:gd name="T15" fmla="*/ 493 h 610"/>
                <a:gd name="T16" fmla="*/ 247 w 958"/>
                <a:gd name="T17" fmla="*/ 373 h 610"/>
                <a:gd name="T18" fmla="*/ 259 w 958"/>
                <a:gd name="T19" fmla="*/ 376 h 610"/>
                <a:gd name="T20" fmla="*/ 267 w 958"/>
                <a:gd name="T21" fmla="*/ 390 h 610"/>
                <a:gd name="T22" fmla="*/ 276 w 958"/>
                <a:gd name="T23" fmla="*/ 394 h 610"/>
                <a:gd name="T24" fmla="*/ 958 w 958"/>
                <a:gd name="T25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8" h="610">
                  <a:moveTo>
                    <a:pt x="958" y="0"/>
                  </a:moveTo>
                  <a:cubicBezTo>
                    <a:pt x="958" y="57"/>
                    <a:pt x="958" y="57"/>
                    <a:pt x="958" y="57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0" y="554"/>
                    <a:pt x="0" y="554"/>
                    <a:pt x="0" y="554"/>
                  </a:cubicBezTo>
                  <a:cubicBezTo>
                    <a:pt x="17" y="543"/>
                    <a:pt x="17" y="543"/>
                    <a:pt x="17" y="543"/>
                  </a:cubicBezTo>
                  <a:cubicBezTo>
                    <a:pt x="22" y="541"/>
                    <a:pt x="24" y="537"/>
                    <a:pt x="26" y="528"/>
                  </a:cubicBezTo>
                  <a:cubicBezTo>
                    <a:pt x="32" y="508"/>
                    <a:pt x="32" y="508"/>
                    <a:pt x="32" y="508"/>
                  </a:cubicBezTo>
                  <a:cubicBezTo>
                    <a:pt x="34" y="500"/>
                    <a:pt x="36" y="495"/>
                    <a:pt x="41" y="493"/>
                  </a:cubicBezTo>
                  <a:cubicBezTo>
                    <a:pt x="247" y="373"/>
                    <a:pt x="247" y="373"/>
                    <a:pt x="247" y="373"/>
                  </a:cubicBezTo>
                  <a:cubicBezTo>
                    <a:pt x="252" y="370"/>
                    <a:pt x="256" y="370"/>
                    <a:pt x="259" y="376"/>
                  </a:cubicBezTo>
                  <a:cubicBezTo>
                    <a:pt x="267" y="390"/>
                    <a:pt x="267" y="390"/>
                    <a:pt x="267" y="390"/>
                  </a:cubicBezTo>
                  <a:cubicBezTo>
                    <a:pt x="270" y="394"/>
                    <a:pt x="271" y="397"/>
                    <a:pt x="276" y="394"/>
                  </a:cubicBezTo>
                  <a:cubicBezTo>
                    <a:pt x="958" y="0"/>
                    <a:pt x="958" y="0"/>
                    <a:pt x="958" y="0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śļîďe">
              <a:extLst>
                <a:ext uri="{FF2B5EF4-FFF2-40B4-BE49-F238E27FC236}">
                  <a16:creationId xmlns:a16="http://schemas.microsoft.com/office/drawing/2014/main" id="{3A426E7A-2602-4BF5-8830-E5AA434BB98A}"/>
                </a:ext>
              </a:extLst>
            </p:cNvPr>
            <p:cNvSpPr/>
            <p:nvPr/>
          </p:nvSpPr>
          <p:spPr bwMode="auto">
            <a:xfrm>
              <a:off x="7261226" y="1598613"/>
              <a:ext cx="55563" cy="84138"/>
            </a:xfrm>
            <a:custGeom>
              <a:avLst/>
              <a:gdLst>
                <a:gd name="T0" fmla="*/ 11 w 21"/>
                <a:gd name="T1" fmla="*/ 3 h 32"/>
                <a:gd name="T2" fmla="*/ 21 w 21"/>
                <a:gd name="T3" fmla="*/ 9 h 32"/>
                <a:gd name="T4" fmla="*/ 11 w 21"/>
                <a:gd name="T5" fmla="*/ 28 h 32"/>
                <a:gd name="T6" fmla="*/ 0 w 21"/>
                <a:gd name="T7" fmla="*/ 22 h 32"/>
                <a:gd name="T8" fmla="*/ 11 w 21"/>
                <a:gd name="T9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11" y="3"/>
                  </a:moveTo>
                  <a:cubicBezTo>
                    <a:pt x="17" y="0"/>
                    <a:pt x="21" y="2"/>
                    <a:pt x="21" y="9"/>
                  </a:cubicBezTo>
                  <a:cubicBezTo>
                    <a:pt x="21" y="16"/>
                    <a:pt x="17" y="25"/>
                    <a:pt x="11" y="28"/>
                  </a:cubicBezTo>
                  <a:cubicBezTo>
                    <a:pt x="4" y="32"/>
                    <a:pt x="0" y="29"/>
                    <a:pt x="0" y="22"/>
                  </a:cubicBezTo>
                  <a:cubicBezTo>
                    <a:pt x="0" y="15"/>
                    <a:pt x="4" y="7"/>
                    <a:pt x="1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śļíḑê">
              <a:extLst>
                <a:ext uri="{FF2B5EF4-FFF2-40B4-BE49-F238E27FC236}">
                  <a16:creationId xmlns:a16="http://schemas.microsoft.com/office/drawing/2014/main" id="{CE7E6DCE-5131-4343-B27A-322085246C22}"/>
                </a:ext>
              </a:extLst>
            </p:cNvPr>
            <p:cNvSpPr/>
            <p:nvPr/>
          </p:nvSpPr>
          <p:spPr bwMode="auto">
            <a:xfrm>
              <a:off x="7156451" y="1655763"/>
              <a:ext cx="57150" cy="84138"/>
            </a:xfrm>
            <a:custGeom>
              <a:avLst/>
              <a:gdLst>
                <a:gd name="T0" fmla="*/ 11 w 22"/>
                <a:gd name="T1" fmla="*/ 4 h 32"/>
                <a:gd name="T2" fmla="*/ 22 w 22"/>
                <a:gd name="T3" fmla="*/ 10 h 32"/>
                <a:gd name="T4" fmla="*/ 11 w 22"/>
                <a:gd name="T5" fmla="*/ 29 h 32"/>
                <a:gd name="T6" fmla="*/ 0 w 22"/>
                <a:gd name="T7" fmla="*/ 23 h 32"/>
                <a:gd name="T8" fmla="*/ 11 w 2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11" y="4"/>
                  </a:moveTo>
                  <a:cubicBezTo>
                    <a:pt x="17" y="0"/>
                    <a:pt x="22" y="3"/>
                    <a:pt x="22" y="10"/>
                  </a:cubicBezTo>
                  <a:cubicBezTo>
                    <a:pt x="22" y="17"/>
                    <a:pt x="17" y="25"/>
                    <a:pt x="11" y="29"/>
                  </a:cubicBezTo>
                  <a:cubicBezTo>
                    <a:pt x="5" y="32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isľiḋé">
              <a:extLst>
                <a:ext uri="{FF2B5EF4-FFF2-40B4-BE49-F238E27FC236}">
                  <a16:creationId xmlns:a16="http://schemas.microsoft.com/office/drawing/2014/main" id="{702D86A3-4D67-498C-8CA5-15D646CD4134}"/>
                </a:ext>
              </a:extLst>
            </p:cNvPr>
            <p:cNvSpPr/>
            <p:nvPr/>
          </p:nvSpPr>
          <p:spPr bwMode="auto">
            <a:xfrm>
              <a:off x="7054851" y="1716088"/>
              <a:ext cx="57150" cy="84138"/>
            </a:xfrm>
            <a:custGeom>
              <a:avLst/>
              <a:gdLst>
                <a:gd name="T0" fmla="*/ 11 w 22"/>
                <a:gd name="T1" fmla="*/ 3 h 32"/>
                <a:gd name="T2" fmla="*/ 22 w 22"/>
                <a:gd name="T3" fmla="*/ 10 h 32"/>
                <a:gd name="T4" fmla="*/ 11 w 22"/>
                <a:gd name="T5" fmla="*/ 29 h 32"/>
                <a:gd name="T6" fmla="*/ 0 w 22"/>
                <a:gd name="T7" fmla="*/ 22 h 32"/>
                <a:gd name="T8" fmla="*/ 11 w 22"/>
                <a:gd name="T9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11" y="3"/>
                  </a:moveTo>
                  <a:cubicBezTo>
                    <a:pt x="17" y="0"/>
                    <a:pt x="22" y="3"/>
                    <a:pt x="22" y="10"/>
                  </a:cubicBezTo>
                  <a:cubicBezTo>
                    <a:pt x="22" y="17"/>
                    <a:pt x="17" y="25"/>
                    <a:pt x="11" y="29"/>
                  </a:cubicBezTo>
                  <a:cubicBezTo>
                    <a:pt x="5" y="32"/>
                    <a:pt x="0" y="29"/>
                    <a:pt x="0" y="22"/>
                  </a:cubicBezTo>
                  <a:cubicBezTo>
                    <a:pt x="0" y="15"/>
                    <a:pt x="5" y="7"/>
                    <a:pt x="1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Sľídé">
              <a:extLst>
                <a:ext uri="{FF2B5EF4-FFF2-40B4-BE49-F238E27FC236}">
                  <a16:creationId xmlns:a16="http://schemas.microsoft.com/office/drawing/2014/main" id="{474CCFBA-C89A-4C82-A073-271568FB05C3}"/>
                </a:ext>
              </a:extLst>
            </p:cNvPr>
            <p:cNvSpPr/>
            <p:nvPr/>
          </p:nvSpPr>
          <p:spPr bwMode="auto">
            <a:xfrm>
              <a:off x="4943476" y="3097213"/>
              <a:ext cx="47625" cy="60325"/>
            </a:xfrm>
            <a:custGeom>
              <a:avLst/>
              <a:gdLst>
                <a:gd name="T0" fmla="*/ 9 w 18"/>
                <a:gd name="T1" fmla="*/ 0 h 23"/>
                <a:gd name="T2" fmla="*/ 7 w 18"/>
                <a:gd name="T3" fmla="*/ 1 h 23"/>
                <a:gd name="T4" fmla="*/ 0 w 18"/>
                <a:gd name="T5" fmla="*/ 15 h 23"/>
                <a:gd name="T6" fmla="*/ 0 w 18"/>
                <a:gd name="T7" fmla="*/ 15 h 23"/>
                <a:gd name="T8" fmla="*/ 0 w 18"/>
                <a:gd name="T9" fmla="*/ 16 h 23"/>
                <a:gd name="T10" fmla="*/ 0 w 18"/>
                <a:gd name="T11" fmla="*/ 16 h 23"/>
                <a:gd name="T12" fmla="*/ 0 w 18"/>
                <a:gd name="T13" fmla="*/ 17 h 23"/>
                <a:gd name="T14" fmla="*/ 0 w 18"/>
                <a:gd name="T15" fmla="*/ 17 h 23"/>
                <a:gd name="T16" fmla="*/ 0 w 18"/>
                <a:gd name="T17" fmla="*/ 17 h 23"/>
                <a:gd name="T18" fmla="*/ 0 w 18"/>
                <a:gd name="T19" fmla="*/ 18 h 23"/>
                <a:gd name="T20" fmla="*/ 0 w 18"/>
                <a:gd name="T21" fmla="*/ 18 h 23"/>
                <a:gd name="T22" fmla="*/ 7 w 18"/>
                <a:gd name="T23" fmla="*/ 23 h 23"/>
                <a:gd name="T24" fmla="*/ 8 w 18"/>
                <a:gd name="T25" fmla="*/ 23 h 23"/>
                <a:gd name="T26" fmla="*/ 9 w 18"/>
                <a:gd name="T27" fmla="*/ 22 h 23"/>
                <a:gd name="T28" fmla="*/ 9 w 18"/>
                <a:gd name="T29" fmla="*/ 20 h 23"/>
                <a:gd name="T30" fmla="*/ 4 w 18"/>
                <a:gd name="T31" fmla="*/ 16 h 23"/>
                <a:gd name="T32" fmla="*/ 17 w 18"/>
                <a:gd name="T33" fmla="*/ 8 h 23"/>
                <a:gd name="T34" fmla="*/ 18 w 18"/>
                <a:gd name="T35" fmla="*/ 6 h 23"/>
                <a:gd name="T36" fmla="*/ 18 w 18"/>
                <a:gd name="T37" fmla="*/ 5 h 23"/>
                <a:gd name="T38" fmla="*/ 17 w 18"/>
                <a:gd name="T39" fmla="*/ 5 h 23"/>
                <a:gd name="T40" fmla="*/ 4 w 18"/>
                <a:gd name="T41" fmla="*/ 13 h 23"/>
                <a:gd name="T42" fmla="*/ 9 w 18"/>
                <a:gd name="T43" fmla="*/ 3 h 23"/>
                <a:gd name="T44" fmla="*/ 9 w 18"/>
                <a:gd name="T45" fmla="*/ 0 h 23"/>
                <a:gd name="T46" fmla="*/ 9 w 18"/>
                <a:gd name="T4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23">
                  <a:moveTo>
                    <a:pt x="9" y="0"/>
                  </a:moveTo>
                  <a:cubicBezTo>
                    <a:pt x="8" y="0"/>
                    <a:pt x="8" y="0"/>
                    <a:pt x="7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9" y="23"/>
                    <a:pt x="9" y="22"/>
                  </a:cubicBezTo>
                  <a:cubicBezTo>
                    <a:pt x="9" y="21"/>
                    <a:pt x="9" y="20"/>
                    <a:pt x="9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8" y="7"/>
                    <a:pt x="18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šlíḑe">
              <a:extLst>
                <a:ext uri="{FF2B5EF4-FFF2-40B4-BE49-F238E27FC236}">
                  <a16:creationId xmlns:a16="http://schemas.microsoft.com/office/drawing/2014/main" id="{FCDECF0D-92C2-44CC-8099-1FB366EA9D8E}"/>
                </a:ext>
              </a:extLst>
            </p:cNvPr>
            <p:cNvSpPr/>
            <p:nvPr/>
          </p:nvSpPr>
          <p:spPr bwMode="auto">
            <a:xfrm>
              <a:off x="5016501" y="3052763"/>
              <a:ext cx="47625" cy="60325"/>
            </a:xfrm>
            <a:custGeom>
              <a:avLst/>
              <a:gdLst>
                <a:gd name="T0" fmla="*/ 10 w 18"/>
                <a:gd name="T1" fmla="*/ 0 h 23"/>
                <a:gd name="T2" fmla="*/ 9 w 18"/>
                <a:gd name="T3" fmla="*/ 1 h 23"/>
                <a:gd name="T4" fmla="*/ 9 w 18"/>
                <a:gd name="T5" fmla="*/ 3 h 23"/>
                <a:gd name="T6" fmla="*/ 14 w 18"/>
                <a:gd name="T7" fmla="*/ 7 h 23"/>
                <a:gd name="T8" fmla="*/ 1 w 18"/>
                <a:gd name="T9" fmla="*/ 15 h 23"/>
                <a:gd name="T10" fmla="*/ 0 w 18"/>
                <a:gd name="T11" fmla="*/ 18 h 23"/>
                <a:gd name="T12" fmla="*/ 0 w 18"/>
                <a:gd name="T13" fmla="*/ 19 h 23"/>
                <a:gd name="T14" fmla="*/ 1 w 18"/>
                <a:gd name="T15" fmla="*/ 19 h 23"/>
                <a:gd name="T16" fmla="*/ 14 w 18"/>
                <a:gd name="T17" fmla="*/ 11 h 23"/>
                <a:gd name="T18" fmla="*/ 9 w 18"/>
                <a:gd name="T19" fmla="*/ 21 h 23"/>
                <a:gd name="T20" fmla="*/ 9 w 18"/>
                <a:gd name="T21" fmla="*/ 23 h 23"/>
                <a:gd name="T22" fmla="*/ 10 w 18"/>
                <a:gd name="T23" fmla="*/ 23 h 23"/>
                <a:gd name="T24" fmla="*/ 10 w 18"/>
                <a:gd name="T25" fmla="*/ 22 h 23"/>
                <a:gd name="T26" fmla="*/ 18 w 18"/>
                <a:gd name="T27" fmla="*/ 8 h 23"/>
                <a:gd name="T28" fmla="*/ 18 w 18"/>
                <a:gd name="T29" fmla="*/ 8 h 23"/>
                <a:gd name="T30" fmla="*/ 18 w 18"/>
                <a:gd name="T31" fmla="*/ 8 h 23"/>
                <a:gd name="T32" fmla="*/ 18 w 18"/>
                <a:gd name="T33" fmla="*/ 8 h 23"/>
                <a:gd name="T34" fmla="*/ 18 w 18"/>
                <a:gd name="T35" fmla="*/ 7 h 23"/>
                <a:gd name="T36" fmla="*/ 18 w 18"/>
                <a:gd name="T37" fmla="*/ 6 h 23"/>
                <a:gd name="T38" fmla="*/ 18 w 18"/>
                <a:gd name="T39" fmla="*/ 6 h 23"/>
                <a:gd name="T40" fmla="*/ 18 w 18"/>
                <a:gd name="T41" fmla="*/ 6 h 23"/>
                <a:gd name="T42" fmla="*/ 18 w 18"/>
                <a:gd name="T43" fmla="*/ 6 h 23"/>
                <a:gd name="T44" fmla="*/ 10 w 18"/>
                <a:gd name="T45" fmla="*/ 0 h 23"/>
                <a:gd name="T46" fmla="*/ 10 w 18"/>
                <a:gd name="T4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23">
                  <a:moveTo>
                    <a:pt x="10" y="0"/>
                  </a:moveTo>
                  <a:cubicBezTo>
                    <a:pt x="10" y="0"/>
                    <a:pt x="9" y="0"/>
                    <a:pt x="9" y="1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9"/>
                    <a:pt x="1" y="19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3"/>
                    <a:pt x="9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iṡļîdè">
              <a:extLst>
                <a:ext uri="{FF2B5EF4-FFF2-40B4-BE49-F238E27FC236}">
                  <a16:creationId xmlns:a16="http://schemas.microsoft.com/office/drawing/2014/main" id="{E3604EBE-04B7-48C3-87C9-0825DC21B786}"/>
                </a:ext>
              </a:extLst>
            </p:cNvPr>
            <p:cNvSpPr/>
            <p:nvPr/>
          </p:nvSpPr>
          <p:spPr bwMode="auto">
            <a:xfrm>
              <a:off x="5092701" y="2989263"/>
              <a:ext cx="44450" cy="87313"/>
            </a:xfrm>
            <a:custGeom>
              <a:avLst/>
              <a:gdLst>
                <a:gd name="T0" fmla="*/ 16 w 17"/>
                <a:gd name="T1" fmla="*/ 0 h 33"/>
                <a:gd name="T2" fmla="*/ 15 w 17"/>
                <a:gd name="T3" fmla="*/ 0 h 33"/>
                <a:gd name="T4" fmla="*/ 13 w 17"/>
                <a:gd name="T5" fmla="*/ 5 h 33"/>
                <a:gd name="T6" fmla="*/ 13 w 17"/>
                <a:gd name="T7" fmla="*/ 5 h 33"/>
                <a:gd name="T8" fmla="*/ 4 w 17"/>
                <a:gd name="T9" fmla="*/ 13 h 33"/>
                <a:gd name="T10" fmla="*/ 4 w 17"/>
                <a:gd name="T11" fmla="*/ 32 h 33"/>
                <a:gd name="T12" fmla="*/ 7 w 17"/>
                <a:gd name="T13" fmla="*/ 33 h 33"/>
                <a:gd name="T14" fmla="*/ 10 w 17"/>
                <a:gd name="T15" fmla="*/ 32 h 33"/>
                <a:gd name="T16" fmla="*/ 16 w 17"/>
                <a:gd name="T17" fmla="*/ 25 h 33"/>
                <a:gd name="T18" fmla="*/ 16 w 17"/>
                <a:gd name="T19" fmla="*/ 23 h 33"/>
                <a:gd name="T20" fmla="*/ 15 w 17"/>
                <a:gd name="T21" fmla="*/ 22 h 33"/>
                <a:gd name="T22" fmla="*/ 14 w 17"/>
                <a:gd name="T23" fmla="*/ 23 h 33"/>
                <a:gd name="T24" fmla="*/ 7 w 17"/>
                <a:gd name="T25" fmla="*/ 30 h 33"/>
                <a:gd name="T26" fmla="*/ 5 w 17"/>
                <a:gd name="T27" fmla="*/ 29 h 33"/>
                <a:gd name="T28" fmla="*/ 5 w 17"/>
                <a:gd name="T29" fmla="*/ 15 h 33"/>
                <a:gd name="T30" fmla="*/ 12 w 17"/>
                <a:gd name="T31" fmla="*/ 8 h 33"/>
                <a:gd name="T32" fmla="*/ 10 w 17"/>
                <a:gd name="T33" fmla="*/ 12 h 33"/>
                <a:gd name="T34" fmla="*/ 11 w 17"/>
                <a:gd name="T35" fmla="*/ 13 h 33"/>
                <a:gd name="T36" fmla="*/ 11 w 17"/>
                <a:gd name="T37" fmla="*/ 13 h 33"/>
                <a:gd name="T38" fmla="*/ 16 w 17"/>
                <a:gd name="T39" fmla="*/ 10 h 33"/>
                <a:gd name="T40" fmla="*/ 17 w 17"/>
                <a:gd name="T41" fmla="*/ 8 h 33"/>
                <a:gd name="T42" fmla="*/ 16 w 17"/>
                <a:gd name="T43" fmla="*/ 0 h 33"/>
                <a:gd name="T44" fmla="*/ 16 w 17"/>
                <a:gd name="T4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33">
                  <a:moveTo>
                    <a:pt x="16" y="0"/>
                  </a:moveTo>
                  <a:cubicBezTo>
                    <a:pt x="16" y="0"/>
                    <a:pt x="15" y="0"/>
                    <a:pt x="15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6" y="8"/>
                    <a:pt x="4" y="13"/>
                  </a:cubicBezTo>
                  <a:cubicBezTo>
                    <a:pt x="0" y="20"/>
                    <a:pt x="0" y="29"/>
                    <a:pt x="4" y="32"/>
                  </a:cubicBezTo>
                  <a:cubicBezTo>
                    <a:pt x="4" y="33"/>
                    <a:pt x="6" y="33"/>
                    <a:pt x="7" y="33"/>
                  </a:cubicBezTo>
                  <a:cubicBezTo>
                    <a:pt x="8" y="33"/>
                    <a:pt x="9" y="33"/>
                    <a:pt x="10" y="32"/>
                  </a:cubicBezTo>
                  <a:cubicBezTo>
                    <a:pt x="12" y="31"/>
                    <a:pt x="14" y="28"/>
                    <a:pt x="16" y="25"/>
                  </a:cubicBezTo>
                  <a:cubicBezTo>
                    <a:pt x="16" y="24"/>
                    <a:pt x="16" y="23"/>
                    <a:pt x="16" y="23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5" y="22"/>
                    <a:pt x="15" y="23"/>
                    <a:pt x="14" y="23"/>
                  </a:cubicBezTo>
                  <a:cubicBezTo>
                    <a:pt x="12" y="27"/>
                    <a:pt x="10" y="30"/>
                    <a:pt x="7" y="30"/>
                  </a:cubicBezTo>
                  <a:cubicBezTo>
                    <a:pt x="7" y="30"/>
                    <a:pt x="6" y="29"/>
                    <a:pt x="5" y="29"/>
                  </a:cubicBezTo>
                  <a:cubicBezTo>
                    <a:pt x="3" y="26"/>
                    <a:pt x="3" y="20"/>
                    <a:pt x="5" y="15"/>
                  </a:cubicBezTo>
                  <a:cubicBezTo>
                    <a:pt x="7" y="11"/>
                    <a:pt x="9" y="9"/>
                    <a:pt x="12" y="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9"/>
                    <a:pt x="17" y="9"/>
                    <a:pt x="17" y="8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ṩ1iḓé">
              <a:extLst>
                <a:ext uri="{FF2B5EF4-FFF2-40B4-BE49-F238E27FC236}">
                  <a16:creationId xmlns:a16="http://schemas.microsoft.com/office/drawing/2014/main" id="{D6033FC0-1FC3-4166-B3BC-38DFDEEEFE35}"/>
                </a:ext>
              </a:extLst>
            </p:cNvPr>
            <p:cNvSpPr/>
            <p:nvPr/>
          </p:nvSpPr>
          <p:spPr bwMode="auto">
            <a:xfrm>
              <a:off x="5494338" y="2657475"/>
              <a:ext cx="38100" cy="79375"/>
            </a:xfrm>
            <a:custGeom>
              <a:avLst/>
              <a:gdLst>
                <a:gd name="T0" fmla="*/ 14 w 15"/>
                <a:gd name="T1" fmla="*/ 0 h 30"/>
                <a:gd name="T2" fmla="*/ 12 w 15"/>
                <a:gd name="T3" fmla="*/ 1 h 30"/>
                <a:gd name="T4" fmla="*/ 7 w 15"/>
                <a:gd name="T5" fmla="*/ 12 h 30"/>
                <a:gd name="T6" fmla="*/ 2 w 15"/>
                <a:gd name="T7" fmla="*/ 7 h 30"/>
                <a:gd name="T8" fmla="*/ 2 w 15"/>
                <a:gd name="T9" fmla="*/ 7 h 30"/>
                <a:gd name="T10" fmla="*/ 0 w 15"/>
                <a:gd name="T11" fmla="*/ 8 h 30"/>
                <a:gd name="T12" fmla="*/ 0 w 15"/>
                <a:gd name="T13" fmla="*/ 12 h 30"/>
                <a:gd name="T14" fmla="*/ 5 w 15"/>
                <a:gd name="T15" fmla="*/ 16 h 30"/>
                <a:gd name="T16" fmla="*/ 0 w 15"/>
                <a:gd name="T17" fmla="*/ 27 h 30"/>
                <a:gd name="T18" fmla="*/ 0 w 15"/>
                <a:gd name="T19" fmla="*/ 30 h 30"/>
                <a:gd name="T20" fmla="*/ 1 w 15"/>
                <a:gd name="T21" fmla="*/ 30 h 30"/>
                <a:gd name="T22" fmla="*/ 1 w 15"/>
                <a:gd name="T23" fmla="*/ 30 h 30"/>
                <a:gd name="T24" fmla="*/ 2 w 15"/>
                <a:gd name="T25" fmla="*/ 29 h 30"/>
                <a:gd name="T26" fmla="*/ 7 w 15"/>
                <a:gd name="T27" fmla="*/ 18 h 30"/>
                <a:gd name="T28" fmla="*/ 12 w 15"/>
                <a:gd name="T29" fmla="*/ 23 h 30"/>
                <a:gd name="T30" fmla="*/ 13 w 15"/>
                <a:gd name="T31" fmla="*/ 23 h 30"/>
                <a:gd name="T32" fmla="*/ 13 w 15"/>
                <a:gd name="T33" fmla="*/ 23 h 30"/>
                <a:gd name="T34" fmla="*/ 14 w 15"/>
                <a:gd name="T35" fmla="*/ 22 h 30"/>
                <a:gd name="T36" fmla="*/ 14 w 15"/>
                <a:gd name="T37" fmla="*/ 19 h 30"/>
                <a:gd name="T38" fmla="*/ 9 w 15"/>
                <a:gd name="T39" fmla="*/ 14 h 30"/>
                <a:gd name="T40" fmla="*/ 14 w 15"/>
                <a:gd name="T41" fmla="*/ 3 h 30"/>
                <a:gd name="T42" fmla="*/ 14 w 15"/>
                <a:gd name="T43" fmla="*/ 0 h 30"/>
                <a:gd name="T44" fmla="*/ 14 w 15"/>
                <a:gd name="T4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30">
                  <a:moveTo>
                    <a:pt x="14" y="0"/>
                  </a:moveTo>
                  <a:cubicBezTo>
                    <a:pt x="13" y="0"/>
                    <a:pt x="13" y="0"/>
                    <a:pt x="12" y="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7"/>
                    <a:pt x="0" y="8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30"/>
                    <a:pt x="0" y="30"/>
                  </a:cubicBezTo>
                  <a:cubicBezTo>
                    <a:pt x="0" y="30"/>
                    <a:pt x="0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30"/>
                    <a:pt x="2" y="30"/>
                    <a:pt x="2" y="2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5" y="21"/>
                    <a:pt x="15" y="19"/>
                    <a:pt x="14" y="19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2"/>
                    <a:pt x="15" y="1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şľîḋe">
              <a:extLst>
                <a:ext uri="{FF2B5EF4-FFF2-40B4-BE49-F238E27FC236}">
                  <a16:creationId xmlns:a16="http://schemas.microsoft.com/office/drawing/2014/main" id="{ACB08A61-C89D-4D14-9346-4B393B69DC87}"/>
                </a:ext>
              </a:extLst>
            </p:cNvPr>
            <p:cNvSpPr/>
            <p:nvPr/>
          </p:nvSpPr>
          <p:spPr bwMode="auto">
            <a:xfrm>
              <a:off x="5181601" y="1755775"/>
              <a:ext cx="2084388" cy="1289050"/>
            </a:xfrm>
            <a:custGeom>
              <a:avLst/>
              <a:gdLst>
                <a:gd name="T0" fmla="*/ 0 w 796"/>
                <a:gd name="T1" fmla="*/ 485 h 493"/>
                <a:gd name="T2" fmla="*/ 0 w 796"/>
                <a:gd name="T3" fmla="*/ 468 h 493"/>
                <a:gd name="T4" fmla="*/ 9 w 796"/>
                <a:gd name="T5" fmla="*/ 453 h 493"/>
                <a:gd name="T6" fmla="*/ 788 w 796"/>
                <a:gd name="T7" fmla="*/ 3 h 493"/>
                <a:gd name="T8" fmla="*/ 796 w 796"/>
                <a:gd name="T9" fmla="*/ 8 h 493"/>
                <a:gd name="T10" fmla="*/ 796 w 796"/>
                <a:gd name="T11" fmla="*/ 26 h 493"/>
                <a:gd name="T12" fmla="*/ 788 w 796"/>
                <a:gd name="T13" fmla="*/ 41 h 493"/>
                <a:gd name="T14" fmla="*/ 9 w 796"/>
                <a:gd name="T15" fmla="*/ 490 h 493"/>
                <a:gd name="T16" fmla="*/ 0 w 796"/>
                <a:gd name="T17" fmla="*/ 485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493">
                  <a:moveTo>
                    <a:pt x="0" y="485"/>
                  </a:moveTo>
                  <a:cubicBezTo>
                    <a:pt x="0" y="468"/>
                    <a:pt x="0" y="468"/>
                    <a:pt x="0" y="468"/>
                  </a:cubicBezTo>
                  <a:cubicBezTo>
                    <a:pt x="0" y="462"/>
                    <a:pt x="4" y="455"/>
                    <a:pt x="9" y="453"/>
                  </a:cubicBezTo>
                  <a:cubicBezTo>
                    <a:pt x="788" y="3"/>
                    <a:pt x="788" y="3"/>
                    <a:pt x="788" y="3"/>
                  </a:cubicBezTo>
                  <a:cubicBezTo>
                    <a:pt x="793" y="0"/>
                    <a:pt x="796" y="3"/>
                    <a:pt x="796" y="8"/>
                  </a:cubicBezTo>
                  <a:cubicBezTo>
                    <a:pt x="796" y="26"/>
                    <a:pt x="796" y="26"/>
                    <a:pt x="796" y="26"/>
                  </a:cubicBezTo>
                  <a:cubicBezTo>
                    <a:pt x="796" y="31"/>
                    <a:pt x="793" y="38"/>
                    <a:pt x="788" y="41"/>
                  </a:cubicBezTo>
                  <a:cubicBezTo>
                    <a:pt x="9" y="490"/>
                    <a:pt x="9" y="490"/>
                    <a:pt x="9" y="490"/>
                  </a:cubicBezTo>
                  <a:cubicBezTo>
                    <a:pt x="4" y="493"/>
                    <a:pt x="0" y="491"/>
                    <a:pt x="0" y="48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í$ḷíḍê">
              <a:extLst>
                <a:ext uri="{FF2B5EF4-FFF2-40B4-BE49-F238E27FC236}">
                  <a16:creationId xmlns:a16="http://schemas.microsoft.com/office/drawing/2014/main" id="{B2F39AC3-2357-44C5-AB7D-A95CD8A63504}"/>
                </a:ext>
              </a:extLst>
            </p:cNvPr>
            <p:cNvSpPr/>
            <p:nvPr/>
          </p:nvSpPr>
          <p:spPr bwMode="auto">
            <a:xfrm>
              <a:off x="7197726" y="1784350"/>
              <a:ext cx="60325" cy="80963"/>
            </a:xfrm>
            <a:custGeom>
              <a:avLst/>
              <a:gdLst>
                <a:gd name="T0" fmla="*/ 14 w 23"/>
                <a:gd name="T1" fmla="*/ 7 h 31"/>
                <a:gd name="T2" fmla="*/ 21 w 23"/>
                <a:gd name="T3" fmla="*/ 6 h 31"/>
                <a:gd name="T4" fmla="*/ 21 w 23"/>
                <a:gd name="T5" fmla="*/ 6 h 31"/>
                <a:gd name="T6" fmla="*/ 21 w 23"/>
                <a:gd name="T7" fmla="*/ 5 h 31"/>
                <a:gd name="T8" fmla="*/ 21 w 23"/>
                <a:gd name="T9" fmla="*/ 5 h 31"/>
                <a:gd name="T10" fmla="*/ 20 w 23"/>
                <a:gd name="T11" fmla="*/ 5 h 31"/>
                <a:gd name="T12" fmla="*/ 20 w 23"/>
                <a:gd name="T13" fmla="*/ 5 h 31"/>
                <a:gd name="T14" fmla="*/ 20 w 23"/>
                <a:gd name="T15" fmla="*/ 5 h 31"/>
                <a:gd name="T16" fmla="*/ 20 w 23"/>
                <a:gd name="T17" fmla="*/ 5 h 31"/>
                <a:gd name="T18" fmla="*/ 16 w 23"/>
                <a:gd name="T19" fmla="*/ 14 h 31"/>
                <a:gd name="T20" fmla="*/ 16 w 23"/>
                <a:gd name="T21" fmla="*/ 15 h 31"/>
                <a:gd name="T22" fmla="*/ 17 w 23"/>
                <a:gd name="T23" fmla="*/ 22 h 31"/>
                <a:gd name="T24" fmla="*/ 17 w 23"/>
                <a:gd name="T25" fmla="*/ 22 h 31"/>
                <a:gd name="T26" fmla="*/ 17 w 23"/>
                <a:gd name="T27" fmla="*/ 22 h 31"/>
                <a:gd name="T28" fmla="*/ 17 w 23"/>
                <a:gd name="T29" fmla="*/ 22 h 31"/>
                <a:gd name="T30" fmla="*/ 17 w 23"/>
                <a:gd name="T31" fmla="*/ 22 h 31"/>
                <a:gd name="T32" fmla="*/ 10 w 23"/>
                <a:gd name="T33" fmla="*/ 22 h 31"/>
                <a:gd name="T34" fmla="*/ 6 w 23"/>
                <a:gd name="T35" fmla="*/ 28 h 31"/>
                <a:gd name="T36" fmla="*/ 6 w 23"/>
                <a:gd name="T37" fmla="*/ 28 h 31"/>
                <a:gd name="T38" fmla="*/ 6 w 23"/>
                <a:gd name="T39" fmla="*/ 28 h 31"/>
                <a:gd name="T40" fmla="*/ 6 w 23"/>
                <a:gd name="T41" fmla="*/ 28 h 31"/>
                <a:gd name="T42" fmla="*/ 6 w 23"/>
                <a:gd name="T43" fmla="*/ 28 h 31"/>
                <a:gd name="T44" fmla="*/ 6 w 23"/>
                <a:gd name="T45" fmla="*/ 29 h 31"/>
                <a:gd name="T46" fmla="*/ 6 w 23"/>
                <a:gd name="T47" fmla="*/ 29 h 31"/>
                <a:gd name="T48" fmla="*/ 7 w 23"/>
                <a:gd name="T49" fmla="*/ 29 h 31"/>
                <a:gd name="T50" fmla="*/ 7 w 23"/>
                <a:gd name="T51" fmla="*/ 29 h 31"/>
                <a:gd name="T52" fmla="*/ 7 w 23"/>
                <a:gd name="T53" fmla="*/ 29 h 31"/>
                <a:gd name="T54" fmla="*/ 7 w 23"/>
                <a:gd name="T55" fmla="*/ 19 h 31"/>
                <a:gd name="T56" fmla="*/ 3 w 23"/>
                <a:gd name="T57" fmla="*/ 17 h 31"/>
                <a:gd name="T58" fmla="*/ 3 w 23"/>
                <a:gd name="T59" fmla="*/ 17 h 31"/>
                <a:gd name="T60" fmla="*/ 3 w 23"/>
                <a:gd name="T61" fmla="*/ 17 h 31"/>
                <a:gd name="T62" fmla="*/ 3 w 23"/>
                <a:gd name="T63" fmla="*/ 17 h 31"/>
                <a:gd name="T64" fmla="*/ 9 w 23"/>
                <a:gd name="T65" fmla="*/ 12 h 31"/>
                <a:gd name="T66" fmla="*/ 13 w 23"/>
                <a:gd name="T67" fmla="*/ 2 h 31"/>
                <a:gd name="T68" fmla="*/ 12 w 23"/>
                <a:gd name="T69" fmla="*/ 3 h 31"/>
                <a:gd name="T70" fmla="*/ 12 w 23"/>
                <a:gd name="T71" fmla="*/ 3 h 31"/>
                <a:gd name="T72" fmla="*/ 12 w 23"/>
                <a:gd name="T73" fmla="*/ 3 h 31"/>
                <a:gd name="T74" fmla="*/ 12 w 23"/>
                <a:gd name="T75" fmla="*/ 2 h 31"/>
                <a:gd name="T76" fmla="*/ 12 w 23"/>
                <a:gd name="T77" fmla="*/ 2 h 31"/>
                <a:gd name="T78" fmla="*/ 14 w 23"/>
                <a:gd name="T79" fmla="*/ 1 h 31"/>
                <a:gd name="T80" fmla="*/ 10 w 23"/>
                <a:gd name="T81" fmla="*/ 0 h 31"/>
                <a:gd name="T82" fmla="*/ 7 w 23"/>
                <a:gd name="T83" fmla="*/ 10 h 31"/>
                <a:gd name="T84" fmla="*/ 1 w 23"/>
                <a:gd name="T85" fmla="*/ 19 h 31"/>
                <a:gd name="T86" fmla="*/ 5 w 23"/>
                <a:gd name="T87" fmla="*/ 21 h 31"/>
                <a:gd name="T88" fmla="*/ 5 w 23"/>
                <a:gd name="T89" fmla="*/ 21 h 31"/>
                <a:gd name="T90" fmla="*/ 5 w 23"/>
                <a:gd name="T91" fmla="*/ 21 h 31"/>
                <a:gd name="T92" fmla="*/ 5 w 23"/>
                <a:gd name="T93" fmla="*/ 21 h 31"/>
                <a:gd name="T94" fmla="*/ 5 w 23"/>
                <a:gd name="T95" fmla="*/ 28 h 31"/>
                <a:gd name="T96" fmla="*/ 4 w 23"/>
                <a:gd name="T97" fmla="*/ 30 h 31"/>
                <a:gd name="T98" fmla="*/ 13 w 23"/>
                <a:gd name="T99" fmla="*/ 24 h 31"/>
                <a:gd name="T100" fmla="*/ 12 w 23"/>
                <a:gd name="T101" fmla="*/ 23 h 31"/>
                <a:gd name="T102" fmla="*/ 12 w 23"/>
                <a:gd name="T103" fmla="*/ 23 h 31"/>
                <a:gd name="T104" fmla="*/ 12 w 23"/>
                <a:gd name="T105" fmla="*/ 24 h 31"/>
                <a:gd name="T106" fmla="*/ 12 w 23"/>
                <a:gd name="T107" fmla="*/ 24 h 31"/>
                <a:gd name="T108" fmla="*/ 18 w 23"/>
                <a:gd name="T109" fmla="*/ 24 h 31"/>
                <a:gd name="T110" fmla="*/ 19 w 23"/>
                <a:gd name="T111" fmla="*/ 14 h 31"/>
                <a:gd name="T112" fmla="*/ 19 w 23"/>
                <a:gd name="T113" fmla="*/ 14 h 31"/>
                <a:gd name="T114" fmla="*/ 19 w 23"/>
                <a:gd name="T115" fmla="*/ 14 h 31"/>
                <a:gd name="T116" fmla="*/ 23 w 23"/>
                <a:gd name="T117" fmla="*/ 7 h 31"/>
                <a:gd name="T118" fmla="*/ 21 w 23"/>
                <a:gd name="T119" fmla="*/ 3 h 31"/>
                <a:gd name="T120" fmla="*/ 15 w 23"/>
                <a:gd name="T121" fmla="*/ 5 h 31"/>
                <a:gd name="T122" fmla="*/ 14 w 23"/>
                <a:gd name="T123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" h="31">
                  <a:moveTo>
                    <a:pt x="13" y="1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4"/>
                    <a:pt x="16" y="1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1" y="22"/>
                    <a:pt x="10" y="22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8" y="20"/>
                    <a:pt x="7" y="19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10" y="11"/>
                    <a:pt x="10" y="10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0" y="1"/>
                    <a:pt x="10" y="1"/>
                    <a:pt x="9" y="2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7"/>
                    <a:pt x="1" y="18"/>
                    <a:pt x="1" y="1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30"/>
                    <a:pt x="4" y="30"/>
                  </a:cubicBezTo>
                  <a:cubicBezTo>
                    <a:pt x="5" y="31"/>
                    <a:pt x="5" y="31"/>
                    <a:pt x="6" y="31"/>
                  </a:cubicBezTo>
                  <a:cubicBezTo>
                    <a:pt x="7" y="31"/>
                    <a:pt x="8" y="30"/>
                    <a:pt x="8" y="3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3"/>
                    <a:pt x="20" y="22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6"/>
                    <a:pt x="23" y="5"/>
                  </a:cubicBezTo>
                  <a:cubicBezTo>
                    <a:pt x="23" y="5"/>
                    <a:pt x="23" y="4"/>
                    <a:pt x="23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ṩliḋê">
              <a:extLst>
                <a:ext uri="{FF2B5EF4-FFF2-40B4-BE49-F238E27FC236}">
                  <a16:creationId xmlns:a16="http://schemas.microsoft.com/office/drawing/2014/main" id="{4A754E1F-E6DC-4B1D-9375-C94E6C5BD23F}"/>
                </a:ext>
              </a:extLst>
            </p:cNvPr>
            <p:cNvSpPr/>
            <p:nvPr/>
          </p:nvSpPr>
          <p:spPr bwMode="auto">
            <a:xfrm>
              <a:off x="7285038" y="1706563"/>
              <a:ext cx="80963" cy="52388"/>
            </a:xfrm>
            <a:custGeom>
              <a:avLst/>
              <a:gdLst>
                <a:gd name="T0" fmla="*/ 28 w 31"/>
                <a:gd name="T1" fmla="*/ 0 h 20"/>
                <a:gd name="T2" fmla="*/ 26 w 31"/>
                <a:gd name="T3" fmla="*/ 0 h 20"/>
                <a:gd name="T4" fmla="*/ 2 w 31"/>
                <a:gd name="T5" fmla="*/ 14 h 20"/>
                <a:gd name="T6" fmla="*/ 1 w 31"/>
                <a:gd name="T7" fmla="*/ 18 h 20"/>
                <a:gd name="T8" fmla="*/ 4 w 31"/>
                <a:gd name="T9" fmla="*/ 20 h 20"/>
                <a:gd name="T10" fmla="*/ 5 w 31"/>
                <a:gd name="T11" fmla="*/ 20 h 20"/>
                <a:gd name="T12" fmla="*/ 29 w 31"/>
                <a:gd name="T13" fmla="*/ 5 h 20"/>
                <a:gd name="T14" fmla="*/ 31 w 31"/>
                <a:gd name="T15" fmla="*/ 1 h 20"/>
                <a:gd name="T16" fmla="*/ 28 w 3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8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7"/>
                    <a:pt x="1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5" y="20"/>
                    <a:pt x="5" y="20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1" y="5"/>
                    <a:pt x="31" y="3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ïşḷîḋe">
              <a:extLst>
                <a:ext uri="{FF2B5EF4-FFF2-40B4-BE49-F238E27FC236}">
                  <a16:creationId xmlns:a16="http://schemas.microsoft.com/office/drawing/2014/main" id="{4B47C561-46CE-4BB4-9E44-E8E4E530B218}"/>
                </a:ext>
              </a:extLst>
            </p:cNvPr>
            <p:cNvSpPr/>
            <p:nvPr/>
          </p:nvSpPr>
          <p:spPr bwMode="auto">
            <a:xfrm>
              <a:off x="7285038" y="1743075"/>
              <a:ext cx="80963" cy="52388"/>
            </a:xfrm>
            <a:custGeom>
              <a:avLst/>
              <a:gdLst>
                <a:gd name="T0" fmla="*/ 28 w 31"/>
                <a:gd name="T1" fmla="*/ 0 h 20"/>
                <a:gd name="T2" fmla="*/ 26 w 31"/>
                <a:gd name="T3" fmla="*/ 0 h 20"/>
                <a:gd name="T4" fmla="*/ 2 w 31"/>
                <a:gd name="T5" fmla="*/ 14 h 20"/>
                <a:gd name="T6" fmla="*/ 1 w 31"/>
                <a:gd name="T7" fmla="*/ 19 h 20"/>
                <a:gd name="T8" fmla="*/ 4 w 31"/>
                <a:gd name="T9" fmla="*/ 20 h 20"/>
                <a:gd name="T10" fmla="*/ 5 w 31"/>
                <a:gd name="T11" fmla="*/ 20 h 20"/>
                <a:gd name="T12" fmla="*/ 29 w 31"/>
                <a:gd name="T13" fmla="*/ 6 h 20"/>
                <a:gd name="T14" fmla="*/ 31 w 31"/>
                <a:gd name="T15" fmla="*/ 1 h 20"/>
                <a:gd name="T16" fmla="*/ 28 w 3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8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7"/>
                    <a:pt x="1" y="19"/>
                  </a:cubicBezTo>
                  <a:cubicBezTo>
                    <a:pt x="2" y="20"/>
                    <a:pt x="3" y="20"/>
                    <a:pt x="4" y="20"/>
                  </a:cubicBezTo>
                  <a:cubicBezTo>
                    <a:pt x="4" y="20"/>
                    <a:pt x="5" y="20"/>
                    <a:pt x="5" y="20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1" y="3"/>
                    <a:pt x="31" y="1"/>
                  </a:cubicBezTo>
                  <a:cubicBezTo>
                    <a:pt x="30" y="1"/>
                    <a:pt x="29" y="0"/>
                    <a:pt x="2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ṩ1iḋé">
              <a:extLst>
                <a:ext uri="{FF2B5EF4-FFF2-40B4-BE49-F238E27FC236}">
                  <a16:creationId xmlns:a16="http://schemas.microsoft.com/office/drawing/2014/main" id="{C00225CC-EC86-480B-B0E9-F858A98FAC2B}"/>
                </a:ext>
              </a:extLst>
            </p:cNvPr>
            <p:cNvSpPr/>
            <p:nvPr/>
          </p:nvSpPr>
          <p:spPr bwMode="auto">
            <a:xfrm>
              <a:off x="7285038" y="1779588"/>
              <a:ext cx="80963" cy="52388"/>
            </a:xfrm>
            <a:custGeom>
              <a:avLst/>
              <a:gdLst>
                <a:gd name="T0" fmla="*/ 28 w 31"/>
                <a:gd name="T1" fmla="*/ 0 h 20"/>
                <a:gd name="T2" fmla="*/ 26 w 31"/>
                <a:gd name="T3" fmla="*/ 0 h 20"/>
                <a:gd name="T4" fmla="*/ 2 w 31"/>
                <a:gd name="T5" fmla="*/ 15 h 20"/>
                <a:gd name="T6" fmla="*/ 1 w 31"/>
                <a:gd name="T7" fmla="*/ 19 h 20"/>
                <a:gd name="T8" fmla="*/ 4 w 31"/>
                <a:gd name="T9" fmla="*/ 20 h 20"/>
                <a:gd name="T10" fmla="*/ 5 w 31"/>
                <a:gd name="T11" fmla="*/ 20 h 20"/>
                <a:gd name="T12" fmla="*/ 29 w 31"/>
                <a:gd name="T13" fmla="*/ 6 h 20"/>
                <a:gd name="T14" fmla="*/ 31 w 31"/>
                <a:gd name="T15" fmla="*/ 2 h 20"/>
                <a:gd name="T16" fmla="*/ 28 w 3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8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7"/>
                    <a:pt x="1" y="19"/>
                  </a:cubicBezTo>
                  <a:cubicBezTo>
                    <a:pt x="2" y="20"/>
                    <a:pt x="3" y="20"/>
                    <a:pt x="4" y="20"/>
                  </a:cubicBezTo>
                  <a:cubicBezTo>
                    <a:pt x="4" y="20"/>
                    <a:pt x="5" y="20"/>
                    <a:pt x="5" y="20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1" y="3"/>
                    <a:pt x="31" y="2"/>
                  </a:cubicBezTo>
                  <a:cubicBezTo>
                    <a:pt x="30" y="1"/>
                    <a:pt x="29" y="0"/>
                    <a:pt x="2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í$ľîḋe">
              <a:extLst>
                <a:ext uri="{FF2B5EF4-FFF2-40B4-BE49-F238E27FC236}">
                  <a16:creationId xmlns:a16="http://schemas.microsoft.com/office/drawing/2014/main" id="{CAB772CE-F70E-4A8C-A772-110191CD640C}"/>
                </a:ext>
              </a:extLst>
            </p:cNvPr>
            <p:cNvSpPr/>
            <p:nvPr/>
          </p:nvSpPr>
          <p:spPr bwMode="auto">
            <a:xfrm>
              <a:off x="4841876" y="3073400"/>
              <a:ext cx="44450" cy="173038"/>
            </a:xfrm>
            <a:custGeom>
              <a:avLst/>
              <a:gdLst>
                <a:gd name="T0" fmla="*/ 28 w 28"/>
                <a:gd name="T1" fmla="*/ 16 h 109"/>
                <a:gd name="T2" fmla="*/ 28 w 28"/>
                <a:gd name="T3" fmla="*/ 109 h 109"/>
                <a:gd name="T4" fmla="*/ 0 w 28"/>
                <a:gd name="T5" fmla="*/ 94 h 109"/>
                <a:gd name="T6" fmla="*/ 0 w 28"/>
                <a:gd name="T7" fmla="*/ 0 h 109"/>
                <a:gd name="T8" fmla="*/ 28 w 28"/>
                <a:gd name="T9" fmla="*/ 1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09">
                  <a:moveTo>
                    <a:pt x="28" y="16"/>
                  </a:moveTo>
                  <a:lnTo>
                    <a:pt x="28" y="109"/>
                  </a:lnTo>
                  <a:lnTo>
                    <a:pt x="0" y="94"/>
                  </a:lnTo>
                  <a:lnTo>
                    <a:pt x="0" y="0"/>
                  </a:lnTo>
                  <a:lnTo>
                    <a:pt x="28" y="16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ṧḷiḓè">
              <a:extLst>
                <a:ext uri="{FF2B5EF4-FFF2-40B4-BE49-F238E27FC236}">
                  <a16:creationId xmlns:a16="http://schemas.microsoft.com/office/drawing/2014/main" id="{801424E5-B1E5-40F4-B049-462B8876487A}"/>
                </a:ext>
              </a:extLst>
            </p:cNvPr>
            <p:cNvSpPr/>
            <p:nvPr/>
          </p:nvSpPr>
          <p:spPr bwMode="auto">
            <a:xfrm>
              <a:off x="4970463" y="3351213"/>
              <a:ext cx="509588" cy="1654175"/>
            </a:xfrm>
            <a:custGeom>
              <a:avLst/>
              <a:gdLst>
                <a:gd name="T0" fmla="*/ 9 w 195"/>
                <a:gd name="T1" fmla="*/ 105 h 633"/>
                <a:gd name="T2" fmla="*/ 186 w 195"/>
                <a:gd name="T3" fmla="*/ 3 h 633"/>
                <a:gd name="T4" fmla="*/ 195 w 195"/>
                <a:gd name="T5" fmla="*/ 8 h 633"/>
                <a:gd name="T6" fmla="*/ 195 w 195"/>
                <a:gd name="T7" fmla="*/ 513 h 633"/>
                <a:gd name="T8" fmla="*/ 186 w 195"/>
                <a:gd name="T9" fmla="*/ 528 h 633"/>
                <a:gd name="T10" fmla="*/ 9 w 195"/>
                <a:gd name="T11" fmla="*/ 631 h 633"/>
                <a:gd name="T12" fmla="*/ 0 w 195"/>
                <a:gd name="T13" fmla="*/ 626 h 633"/>
                <a:gd name="T14" fmla="*/ 0 w 195"/>
                <a:gd name="T15" fmla="*/ 120 h 633"/>
                <a:gd name="T16" fmla="*/ 9 w 195"/>
                <a:gd name="T17" fmla="*/ 105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" h="633">
                  <a:moveTo>
                    <a:pt x="9" y="105"/>
                  </a:moveTo>
                  <a:cubicBezTo>
                    <a:pt x="186" y="3"/>
                    <a:pt x="186" y="3"/>
                    <a:pt x="186" y="3"/>
                  </a:cubicBezTo>
                  <a:cubicBezTo>
                    <a:pt x="191" y="0"/>
                    <a:pt x="195" y="2"/>
                    <a:pt x="195" y="8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5" y="518"/>
                    <a:pt x="191" y="525"/>
                    <a:pt x="186" y="528"/>
                  </a:cubicBezTo>
                  <a:cubicBezTo>
                    <a:pt x="9" y="631"/>
                    <a:pt x="9" y="631"/>
                    <a:pt x="9" y="631"/>
                  </a:cubicBezTo>
                  <a:cubicBezTo>
                    <a:pt x="4" y="633"/>
                    <a:pt x="0" y="631"/>
                    <a:pt x="0" y="62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15"/>
                    <a:pt x="4" y="108"/>
                    <a:pt x="9" y="105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ṣḻïďé">
              <a:extLst>
                <a:ext uri="{FF2B5EF4-FFF2-40B4-BE49-F238E27FC236}">
                  <a16:creationId xmlns:a16="http://schemas.microsoft.com/office/drawing/2014/main" id="{31F23010-D3B2-42D6-ADE9-625F65779D6C}"/>
                </a:ext>
              </a:extLst>
            </p:cNvPr>
            <p:cNvSpPr/>
            <p:nvPr/>
          </p:nvSpPr>
          <p:spPr bwMode="auto">
            <a:xfrm>
              <a:off x="5053013" y="3497263"/>
              <a:ext cx="341313" cy="231775"/>
            </a:xfrm>
            <a:custGeom>
              <a:avLst/>
              <a:gdLst>
                <a:gd name="T0" fmla="*/ 9 w 130"/>
                <a:gd name="T1" fmla="*/ 68 h 89"/>
                <a:gd name="T2" fmla="*/ 122 w 130"/>
                <a:gd name="T3" fmla="*/ 3 h 89"/>
                <a:gd name="T4" fmla="*/ 130 w 130"/>
                <a:gd name="T5" fmla="*/ 7 h 89"/>
                <a:gd name="T6" fmla="*/ 122 w 130"/>
                <a:gd name="T7" fmla="*/ 22 h 89"/>
                <a:gd name="T8" fmla="*/ 9 w 130"/>
                <a:gd name="T9" fmla="*/ 87 h 89"/>
                <a:gd name="T10" fmla="*/ 0 w 130"/>
                <a:gd name="T11" fmla="*/ 82 h 89"/>
                <a:gd name="T12" fmla="*/ 9 w 130"/>
                <a:gd name="T13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89">
                  <a:moveTo>
                    <a:pt x="9" y="68"/>
                  </a:moveTo>
                  <a:cubicBezTo>
                    <a:pt x="122" y="3"/>
                    <a:pt x="122" y="3"/>
                    <a:pt x="122" y="3"/>
                  </a:cubicBezTo>
                  <a:cubicBezTo>
                    <a:pt x="127" y="0"/>
                    <a:pt x="130" y="2"/>
                    <a:pt x="130" y="7"/>
                  </a:cubicBezTo>
                  <a:cubicBezTo>
                    <a:pt x="130" y="12"/>
                    <a:pt x="127" y="19"/>
                    <a:pt x="122" y="22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4" y="89"/>
                    <a:pt x="0" y="88"/>
                    <a:pt x="0" y="82"/>
                  </a:cubicBezTo>
                  <a:cubicBezTo>
                    <a:pt x="0" y="77"/>
                    <a:pt x="4" y="71"/>
                    <a:pt x="9" y="68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išliḋê">
              <a:extLst>
                <a:ext uri="{FF2B5EF4-FFF2-40B4-BE49-F238E27FC236}">
                  <a16:creationId xmlns:a16="http://schemas.microsoft.com/office/drawing/2014/main" id="{0D20B7FD-0817-431A-A413-ACE1A31BD970}"/>
                </a:ext>
              </a:extLst>
            </p:cNvPr>
            <p:cNvSpPr/>
            <p:nvPr/>
          </p:nvSpPr>
          <p:spPr bwMode="auto">
            <a:xfrm>
              <a:off x="5053013" y="3763963"/>
              <a:ext cx="46038" cy="68263"/>
            </a:xfrm>
            <a:custGeom>
              <a:avLst/>
              <a:gdLst>
                <a:gd name="T0" fmla="*/ 0 w 17"/>
                <a:gd name="T1" fmla="*/ 14 h 26"/>
                <a:gd name="T2" fmla="*/ 0 w 17"/>
                <a:gd name="T3" fmla="*/ 21 h 26"/>
                <a:gd name="T4" fmla="*/ 6 w 17"/>
                <a:gd name="T5" fmla="*/ 24 h 26"/>
                <a:gd name="T6" fmla="*/ 12 w 17"/>
                <a:gd name="T7" fmla="*/ 21 h 26"/>
                <a:gd name="T8" fmla="*/ 17 w 17"/>
                <a:gd name="T9" fmla="*/ 12 h 26"/>
                <a:gd name="T10" fmla="*/ 17 w 17"/>
                <a:gd name="T11" fmla="*/ 5 h 26"/>
                <a:gd name="T12" fmla="*/ 12 w 17"/>
                <a:gd name="T13" fmla="*/ 2 h 26"/>
                <a:gd name="T14" fmla="*/ 6 w 17"/>
                <a:gd name="T15" fmla="*/ 5 h 26"/>
                <a:gd name="T16" fmla="*/ 0 w 17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5"/>
                    <a:pt x="3" y="26"/>
                    <a:pt x="6" y="24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19"/>
                    <a:pt x="17" y="15"/>
                    <a:pt x="17" y="12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2"/>
                    <a:pt x="14" y="0"/>
                    <a:pt x="12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ïṣḷíḍê">
              <a:extLst>
                <a:ext uri="{FF2B5EF4-FFF2-40B4-BE49-F238E27FC236}">
                  <a16:creationId xmlns:a16="http://schemas.microsoft.com/office/drawing/2014/main" id="{D5DBC233-268B-43BD-A304-970803C0BFCC}"/>
                </a:ext>
              </a:extLst>
            </p:cNvPr>
            <p:cNvSpPr/>
            <p:nvPr/>
          </p:nvSpPr>
          <p:spPr bwMode="auto">
            <a:xfrm>
              <a:off x="5140326" y="3595688"/>
              <a:ext cx="254000" cy="184150"/>
            </a:xfrm>
            <a:custGeom>
              <a:avLst/>
              <a:gdLst>
                <a:gd name="T0" fmla="*/ 0 w 97"/>
                <a:gd name="T1" fmla="*/ 63 h 70"/>
                <a:gd name="T2" fmla="*/ 9 w 97"/>
                <a:gd name="T3" fmla="*/ 67 h 70"/>
                <a:gd name="T4" fmla="*/ 89 w 97"/>
                <a:gd name="T5" fmla="*/ 21 h 70"/>
                <a:gd name="T6" fmla="*/ 97 w 97"/>
                <a:gd name="T7" fmla="*/ 7 h 70"/>
                <a:gd name="T8" fmla="*/ 89 w 97"/>
                <a:gd name="T9" fmla="*/ 2 h 70"/>
                <a:gd name="T10" fmla="*/ 9 w 97"/>
                <a:gd name="T11" fmla="*/ 49 h 70"/>
                <a:gd name="T12" fmla="*/ 0 w 97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0">
                  <a:moveTo>
                    <a:pt x="0" y="63"/>
                  </a:moveTo>
                  <a:cubicBezTo>
                    <a:pt x="0" y="68"/>
                    <a:pt x="4" y="70"/>
                    <a:pt x="9" y="67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8"/>
                    <a:pt x="97" y="12"/>
                    <a:pt x="97" y="7"/>
                  </a:cubicBezTo>
                  <a:cubicBezTo>
                    <a:pt x="97" y="2"/>
                    <a:pt x="94" y="0"/>
                    <a:pt x="89" y="2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1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ṡ1iďè">
              <a:extLst>
                <a:ext uri="{FF2B5EF4-FFF2-40B4-BE49-F238E27FC236}">
                  <a16:creationId xmlns:a16="http://schemas.microsoft.com/office/drawing/2014/main" id="{6DB5B907-292D-424D-97FA-3282142391DE}"/>
                </a:ext>
              </a:extLst>
            </p:cNvPr>
            <p:cNvSpPr/>
            <p:nvPr/>
          </p:nvSpPr>
          <p:spPr bwMode="auto">
            <a:xfrm>
              <a:off x="5053013" y="3862388"/>
              <a:ext cx="46038" cy="65088"/>
            </a:xfrm>
            <a:custGeom>
              <a:avLst/>
              <a:gdLst>
                <a:gd name="T0" fmla="*/ 0 w 17"/>
                <a:gd name="T1" fmla="*/ 14 h 25"/>
                <a:gd name="T2" fmla="*/ 0 w 17"/>
                <a:gd name="T3" fmla="*/ 21 h 25"/>
                <a:gd name="T4" fmla="*/ 6 w 17"/>
                <a:gd name="T5" fmla="*/ 24 h 25"/>
                <a:gd name="T6" fmla="*/ 12 w 17"/>
                <a:gd name="T7" fmla="*/ 20 h 25"/>
                <a:gd name="T8" fmla="*/ 17 w 17"/>
                <a:gd name="T9" fmla="*/ 11 h 25"/>
                <a:gd name="T10" fmla="*/ 17 w 17"/>
                <a:gd name="T11" fmla="*/ 5 h 25"/>
                <a:gd name="T12" fmla="*/ 12 w 17"/>
                <a:gd name="T13" fmla="*/ 2 h 25"/>
                <a:gd name="T14" fmla="*/ 6 w 17"/>
                <a:gd name="T15" fmla="*/ 5 h 25"/>
                <a:gd name="T16" fmla="*/ 0 w 17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5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3" y="25"/>
                    <a:pt x="6" y="24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19"/>
                    <a:pt x="17" y="15"/>
                    <a:pt x="17" y="11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1"/>
                    <a:pt x="14" y="0"/>
                    <a:pt x="12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S1idé">
              <a:extLst>
                <a:ext uri="{FF2B5EF4-FFF2-40B4-BE49-F238E27FC236}">
                  <a16:creationId xmlns:a16="http://schemas.microsoft.com/office/drawing/2014/main" id="{07B397A4-4A3F-4EE0-85D7-C51A579ABDE3}"/>
                </a:ext>
              </a:extLst>
            </p:cNvPr>
            <p:cNvSpPr/>
            <p:nvPr/>
          </p:nvSpPr>
          <p:spPr bwMode="auto">
            <a:xfrm>
              <a:off x="5140326" y="3692525"/>
              <a:ext cx="254000" cy="185738"/>
            </a:xfrm>
            <a:custGeom>
              <a:avLst/>
              <a:gdLst>
                <a:gd name="T0" fmla="*/ 0 w 97"/>
                <a:gd name="T1" fmla="*/ 64 h 71"/>
                <a:gd name="T2" fmla="*/ 9 w 97"/>
                <a:gd name="T3" fmla="*/ 68 h 71"/>
                <a:gd name="T4" fmla="*/ 89 w 97"/>
                <a:gd name="T5" fmla="*/ 22 h 71"/>
                <a:gd name="T6" fmla="*/ 97 w 97"/>
                <a:gd name="T7" fmla="*/ 7 h 71"/>
                <a:gd name="T8" fmla="*/ 89 w 97"/>
                <a:gd name="T9" fmla="*/ 3 h 71"/>
                <a:gd name="T10" fmla="*/ 9 w 97"/>
                <a:gd name="T11" fmla="*/ 49 h 71"/>
                <a:gd name="T12" fmla="*/ 0 w 97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7" y="13"/>
                    <a:pt x="97" y="7"/>
                  </a:cubicBezTo>
                  <a:cubicBezTo>
                    <a:pt x="97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šlíḋé">
              <a:extLst>
                <a:ext uri="{FF2B5EF4-FFF2-40B4-BE49-F238E27FC236}">
                  <a16:creationId xmlns:a16="http://schemas.microsoft.com/office/drawing/2014/main" id="{5DF460A4-F00C-4FFA-84F7-50497DE46B36}"/>
                </a:ext>
              </a:extLst>
            </p:cNvPr>
            <p:cNvSpPr/>
            <p:nvPr/>
          </p:nvSpPr>
          <p:spPr bwMode="auto">
            <a:xfrm>
              <a:off x="5053013" y="3959225"/>
              <a:ext cx="46038" cy="68263"/>
            </a:xfrm>
            <a:custGeom>
              <a:avLst/>
              <a:gdLst>
                <a:gd name="T0" fmla="*/ 0 w 17"/>
                <a:gd name="T1" fmla="*/ 15 h 26"/>
                <a:gd name="T2" fmla="*/ 0 w 17"/>
                <a:gd name="T3" fmla="*/ 21 h 26"/>
                <a:gd name="T4" fmla="*/ 6 w 17"/>
                <a:gd name="T5" fmla="*/ 24 h 26"/>
                <a:gd name="T6" fmla="*/ 12 w 17"/>
                <a:gd name="T7" fmla="*/ 21 h 26"/>
                <a:gd name="T8" fmla="*/ 17 w 17"/>
                <a:gd name="T9" fmla="*/ 12 h 26"/>
                <a:gd name="T10" fmla="*/ 17 w 17"/>
                <a:gd name="T11" fmla="*/ 5 h 26"/>
                <a:gd name="T12" fmla="*/ 12 w 17"/>
                <a:gd name="T13" fmla="*/ 2 h 26"/>
                <a:gd name="T14" fmla="*/ 6 w 17"/>
                <a:gd name="T15" fmla="*/ 6 h 26"/>
                <a:gd name="T16" fmla="*/ 0 w 17"/>
                <a:gd name="T17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6">
                  <a:moveTo>
                    <a:pt x="0" y="15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5"/>
                    <a:pt x="3" y="26"/>
                    <a:pt x="6" y="24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19"/>
                    <a:pt x="17" y="15"/>
                    <a:pt x="17" y="12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2"/>
                    <a:pt x="14" y="0"/>
                    <a:pt x="12" y="2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7"/>
                    <a:pt x="0" y="11"/>
                    <a:pt x="0" y="1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ṥļíďè">
              <a:extLst>
                <a:ext uri="{FF2B5EF4-FFF2-40B4-BE49-F238E27FC236}">
                  <a16:creationId xmlns:a16="http://schemas.microsoft.com/office/drawing/2014/main" id="{964D97F3-0FE6-429E-A876-4392EC529940}"/>
                </a:ext>
              </a:extLst>
            </p:cNvPr>
            <p:cNvSpPr/>
            <p:nvPr/>
          </p:nvSpPr>
          <p:spPr bwMode="auto">
            <a:xfrm>
              <a:off x="5140326" y="3792538"/>
              <a:ext cx="254000" cy="182563"/>
            </a:xfrm>
            <a:custGeom>
              <a:avLst/>
              <a:gdLst>
                <a:gd name="T0" fmla="*/ 0 w 97"/>
                <a:gd name="T1" fmla="*/ 63 h 70"/>
                <a:gd name="T2" fmla="*/ 9 w 97"/>
                <a:gd name="T3" fmla="*/ 68 h 70"/>
                <a:gd name="T4" fmla="*/ 89 w 97"/>
                <a:gd name="T5" fmla="*/ 21 h 70"/>
                <a:gd name="T6" fmla="*/ 97 w 97"/>
                <a:gd name="T7" fmla="*/ 7 h 70"/>
                <a:gd name="T8" fmla="*/ 89 w 97"/>
                <a:gd name="T9" fmla="*/ 2 h 70"/>
                <a:gd name="T10" fmla="*/ 9 w 97"/>
                <a:gd name="T11" fmla="*/ 49 h 70"/>
                <a:gd name="T12" fmla="*/ 0 w 97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0">
                  <a:moveTo>
                    <a:pt x="0" y="63"/>
                  </a:moveTo>
                  <a:cubicBezTo>
                    <a:pt x="0" y="68"/>
                    <a:pt x="4" y="70"/>
                    <a:pt x="9" y="68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8"/>
                    <a:pt x="97" y="12"/>
                    <a:pt x="97" y="7"/>
                  </a:cubicBezTo>
                  <a:cubicBezTo>
                    <a:pt x="97" y="2"/>
                    <a:pt x="94" y="0"/>
                    <a:pt x="89" y="2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śḻîḓé">
              <a:extLst>
                <a:ext uri="{FF2B5EF4-FFF2-40B4-BE49-F238E27FC236}">
                  <a16:creationId xmlns:a16="http://schemas.microsoft.com/office/drawing/2014/main" id="{D95881A1-BD46-4CEB-8315-FF179E7D3F8C}"/>
                </a:ext>
              </a:extLst>
            </p:cNvPr>
            <p:cNvSpPr/>
            <p:nvPr/>
          </p:nvSpPr>
          <p:spPr bwMode="auto">
            <a:xfrm>
              <a:off x="5053013" y="4059238"/>
              <a:ext cx="46038" cy="65088"/>
            </a:xfrm>
            <a:custGeom>
              <a:avLst/>
              <a:gdLst>
                <a:gd name="T0" fmla="*/ 0 w 17"/>
                <a:gd name="T1" fmla="*/ 14 h 25"/>
                <a:gd name="T2" fmla="*/ 0 w 17"/>
                <a:gd name="T3" fmla="*/ 21 h 25"/>
                <a:gd name="T4" fmla="*/ 6 w 17"/>
                <a:gd name="T5" fmla="*/ 24 h 25"/>
                <a:gd name="T6" fmla="*/ 12 w 17"/>
                <a:gd name="T7" fmla="*/ 20 h 25"/>
                <a:gd name="T8" fmla="*/ 17 w 17"/>
                <a:gd name="T9" fmla="*/ 11 h 25"/>
                <a:gd name="T10" fmla="*/ 17 w 17"/>
                <a:gd name="T11" fmla="*/ 5 h 25"/>
                <a:gd name="T12" fmla="*/ 12 w 17"/>
                <a:gd name="T13" fmla="*/ 2 h 25"/>
                <a:gd name="T14" fmla="*/ 6 w 17"/>
                <a:gd name="T15" fmla="*/ 5 h 25"/>
                <a:gd name="T16" fmla="*/ 0 w 17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5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3" y="25"/>
                    <a:pt x="6" y="24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19"/>
                    <a:pt x="17" y="15"/>
                    <a:pt x="17" y="11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1"/>
                    <a:pt x="14" y="0"/>
                    <a:pt x="12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íŝľïďè">
              <a:extLst>
                <a:ext uri="{FF2B5EF4-FFF2-40B4-BE49-F238E27FC236}">
                  <a16:creationId xmlns:a16="http://schemas.microsoft.com/office/drawing/2014/main" id="{4655E659-65B3-417A-86D7-ADB2969624D2}"/>
                </a:ext>
              </a:extLst>
            </p:cNvPr>
            <p:cNvSpPr/>
            <p:nvPr/>
          </p:nvSpPr>
          <p:spPr bwMode="auto">
            <a:xfrm>
              <a:off x="5140326" y="3889375"/>
              <a:ext cx="254000" cy="185738"/>
            </a:xfrm>
            <a:custGeom>
              <a:avLst/>
              <a:gdLst>
                <a:gd name="T0" fmla="*/ 0 w 97"/>
                <a:gd name="T1" fmla="*/ 64 h 71"/>
                <a:gd name="T2" fmla="*/ 9 w 97"/>
                <a:gd name="T3" fmla="*/ 68 h 71"/>
                <a:gd name="T4" fmla="*/ 89 w 97"/>
                <a:gd name="T5" fmla="*/ 22 h 71"/>
                <a:gd name="T6" fmla="*/ 97 w 97"/>
                <a:gd name="T7" fmla="*/ 7 h 71"/>
                <a:gd name="T8" fmla="*/ 89 w 97"/>
                <a:gd name="T9" fmla="*/ 3 h 71"/>
                <a:gd name="T10" fmla="*/ 9 w 97"/>
                <a:gd name="T11" fmla="*/ 49 h 71"/>
                <a:gd name="T12" fmla="*/ 0 w 97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7" y="13"/>
                    <a:pt x="97" y="7"/>
                  </a:cubicBezTo>
                  <a:cubicBezTo>
                    <a:pt x="97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sḷîḋê">
              <a:extLst>
                <a:ext uri="{FF2B5EF4-FFF2-40B4-BE49-F238E27FC236}">
                  <a16:creationId xmlns:a16="http://schemas.microsoft.com/office/drawing/2014/main" id="{12F12E78-6705-4936-A5D0-B8A8472D7CCB}"/>
                </a:ext>
              </a:extLst>
            </p:cNvPr>
            <p:cNvSpPr/>
            <p:nvPr/>
          </p:nvSpPr>
          <p:spPr bwMode="auto">
            <a:xfrm>
              <a:off x="5053013" y="4038600"/>
              <a:ext cx="341313" cy="231775"/>
            </a:xfrm>
            <a:custGeom>
              <a:avLst/>
              <a:gdLst>
                <a:gd name="T0" fmla="*/ 8 w 130"/>
                <a:gd name="T1" fmla="*/ 68 h 89"/>
                <a:gd name="T2" fmla="*/ 121 w 130"/>
                <a:gd name="T3" fmla="*/ 3 h 89"/>
                <a:gd name="T4" fmla="*/ 130 w 130"/>
                <a:gd name="T5" fmla="*/ 7 h 89"/>
                <a:gd name="T6" fmla="*/ 121 w 130"/>
                <a:gd name="T7" fmla="*/ 21 h 89"/>
                <a:gd name="T8" fmla="*/ 8 w 130"/>
                <a:gd name="T9" fmla="*/ 86 h 89"/>
                <a:gd name="T10" fmla="*/ 0 w 130"/>
                <a:gd name="T11" fmla="*/ 82 h 89"/>
                <a:gd name="T12" fmla="*/ 8 w 130"/>
                <a:gd name="T13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89">
                  <a:moveTo>
                    <a:pt x="8" y="68"/>
                  </a:moveTo>
                  <a:cubicBezTo>
                    <a:pt x="121" y="3"/>
                    <a:pt x="121" y="3"/>
                    <a:pt x="121" y="3"/>
                  </a:cubicBezTo>
                  <a:cubicBezTo>
                    <a:pt x="126" y="0"/>
                    <a:pt x="130" y="2"/>
                    <a:pt x="130" y="7"/>
                  </a:cubicBezTo>
                  <a:cubicBezTo>
                    <a:pt x="130" y="12"/>
                    <a:pt x="126" y="19"/>
                    <a:pt x="121" y="21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4" y="89"/>
                    <a:pt x="0" y="87"/>
                    <a:pt x="0" y="82"/>
                  </a:cubicBezTo>
                  <a:cubicBezTo>
                    <a:pt x="0" y="77"/>
                    <a:pt x="4" y="70"/>
                    <a:pt x="8" y="68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îSḻîďè">
              <a:extLst>
                <a:ext uri="{FF2B5EF4-FFF2-40B4-BE49-F238E27FC236}">
                  <a16:creationId xmlns:a16="http://schemas.microsoft.com/office/drawing/2014/main" id="{4671B5CD-4093-4686-BB35-362A3B29E00F}"/>
                </a:ext>
              </a:extLst>
            </p:cNvPr>
            <p:cNvSpPr/>
            <p:nvPr/>
          </p:nvSpPr>
          <p:spPr bwMode="auto">
            <a:xfrm>
              <a:off x="5053013" y="4305300"/>
              <a:ext cx="42863" cy="66675"/>
            </a:xfrm>
            <a:custGeom>
              <a:avLst/>
              <a:gdLst>
                <a:gd name="T0" fmla="*/ 0 w 16"/>
                <a:gd name="T1" fmla="*/ 14 h 26"/>
                <a:gd name="T2" fmla="*/ 0 w 16"/>
                <a:gd name="T3" fmla="*/ 21 h 26"/>
                <a:gd name="T4" fmla="*/ 5 w 16"/>
                <a:gd name="T5" fmla="*/ 24 h 26"/>
                <a:gd name="T6" fmla="*/ 11 w 16"/>
                <a:gd name="T7" fmla="*/ 21 h 26"/>
                <a:gd name="T8" fmla="*/ 16 w 16"/>
                <a:gd name="T9" fmla="*/ 12 h 26"/>
                <a:gd name="T10" fmla="*/ 16 w 16"/>
                <a:gd name="T11" fmla="*/ 5 h 26"/>
                <a:gd name="T12" fmla="*/ 11 w 16"/>
                <a:gd name="T13" fmla="*/ 2 h 26"/>
                <a:gd name="T14" fmla="*/ 5 w 16"/>
                <a:gd name="T15" fmla="*/ 5 h 26"/>
                <a:gd name="T16" fmla="*/ 0 w 16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5" y="2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4" y="19"/>
                    <a:pt x="16" y="15"/>
                    <a:pt x="16" y="1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4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îŝľiďê">
              <a:extLst>
                <a:ext uri="{FF2B5EF4-FFF2-40B4-BE49-F238E27FC236}">
                  <a16:creationId xmlns:a16="http://schemas.microsoft.com/office/drawing/2014/main" id="{EC2CAEEC-55B8-4535-AF0D-398ABBBC9052}"/>
                </a:ext>
              </a:extLst>
            </p:cNvPr>
            <p:cNvSpPr/>
            <p:nvPr/>
          </p:nvSpPr>
          <p:spPr bwMode="auto">
            <a:xfrm>
              <a:off x="5137151" y="4135438"/>
              <a:ext cx="257175" cy="185738"/>
            </a:xfrm>
            <a:custGeom>
              <a:avLst/>
              <a:gdLst>
                <a:gd name="T0" fmla="*/ 0 w 98"/>
                <a:gd name="T1" fmla="*/ 64 h 71"/>
                <a:gd name="T2" fmla="*/ 9 w 98"/>
                <a:gd name="T3" fmla="*/ 68 h 71"/>
                <a:gd name="T4" fmla="*/ 89 w 98"/>
                <a:gd name="T5" fmla="*/ 22 h 71"/>
                <a:gd name="T6" fmla="*/ 98 w 98"/>
                <a:gd name="T7" fmla="*/ 8 h 71"/>
                <a:gd name="T8" fmla="*/ 89 w 98"/>
                <a:gd name="T9" fmla="*/ 3 h 71"/>
                <a:gd name="T10" fmla="*/ 9 w 98"/>
                <a:gd name="T11" fmla="*/ 49 h 71"/>
                <a:gd name="T12" fmla="*/ 0 w 98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8" y="13"/>
                    <a:pt x="98" y="8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9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šľîḑé">
              <a:extLst>
                <a:ext uri="{FF2B5EF4-FFF2-40B4-BE49-F238E27FC236}">
                  <a16:creationId xmlns:a16="http://schemas.microsoft.com/office/drawing/2014/main" id="{40CFFEDF-88AF-40D8-946F-B45AB510814A}"/>
                </a:ext>
              </a:extLst>
            </p:cNvPr>
            <p:cNvSpPr/>
            <p:nvPr/>
          </p:nvSpPr>
          <p:spPr bwMode="auto">
            <a:xfrm>
              <a:off x="5053013" y="4403725"/>
              <a:ext cx="42863" cy="65088"/>
            </a:xfrm>
            <a:custGeom>
              <a:avLst/>
              <a:gdLst>
                <a:gd name="T0" fmla="*/ 0 w 16"/>
                <a:gd name="T1" fmla="*/ 14 h 25"/>
                <a:gd name="T2" fmla="*/ 0 w 16"/>
                <a:gd name="T3" fmla="*/ 21 h 25"/>
                <a:gd name="T4" fmla="*/ 5 w 16"/>
                <a:gd name="T5" fmla="*/ 24 h 25"/>
                <a:gd name="T6" fmla="*/ 11 w 16"/>
                <a:gd name="T7" fmla="*/ 20 h 25"/>
                <a:gd name="T8" fmla="*/ 16 w 16"/>
                <a:gd name="T9" fmla="*/ 11 h 25"/>
                <a:gd name="T10" fmla="*/ 16 w 16"/>
                <a:gd name="T11" fmla="*/ 4 h 25"/>
                <a:gd name="T12" fmla="*/ 11 w 16"/>
                <a:gd name="T13" fmla="*/ 1 h 25"/>
                <a:gd name="T14" fmla="*/ 5 w 16"/>
                <a:gd name="T15" fmla="*/ 5 h 25"/>
                <a:gd name="T16" fmla="*/ 0 w 16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5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5"/>
                    <a:pt x="5" y="24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4" y="19"/>
                    <a:pt x="16" y="14"/>
                    <a:pt x="16" y="11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1"/>
                    <a:pt x="14" y="0"/>
                    <a:pt x="11" y="1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6"/>
                    <a:pt x="0" y="10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íšlîḑè">
              <a:extLst>
                <a:ext uri="{FF2B5EF4-FFF2-40B4-BE49-F238E27FC236}">
                  <a16:creationId xmlns:a16="http://schemas.microsoft.com/office/drawing/2014/main" id="{8DAAE9EA-F431-4DF0-88F9-5CBAC2C8C76E}"/>
                </a:ext>
              </a:extLst>
            </p:cNvPr>
            <p:cNvSpPr/>
            <p:nvPr/>
          </p:nvSpPr>
          <p:spPr bwMode="auto">
            <a:xfrm>
              <a:off x="5137151" y="4233863"/>
              <a:ext cx="257175" cy="185738"/>
            </a:xfrm>
            <a:custGeom>
              <a:avLst/>
              <a:gdLst>
                <a:gd name="T0" fmla="*/ 0 w 98"/>
                <a:gd name="T1" fmla="*/ 63 h 71"/>
                <a:gd name="T2" fmla="*/ 9 w 98"/>
                <a:gd name="T3" fmla="*/ 68 h 71"/>
                <a:gd name="T4" fmla="*/ 89 w 98"/>
                <a:gd name="T5" fmla="*/ 22 h 71"/>
                <a:gd name="T6" fmla="*/ 98 w 98"/>
                <a:gd name="T7" fmla="*/ 7 h 71"/>
                <a:gd name="T8" fmla="*/ 89 w 98"/>
                <a:gd name="T9" fmla="*/ 3 h 71"/>
                <a:gd name="T10" fmla="*/ 9 w 98"/>
                <a:gd name="T11" fmla="*/ 49 h 71"/>
                <a:gd name="T12" fmla="*/ 0 w 98"/>
                <a:gd name="T13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3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8" y="12"/>
                    <a:pt x="98" y="7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iṡḻïďe">
              <a:extLst>
                <a:ext uri="{FF2B5EF4-FFF2-40B4-BE49-F238E27FC236}">
                  <a16:creationId xmlns:a16="http://schemas.microsoft.com/office/drawing/2014/main" id="{F56ED803-5CDB-4CF6-80F7-3662D1D26C1B}"/>
                </a:ext>
              </a:extLst>
            </p:cNvPr>
            <p:cNvSpPr/>
            <p:nvPr/>
          </p:nvSpPr>
          <p:spPr bwMode="auto">
            <a:xfrm>
              <a:off x="5053013" y="4500563"/>
              <a:ext cx="42863" cy="68263"/>
            </a:xfrm>
            <a:custGeom>
              <a:avLst/>
              <a:gdLst>
                <a:gd name="T0" fmla="*/ 0 w 16"/>
                <a:gd name="T1" fmla="*/ 14 h 26"/>
                <a:gd name="T2" fmla="*/ 0 w 16"/>
                <a:gd name="T3" fmla="*/ 21 h 26"/>
                <a:gd name="T4" fmla="*/ 5 w 16"/>
                <a:gd name="T5" fmla="*/ 24 h 26"/>
                <a:gd name="T6" fmla="*/ 11 w 16"/>
                <a:gd name="T7" fmla="*/ 21 h 26"/>
                <a:gd name="T8" fmla="*/ 16 w 16"/>
                <a:gd name="T9" fmla="*/ 12 h 26"/>
                <a:gd name="T10" fmla="*/ 16 w 16"/>
                <a:gd name="T11" fmla="*/ 5 h 26"/>
                <a:gd name="T12" fmla="*/ 11 w 16"/>
                <a:gd name="T13" fmla="*/ 2 h 26"/>
                <a:gd name="T14" fmla="*/ 5 w 16"/>
                <a:gd name="T15" fmla="*/ 5 h 26"/>
                <a:gd name="T16" fmla="*/ 0 w 16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5" y="2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4" y="19"/>
                    <a:pt x="16" y="15"/>
                    <a:pt x="16" y="1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4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ïŝlîḓê">
              <a:extLst>
                <a:ext uri="{FF2B5EF4-FFF2-40B4-BE49-F238E27FC236}">
                  <a16:creationId xmlns:a16="http://schemas.microsoft.com/office/drawing/2014/main" id="{8A35BD8F-FBB0-44C7-B08B-2F8117BA51F9}"/>
                </a:ext>
              </a:extLst>
            </p:cNvPr>
            <p:cNvSpPr/>
            <p:nvPr/>
          </p:nvSpPr>
          <p:spPr bwMode="auto">
            <a:xfrm>
              <a:off x="5137151" y="4330700"/>
              <a:ext cx="257175" cy="185738"/>
            </a:xfrm>
            <a:custGeom>
              <a:avLst/>
              <a:gdLst>
                <a:gd name="T0" fmla="*/ 0 w 98"/>
                <a:gd name="T1" fmla="*/ 64 h 71"/>
                <a:gd name="T2" fmla="*/ 9 w 98"/>
                <a:gd name="T3" fmla="*/ 68 h 71"/>
                <a:gd name="T4" fmla="*/ 89 w 98"/>
                <a:gd name="T5" fmla="*/ 22 h 71"/>
                <a:gd name="T6" fmla="*/ 98 w 98"/>
                <a:gd name="T7" fmla="*/ 8 h 71"/>
                <a:gd name="T8" fmla="*/ 89 w 98"/>
                <a:gd name="T9" fmla="*/ 3 h 71"/>
                <a:gd name="T10" fmla="*/ 9 w 98"/>
                <a:gd name="T11" fmla="*/ 50 h 71"/>
                <a:gd name="T12" fmla="*/ 0 w 98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8" y="13"/>
                    <a:pt x="98" y="8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2"/>
                    <a:pt x="0" y="59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ṧľíďe">
              <a:extLst>
                <a:ext uri="{FF2B5EF4-FFF2-40B4-BE49-F238E27FC236}">
                  <a16:creationId xmlns:a16="http://schemas.microsoft.com/office/drawing/2014/main" id="{1F3A13CF-D5EF-435C-BE40-65D845B22FA0}"/>
                </a:ext>
              </a:extLst>
            </p:cNvPr>
            <p:cNvSpPr/>
            <p:nvPr/>
          </p:nvSpPr>
          <p:spPr bwMode="auto">
            <a:xfrm>
              <a:off x="5053013" y="4600575"/>
              <a:ext cx="42863" cy="65088"/>
            </a:xfrm>
            <a:custGeom>
              <a:avLst/>
              <a:gdLst>
                <a:gd name="T0" fmla="*/ 0 w 16"/>
                <a:gd name="T1" fmla="*/ 14 h 25"/>
                <a:gd name="T2" fmla="*/ 0 w 16"/>
                <a:gd name="T3" fmla="*/ 21 h 25"/>
                <a:gd name="T4" fmla="*/ 5 w 16"/>
                <a:gd name="T5" fmla="*/ 24 h 25"/>
                <a:gd name="T6" fmla="*/ 11 w 16"/>
                <a:gd name="T7" fmla="*/ 20 h 25"/>
                <a:gd name="T8" fmla="*/ 16 w 16"/>
                <a:gd name="T9" fmla="*/ 11 h 25"/>
                <a:gd name="T10" fmla="*/ 16 w 16"/>
                <a:gd name="T11" fmla="*/ 4 h 25"/>
                <a:gd name="T12" fmla="*/ 11 w 16"/>
                <a:gd name="T13" fmla="*/ 1 h 25"/>
                <a:gd name="T14" fmla="*/ 5 w 16"/>
                <a:gd name="T15" fmla="*/ 5 h 25"/>
                <a:gd name="T16" fmla="*/ 0 w 16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5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5"/>
                    <a:pt x="5" y="24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4" y="18"/>
                    <a:pt x="16" y="14"/>
                    <a:pt x="16" y="11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1"/>
                    <a:pt x="14" y="0"/>
                    <a:pt x="11" y="1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6"/>
                    <a:pt x="0" y="10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śḷîḓe">
              <a:extLst>
                <a:ext uri="{FF2B5EF4-FFF2-40B4-BE49-F238E27FC236}">
                  <a16:creationId xmlns:a16="http://schemas.microsoft.com/office/drawing/2014/main" id="{84A0F41A-21C6-416A-A12C-093A28B91F2D}"/>
                </a:ext>
              </a:extLst>
            </p:cNvPr>
            <p:cNvSpPr/>
            <p:nvPr/>
          </p:nvSpPr>
          <p:spPr bwMode="auto">
            <a:xfrm>
              <a:off x="5137151" y="4430713"/>
              <a:ext cx="257175" cy="185738"/>
            </a:xfrm>
            <a:custGeom>
              <a:avLst/>
              <a:gdLst>
                <a:gd name="T0" fmla="*/ 0 w 98"/>
                <a:gd name="T1" fmla="*/ 63 h 71"/>
                <a:gd name="T2" fmla="*/ 9 w 98"/>
                <a:gd name="T3" fmla="*/ 68 h 71"/>
                <a:gd name="T4" fmla="*/ 89 w 98"/>
                <a:gd name="T5" fmla="*/ 21 h 71"/>
                <a:gd name="T6" fmla="*/ 98 w 98"/>
                <a:gd name="T7" fmla="*/ 7 h 71"/>
                <a:gd name="T8" fmla="*/ 89 w 98"/>
                <a:gd name="T9" fmla="*/ 3 h 71"/>
                <a:gd name="T10" fmla="*/ 9 w 98"/>
                <a:gd name="T11" fmla="*/ 49 h 71"/>
                <a:gd name="T12" fmla="*/ 0 w 98"/>
                <a:gd name="T13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3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9"/>
                    <a:pt x="98" y="12"/>
                    <a:pt x="98" y="7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ṣľiḋè">
              <a:extLst>
                <a:ext uri="{FF2B5EF4-FFF2-40B4-BE49-F238E27FC236}">
                  <a16:creationId xmlns:a16="http://schemas.microsoft.com/office/drawing/2014/main" id="{79DA2903-15D3-4AC5-BC15-1E6DFDFC1AD8}"/>
                </a:ext>
              </a:extLst>
            </p:cNvPr>
            <p:cNvSpPr/>
            <p:nvPr/>
          </p:nvSpPr>
          <p:spPr bwMode="auto">
            <a:xfrm>
              <a:off x="6584951" y="2786063"/>
              <a:ext cx="639763" cy="433388"/>
            </a:xfrm>
            <a:custGeom>
              <a:avLst/>
              <a:gdLst>
                <a:gd name="T0" fmla="*/ 0 w 244"/>
                <a:gd name="T1" fmla="*/ 149 h 166"/>
                <a:gd name="T2" fmla="*/ 0 w 244"/>
                <a:gd name="T3" fmla="*/ 158 h 166"/>
                <a:gd name="T4" fmla="*/ 9 w 244"/>
                <a:gd name="T5" fmla="*/ 163 h 166"/>
                <a:gd name="T6" fmla="*/ 236 w 244"/>
                <a:gd name="T7" fmla="*/ 31 h 166"/>
                <a:gd name="T8" fmla="*/ 244 w 244"/>
                <a:gd name="T9" fmla="*/ 16 h 166"/>
                <a:gd name="T10" fmla="*/ 244 w 244"/>
                <a:gd name="T11" fmla="*/ 8 h 166"/>
                <a:gd name="T12" fmla="*/ 235 w 244"/>
                <a:gd name="T13" fmla="*/ 3 h 166"/>
                <a:gd name="T14" fmla="*/ 9 w 244"/>
                <a:gd name="T15" fmla="*/ 134 h 166"/>
                <a:gd name="T16" fmla="*/ 0 w 244"/>
                <a:gd name="T17" fmla="*/ 14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166">
                  <a:moveTo>
                    <a:pt x="0" y="149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63"/>
                    <a:pt x="4" y="166"/>
                    <a:pt x="9" y="163"/>
                  </a:cubicBezTo>
                  <a:cubicBezTo>
                    <a:pt x="236" y="31"/>
                    <a:pt x="236" y="31"/>
                    <a:pt x="236" y="31"/>
                  </a:cubicBezTo>
                  <a:cubicBezTo>
                    <a:pt x="240" y="28"/>
                    <a:pt x="244" y="22"/>
                    <a:pt x="244" y="16"/>
                  </a:cubicBezTo>
                  <a:cubicBezTo>
                    <a:pt x="244" y="8"/>
                    <a:pt x="244" y="8"/>
                    <a:pt x="244" y="8"/>
                  </a:cubicBezTo>
                  <a:cubicBezTo>
                    <a:pt x="244" y="2"/>
                    <a:pt x="240" y="0"/>
                    <a:pt x="235" y="3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4" y="136"/>
                    <a:pt x="0" y="143"/>
                    <a:pt x="0" y="149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îSľîḑé">
              <a:extLst>
                <a:ext uri="{FF2B5EF4-FFF2-40B4-BE49-F238E27FC236}">
                  <a16:creationId xmlns:a16="http://schemas.microsoft.com/office/drawing/2014/main" id="{16E9F8D8-F4DF-41AB-81C3-D7DE715B6C92}"/>
                </a:ext>
              </a:extLst>
            </p:cNvPr>
            <p:cNvSpPr/>
            <p:nvPr/>
          </p:nvSpPr>
          <p:spPr bwMode="auto">
            <a:xfrm>
              <a:off x="6584951" y="2884488"/>
              <a:ext cx="725488" cy="452438"/>
            </a:xfrm>
            <a:custGeom>
              <a:avLst/>
              <a:gdLst>
                <a:gd name="T0" fmla="*/ 9 w 277"/>
                <a:gd name="T1" fmla="*/ 152 h 173"/>
                <a:gd name="T2" fmla="*/ 268 w 277"/>
                <a:gd name="T3" fmla="*/ 2 h 173"/>
                <a:gd name="T4" fmla="*/ 277 w 277"/>
                <a:gd name="T5" fmla="*/ 7 h 173"/>
                <a:gd name="T6" fmla="*/ 268 w 277"/>
                <a:gd name="T7" fmla="*/ 21 h 173"/>
                <a:gd name="T8" fmla="*/ 9 w 277"/>
                <a:gd name="T9" fmla="*/ 171 h 173"/>
                <a:gd name="T10" fmla="*/ 0 w 277"/>
                <a:gd name="T11" fmla="*/ 166 h 173"/>
                <a:gd name="T12" fmla="*/ 9 w 277"/>
                <a:gd name="T13" fmla="*/ 15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3">
                  <a:moveTo>
                    <a:pt x="9" y="15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8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3"/>
                    <a:pt x="0" y="171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îṧḷiḋè">
              <a:extLst>
                <a:ext uri="{FF2B5EF4-FFF2-40B4-BE49-F238E27FC236}">
                  <a16:creationId xmlns:a16="http://schemas.microsoft.com/office/drawing/2014/main" id="{9BAE5316-359E-43AE-B29C-A5C055C4C92F}"/>
                </a:ext>
              </a:extLst>
            </p:cNvPr>
            <p:cNvSpPr/>
            <p:nvPr/>
          </p:nvSpPr>
          <p:spPr bwMode="auto">
            <a:xfrm>
              <a:off x="6584951" y="2981325"/>
              <a:ext cx="725488" cy="455613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ṩlíḋê">
              <a:extLst>
                <a:ext uri="{FF2B5EF4-FFF2-40B4-BE49-F238E27FC236}">
                  <a16:creationId xmlns:a16="http://schemas.microsoft.com/office/drawing/2014/main" id="{8438BC76-8A8C-4627-A131-975E0902F243}"/>
                </a:ext>
              </a:extLst>
            </p:cNvPr>
            <p:cNvSpPr/>
            <p:nvPr/>
          </p:nvSpPr>
          <p:spPr bwMode="auto">
            <a:xfrm>
              <a:off x="6584951" y="3081338"/>
              <a:ext cx="725488" cy="452438"/>
            </a:xfrm>
            <a:custGeom>
              <a:avLst/>
              <a:gdLst>
                <a:gd name="T0" fmla="*/ 9 w 277"/>
                <a:gd name="T1" fmla="*/ 152 h 173"/>
                <a:gd name="T2" fmla="*/ 268 w 277"/>
                <a:gd name="T3" fmla="*/ 2 h 173"/>
                <a:gd name="T4" fmla="*/ 277 w 277"/>
                <a:gd name="T5" fmla="*/ 7 h 173"/>
                <a:gd name="T6" fmla="*/ 268 w 277"/>
                <a:gd name="T7" fmla="*/ 21 h 173"/>
                <a:gd name="T8" fmla="*/ 9 w 277"/>
                <a:gd name="T9" fmla="*/ 171 h 173"/>
                <a:gd name="T10" fmla="*/ 0 w 277"/>
                <a:gd name="T11" fmla="*/ 166 h 173"/>
                <a:gd name="T12" fmla="*/ 9 w 277"/>
                <a:gd name="T13" fmla="*/ 15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3">
                  <a:moveTo>
                    <a:pt x="9" y="15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8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3"/>
                    <a:pt x="0" y="171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šḻiḋè">
              <a:extLst>
                <a:ext uri="{FF2B5EF4-FFF2-40B4-BE49-F238E27FC236}">
                  <a16:creationId xmlns:a16="http://schemas.microsoft.com/office/drawing/2014/main" id="{6CD494BC-2653-49DB-A18C-497E3D48E138}"/>
                </a:ext>
              </a:extLst>
            </p:cNvPr>
            <p:cNvSpPr/>
            <p:nvPr/>
          </p:nvSpPr>
          <p:spPr bwMode="auto">
            <a:xfrm>
              <a:off x="6584951" y="3178175"/>
              <a:ext cx="725488" cy="454025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îṥļïďè">
              <a:extLst>
                <a:ext uri="{FF2B5EF4-FFF2-40B4-BE49-F238E27FC236}">
                  <a16:creationId xmlns:a16="http://schemas.microsoft.com/office/drawing/2014/main" id="{896C5658-498D-4975-A073-370C1E291C7E}"/>
                </a:ext>
              </a:extLst>
            </p:cNvPr>
            <p:cNvSpPr/>
            <p:nvPr/>
          </p:nvSpPr>
          <p:spPr bwMode="auto">
            <a:xfrm>
              <a:off x="6584951" y="3276600"/>
              <a:ext cx="725488" cy="452438"/>
            </a:xfrm>
            <a:custGeom>
              <a:avLst/>
              <a:gdLst>
                <a:gd name="T0" fmla="*/ 9 w 277"/>
                <a:gd name="T1" fmla="*/ 152 h 173"/>
                <a:gd name="T2" fmla="*/ 268 w 277"/>
                <a:gd name="T3" fmla="*/ 2 h 173"/>
                <a:gd name="T4" fmla="*/ 277 w 277"/>
                <a:gd name="T5" fmla="*/ 7 h 173"/>
                <a:gd name="T6" fmla="*/ 268 w 277"/>
                <a:gd name="T7" fmla="*/ 21 h 173"/>
                <a:gd name="T8" fmla="*/ 9 w 277"/>
                <a:gd name="T9" fmla="*/ 171 h 173"/>
                <a:gd name="T10" fmla="*/ 0 w 277"/>
                <a:gd name="T11" fmla="*/ 166 h 173"/>
                <a:gd name="T12" fmla="*/ 9 w 277"/>
                <a:gd name="T13" fmla="*/ 15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3">
                  <a:moveTo>
                    <a:pt x="9" y="15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8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3"/>
                    <a:pt x="0" y="171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ṧľïḋé">
              <a:extLst>
                <a:ext uri="{FF2B5EF4-FFF2-40B4-BE49-F238E27FC236}">
                  <a16:creationId xmlns:a16="http://schemas.microsoft.com/office/drawing/2014/main" id="{773B9DFD-5FDA-40C4-838D-AB405C177BC1}"/>
                </a:ext>
              </a:extLst>
            </p:cNvPr>
            <p:cNvSpPr/>
            <p:nvPr/>
          </p:nvSpPr>
          <p:spPr bwMode="auto">
            <a:xfrm>
              <a:off x="6584951" y="3373438"/>
              <a:ext cx="725488" cy="455613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îšlïďe">
              <a:extLst>
                <a:ext uri="{FF2B5EF4-FFF2-40B4-BE49-F238E27FC236}">
                  <a16:creationId xmlns:a16="http://schemas.microsoft.com/office/drawing/2014/main" id="{05F0F5F0-BBE2-4F1F-AA6F-EDAE9221F28B}"/>
                </a:ext>
              </a:extLst>
            </p:cNvPr>
            <p:cNvSpPr/>
            <p:nvPr/>
          </p:nvSpPr>
          <p:spPr bwMode="auto">
            <a:xfrm>
              <a:off x="6584951" y="3473450"/>
              <a:ext cx="725488" cy="452438"/>
            </a:xfrm>
            <a:custGeom>
              <a:avLst/>
              <a:gdLst>
                <a:gd name="T0" fmla="*/ 9 w 277"/>
                <a:gd name="T1" fmla="*/ 152 h 173"/>
                <a:gd name="T2" fmla="*/ 268 w 277"/>
                <a:gd name="T3" fmla="*/ 2 h 173"/>
                <a:gd name="T4" fmla="*/ 277 w 277"/>
                <a:gd name="T5" fmla="*/ 7 h 173"/>
                <a:gd name="T6" fmla="*/ 268 w 277"/>
                <a:gd name="T7" fmla="*/ 21 h 173"/>
                <a:gd name="T8" fmla="*/ 9 w 277"/>
                <a:gd name="T9" fmla="*/ 171 h 173"/>
                <a:gd name="T10" fmla="*/ 0 w 277"/>
                <a:gd name="T11" fmla="*/ 166 h 173"/>
                <a:gd name="T12" fmla="*/ 9 w 277"/>
                <a:gd name="T13" fmla="*/ 15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3">
                  <a:moveTo>
                    <a:pt x="9" y="15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8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3"/>
                    <a:pt x="0" y="171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Sḻídè">
              <a:extLst>
                <a:ext uri="{FF2B5EF4-FFF2-40B4-BE49-F238E27FC236}">
                  <a16:creationId xmlns:a16="http://schemas.microsoft.com/office/drawing/2014/main" id="{A7B7EBDB-1AF4-426D-AAAE-A4386BD38779}"/>
                </a:ext>
              </a:extLst>
            </p:cNvPr>
            <p:cNvSpPr/>
            <p:nvPr/>
          </p:nvSpPr>
          <p:spPr bwMode="auto">
            <a:xfrm>
              <a:off x="6584951" y="3570288"/>
              <a:ext cx="725488" cy="454025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ïṩľîďè">
              <a:extLst>
                <a:ext uri="{FF2B5EF4-FFF2-40B4-BE49-F238E27FC236}">
                  <a16:creationId xmlns:a16="http://schemas.microsoft.com/office/drawing/2014/main" id="{53097415-0E6C-4FBE-9646-EF2DF14C5A1C}"/>
                </a:ext>
              </a:extLst>
            </p:cNvPr>
            <p:cNvSpPr/>
            <p:nvPr/>
          </p:nvSpPr>
          <p:spPr bwMode="auto">
            <a:xfrm>
              <a:off x="5564188" y="3203575"/>
              <a:ext cx="938213" cy="1458913"/>
            </a:xfrm>
            <a:custGeom>
              <a:avLst/>
              <a:gdLst>
                <a:gd name="T0" fmla="*/ 9 w 358"/>
                <a:gd name="T1" fmla="*/ 199 h 558"/>
                <a:gd name="T2" fmla="*/ 349 w 358"/>
                <a:gd name="T3" fmla="*/ 2 h 558"/>
                <a:gd name="T4" fmla="*/ 358 w 358"/>
                <a:gd name="T5" fmla="*/ 7 h 558"/>
                <a:gd name="T6" fmla="*/ 358 w 358"/>
                <a:gd name="T7" fmla="*/ 344 h 558"/>
                <a:gd name="T8" fmla="*/ 349 w 358"/>
                <a:gd name="T9" fmla="*/ 359 h 558"/>
                <a:gd name="T10" fmla="*/ 9 w 358"/>
                <a:gd name="T11" fmla="*/ 555 h 558"/>
                <a:gd name="T12" fmla="*/ 0 w 358"/>
                <a:gd name="T13" fmla="*/ 550 h 558"/>
                <a:gd name="T14" fmla="*/ 0 w 358"/>
                <a:gd name="T15" fmla="*/ 214 h 558"/>
                <a:gd name="T16" fmla="*/ 9 w 358"/>
                <a:gd name="T17" fmla="*/ 199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8" h="558">
                  <a:moveTo>
                    <a:pt x="9" y="199"/>
                  </a:moveTo>
                  <a:cubicBezTo>
                    <a:pt x="349" y="2"/>
                    <a:pt x="349" y="2"/>
                    <a:pt x="349" y="2"/>
                  </a:cubicBezTo>
                  <a:cubicBezTo>
                    <a:pt x="354" y="0"/>
                    <a:pt x="358" y="2"/>
                    <a:pt x="358" y="7"/>
                  </a:cubicBezTo>
                  <a:cubicBezTo>
                    <a:pt x="358" y="344"/>
                    <a:pt x="358" y="344"/>
                    <a:pt x="358" y="344"/>
                  </a:cubicBezTo>
                  <a:cubicBezTo>
                    <a:pt x="358" y="349"/>
                    <a:pt x="354" y="356"/>
                    <a:pt x="349" y="359"/>
                  </a:cubicBezTo>
                  <a:cubicBezTo>
                    <a:pt x="9" y="555"/>
                    <a:pt x="9" y="555"/>
                    <a:pt x="9" y="555"/>
                  </a:cubicBezTo>
                  <a:cubicBezTo>
                    <a:pt x="4" y="558"/>
                    <a:pt x="0" y="556"/>
                    <a:pt x="0" y="550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08"/>
                    <a:pt x="4" y="201"/>
                    <a:pt x="9" y="199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śḷidê">
              <a:extLst>
                <a:ext uri="{FF2B5EF4-FFF2-40B4-BE49-F238E27FC236}">
                  <a16:creationId xmlns:a16="http://schemas.microsoft.com/office/drawing/2014/main" id="{757EECF6-0BA3-430D-8FB3-7FA2461E3305}"/>
                </a:ext>
              </a:extLst>
            </p:cNvPr>
            <p:cNvSpPr/>
            <p:nvPr/>
          </p:nvSpPr>
          <p:spPr bwMode="auto">
            <a:xfrm>
              <a:off x="5564188" y="3708400"/>
              <a:ext cx="938213" cy="954088"/>
            </a:xfrm>
            <a:custGeom>
              <a:avLst/>
              <a:gdLst>
                <a:gd name="T0" fmla="*/ 263 w 358"/>
                <a:gd name="T1" fmla="*/ 0 h 365"/>
                <a:gd name="T2" fmla="*/ 206 w 358"/>
                <a:gd name="T3" fmla="*/ 101 h 365"/>
                <a:gd name="T4" fmla="*/ 246 w 358"/>
                <a:gd name="T5" fmla="*/ 153 h 365"/>
                <a:gd name="T6" fmla="*/ 114 w 358"/>
                <a:gd name="T7" fmla="*/ 39 h 365"/>
                <a:gd name="T8" fmla="*/ 0 w 358"/>
                <a:gd name="T9" fmla="*/ 285 h 365"/>
                <a:gd name="T10" fmla="*/ 0 w 358"/>
                <a:gd name="T11" fmla="*/ 357 h 365"/>
                <a:gd name="T12" fmla="*/ 9 w 358"/>
                <a:gd name="T13" fmla="*/ 362 h 365"/>
                <a:gd name="T14" fmla="*/ 349 w 358"/>
                <a:gd name="T15" fmla="*/ 166 h 365"/>
                <a:gd name="T16" fmla="*/ 358 w 358"/>
                <a:gd name="T17" fmla="*/ 151 h 365"/>
                <a:gd name="T18" fmla="*/ 358 w 358"/>
                <a:gd name="T19" fmla="*/ 87 h 365"/>
                <a:gd name="T20" fmla="*/ 263 w 358"/>
                <a:gd name="T21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8" h="365">
                  <a:moveTo>
                    <a:pt x="263" y="0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246" y="153"/>
                    <a:pt x="246" y="153"/>
                    <a:pt x="246" y="153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63"/>
                    <a:pt x="4" y="365"/>
                    <a:pt x="9" y="362"/>
                  </a:cubicBezTo>
                  <a:cubicBezTo>
                    <a:pt x="349" y="166"/>
                    <a:pt x="349" y="166"/>
                    <a:pt x="349" y="166"/>
                  </a:cubicBezTo>
                  <a:cubicBezTo>
                    <a:pt x="354" y="163"/>
                    <a:pt x="358" y="156"/>
                    <a:pt x="358" y="151"/>
                  </a:cubicBezTo>
                  <a:cubicBezTo>
                    <a:pt x="358" y="87"/>
                    <a:pt x="358" y="87"/>
                    <a:pt x="358" y="87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ïṧḻíḑé">
              <a:extLst>
                <a:ext uri="{FF2B5EF4-FFF2-40B4-BE49-F238E27FC236}">
                  <a16:creationId xmlns:a16="http://schemas.microsoft.com/office/drawing/2014/main" id="{F7AB212C-51B3-4770-A708-02BD85DCBAE6}"/>
                </a:ext>
              </a:extLst>
            </p:cNvPr>
            <p:cNvSpPr/>
            <p:nvPr/>
          </p:nvSpPr>
          <p:spPr bwMode="auto">
            <a:xfrm>
              <a:off x="6221413" y="3417888"/>
              <a:ext cx="133350" cy="196850"/>
            </a:xfrm>
            <a:custGeom>
              <a:avLst/>
              <a:gdLst>
                <a:gd name="T0" fmla="*/ 26 w 51"/>
                <a:gd name="T1" fmla="*/ 8 h 75"/>
                <a:gd name="T2" fmla="*/ 51 w 51"/>
                <a:gd name="T3" fmla="*/ 22 h 75"/>
                <a:gd name="T4" fmla="*/ 26 w 51"/>
                <a:gd name="T5" fmla="*/ 67 h 75"/>
                <a:gd name="T6" fmla="*/ 0 w 51"/>
                <a:gd name="T7" fmla="*/ 52 h 75"/>
                <a:gd name="T8" fmla="*/ 26 w 51"/>
                <a:gd name="T9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75">
                  <a:moveTo>
                    <a:pt x="26" y="8"/>
                  </a:moveTo>
                  <a:cubicBezTo>
                    <a:pt x="40" y="0"/>
                    <a:pt x="51" y="6"/>
                    <a:pt x="51" y="22"/>
                  </a:cubicBezTo>
                  <a:cubicBezTo>
                    <a:pt x="51" y="39"/>
                    <a:pt x="40" y="59"/>
                    <a:pt x="26" y="67"/>
                  </a:cubicBezTo>
                  <a:cubicBezTo>
                    <a:pt x="12" y="75"/>
                    <a:pt x="0" y="68"/>
                    <a:pt x="0" y="52"/>
                  </a:cubicBezTo>
                  <a:cubicBezTo>
                    <a:pt x="0" y="36"/>
                    <a:pt x="12" y="16"/>
                    <a:pt x="26" y="8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ṣlîďè">
              <a:extLst>
                <a:ext uri="{FF2B5EF4-FFF2-40B4-BE49-F238E27FC236}">
                  <a16:creationId xmlns:a16="http://schemas.microsoft.com/office/drawing/2014/main" id="{89B5E390-38FB-4449-9BCB-D8B53AE78035}"/>
                </a:ext>
              </a:extLst>
            </p:cNvPr>
            <p:cNvSpPr/>
            <p:nvPr/>
          </p:nvSpPr>
          <p:spPr bwMode="auto">
            <a:xfrm>
              <a:off x="4970463" y="1952625"/>
              <a:ext cx="2339975" cy="1630363"/>
            </a:xfrm>
            <a:custGeom>
              <a:avLst/>
              <a:gdLst>
                <a:gd name="T0" fmla="*/ 9 w 894"/>
                <a:gd name="T1" fmla="*/ 509 h 624"/>
                <a:gd name="T2" fmla="*/ 885 w 894"/>
                <a:gd name="T3" fmla="*/ 3 h 624"/>
                <a:gd name="T4" fmla="*/ 894 w 894"/>
                <a:gd name="T5" fmla="*/ 8 h 624"/>
                <a:gd name="T6" fmla="*/ 894 w 894"/>
                <a:gd name="T7" fmla="*/ 100 h 624"/>
                <a:gd name="T8" fmla="*/ 885 w 894"/>
                <a:gd name="T9" fmla="*/ 115 h 624"/>
                <a:gd name="T10" fmla="*/ 9 w 894"/>
                <a:gd name="T11" fmla="*/ 621 h 624"/>
                <a:gd name="T12" fmla="*/ 0 w 894"/>
                <a:gd name="T13" fmla="*/ 616 h 624"/>
                <a:gd name="T14" fmla="*/ 0 w 894"/>
                <a:gd name="T15" fmla="*/ 524 h 624"/>
                <a:gd name="T16" fmla="*/ 9 w 894"/>
                <a:gd name="T17" fmla="*/ 509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4" h="624">
                  <a:moveTo>
                    <a:pt x="9" y="509"/>
                  </a:moveTo>
                  <a:cubicBezTo>
                    <a:pt x="885" y="3"/>
                    <a:pt x="885" y="3"/>
                    <a:pt x="885" y="3"/>
                  </a:cubicBezTo>
                  <a:cubicBezTo>
                    <a:pt x="890" y="0"/>
                    <a:pt x="894" y="2"/>
                    <a:pt x="894" y="8"/>
                  </a:cubicBezTo>
                  <a:cubicBezTo>
                    <a:pt x="894" y="100"/>
                    <a:pt x="894" y="100"/>
                    <a:pt x="894" y="100"/>
                  </a:cubicBezTo>
                  <a:cubicBezTo>
                    <a:pt x="894" y="106"/>
                    <a:pt x="890" y="113"/>
                    <a:pt x="885" y="115"/>
                  </a:cubicBezTo>
                  <a:cubicBezTo>
                    <a:pt x="9" y="621"/>
                    <a:pt x="9" y="621"/>
                    <a:pt x="9" y="621"/>
                  </a:cubicBezTo>
                  <a:cubicBezTo>
                    <a:pt x="4" y="624"/>
                    <a:pt x="0" y="622"/>
                    <a:pt x="0" y="616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0" y="518"/>
                    <a:pt x="4" y="512"/>
                    <a:pt x="9" y="509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î$1îďe">
              <a:extLst>
                <a:ext uri="{FF2B5EF4-FFF2-40B4-BE49-F238E27FC236}">
                  <a16:creationId xmlns:a16="http://schemas.microsoft.com/office/drawing/2014/main" id="{3B75C95B-9FCF-4377-8ABE-E314380B3E0D}"/>
                </a:ext>
              </a:extLst>
            </p:cNvPr>
            <p:cNvSpPr/>
            <p:nvPr/>
          </p:nvSpPr>
          <p:spPr bwMode="auto">
            <a:xfrm>
              <a:off x="6459538" y="2155825"/>
              <a:ext cx="681038" cy="461963"/>
            </a:xfrm>
            <a:custGeom>
              <a:avLst/>
              <a:gdLst>
                <a:gd name="T0" fmla="*/ 0 w 260"/>
                <a:gd name="T1" fmla="*/ 156 h 177"/>
                <a:gd name="T2" fmla="*/ 0 w 260"/>
                <a:gd name="T3" fmla="*/ 172 h 177"/>
                <a:gd name="T4" fmla="*/ 5 w 260"/>
                <a:gd name="T5" fmla="*/ 175 h 177"/>
                <a:gd name="T6" fmla="*/ 260 w 260"/>
                <a:gd name="T7" fmla="*/ 28 h 177"/>
                <a:gd name="T8" fmla="*/ 260 w 260"/>
                <a:gd name="T9" fmla="*/ 0 h 177"/>
                <a:gd name="T10" fmla="*/ 5 w 260"/>
                <a:gd name="T11" fmla="*/ 147 h 177"/>
                <a:gd name="T12" fmla="*/ 0 w 260"/>
                <a:gd name="T13" fmla="*/ 15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0" h="177">
                  <a:moveTo>
                    <a:pt x="0" y="156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0" y="175"/>
                    <a:pt x="2" y="177"/>
                    <a:pt x="5" y="175"/>
                  </a:cubicBezTo>
                  <a:cubicBezTo>
                    <a:pt x="260" y="28"/>
                    <a:pt x="260" y="28"/>
                    <a:pt x="260" y="2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2" y="148"/>
                    <a:pt x="0" y="152"/>
                    <a:pt x="0" y="156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íSľíďè">
              <a:extLst>
                <a:ext uri="{FF2B5EF4-FFF2-40B4-BE49-F238E27FC236}">
                  <a16:creationId xmlns:a16="http://schemas.microsoft.com/office/drawing/2014/main" id="{FE590F36-0AF0-4324-A2AC-FE997CE40F54}"/>
                </a:ext>
              </a:extLst>
            </p:cNvPr>
            <p:cNvSpPr/>
            <p:nvPr/>
          </p:nvSpPr>
          <p:spPr bwMode="auto">
            <a:xfrm>
              <a:off x="7140576" y="2108200"/>
              <a:ext cx="84138" cy="120650"/>
            </a:xfrm>
            <a:custGeom>
              <a:avLst/>
              <a:gdLst>
                <a:gd name="T0" fmla="*/ 27 w 32"/>
                <a:gd name="T1" fmla="*/ 2 h 46"/>
                <a:gd name="T2" fmla="*/ 32 w 32"/>
                <a:gd name="T3" fmla="*/ 5 h 46"/>
                <a:gd name="T4" fmla="*/ 32 w 32"/>
                <a:gd name="T5" fmla="*/ 21 h 46"/>
                <a:gd name="T6" fmla="*/ 27 w 32"/>
                <a:gd name="T7" fmla="*/ 30 h 46"/>
                <a:gd name="T8" fmla="*/ 0 w 32"/>
                <a:gd name="T9" fmla="*/ 46 h 46"/>
                <a:gd name="T10" fmla="*/ 0 w 32"/>
                <a:gd name="T11" fmla="*/ 18 h 46"/>
                <a:gd name="T12" fmla="*/ 27 w 32"/>
                <a:gd name="T13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6">
                  <a:moveTo>
                    <a:pt x="27" y="2"/>
                  </a:moveTo>
                  <a:cubicBezTo>
                    <a:pt x="30" y="0"/>
                    <a:pt x="32" y="2"/>
                    <a:pt x="32" y="5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0" y="28"/>
                    <a:pt x="27" y="3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7" y="2"/>
                    <a:pt x="27" y="2"/>
                    <a:pt x="27" y="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Sḷiḍê">
              <a:extLst>
                <a:ext uri="{FF2B5EF4-FFF2-40B4-BE49-F238E27FC236}">
                  <a16:creationId xmlns:a16="http://schemas.microsoft.com/office/drawing/2014/main" id="{1BFEA21F-71AF-47AD-8559-848B1795B30C}"/>
                </a:ext>
              </a:extLst>
            </p:cNvPr>
            <p:cNvSpPr/>
            <p:nvPr/>
          </p:nvSpPr>
          <p:spPr bwMode="auto">
            <a:xfrm>
              <a:off x="7164388" y="2139950"/>
              <a:ext cx="44450" cy="55563"/>
            </a:xfrm>
            <a:custGeom>
              <a:avLst/>
              <a:gdLst>
                <a:gd name="T0" fmla="*/ 16 w 17"/>
                <a:gd name="T1" fmla="*/ 12 h 21"/>
                <a:gd name="T2" fmla="*/ 13 w 17"/>
                <a:gd name="T3" fmla="*/ 11 h 21"/>
                <a:gd name="T4" fmla="*/ 13 w 17"/>
                <a:gd name="T5" fmla="*/ 7 h 21"/>
                <a:gd name="T6" fmla="*/ 11 w 17"/>
                <a:gd name="T7" fmla="*/ 1 h 21"/>
                <a:gd name="T8" fmla="*/ 6 w 17"/>
                <a:gd name="T9" fmla="*/ 1 h 21"/>
                <a:gd name="T10" fmla="*/ 0 w 17"/>
                <a:gd name="T11" fmla="*/ 14 h 21"/>
                <a:gd name="T12" fmla="*/ 3 w 17"/>
                <a:gd name="T13" fmla="*/ 20 h 21"/>
                <a:gd name="T14" fmla="*/ 5 w 17"/>
                <a:gd name="T15" fmla="*/ 21 h 21"/>
                <a:gd name="T16" fmla="*/ 7 w 17"/>
                <a:gd name="T17" fmla="*/ 20 h 21"/>
                <a:gd name="T18" fmla="*/ 12 w 17"/>
                <a:gd name="T19" fmla="*/ 13 h 21"/>
                <a:gd name="T20" fmla="*/ 15 w 17"/>
                <a:gd name="T21" fmla="*/ 14 h 21"/>
                <a:gd name="T22" fmla="*/ 16 w 17"/>
                <a:gd name="T23" fmla="*/ 14 h 21"/>
                <a:gd name="T24" fmla="*/ 17 w 17"/>
                <a:gd name="T25" fmla="*/ 13 h 21"/>
                <a:gd name="T26" fmla="*/ 16 w 17"/>
                <a:gd name="T27" fmla="*/ 12 h 21"/>
                <a:gd name="T28" fmla="*/ 6 w 17"/>
                <a:gd name="T29" fmla="*/ 18 h 21"/>
                <a:gd name="T30" fmla="*/ 4 w 17"/>
                <a:gd name="T31" fmla="*/ 18 h 21"/>
                <a:gd name="T32" fmla="*/ 2 w 17"/>
                <a:gd name="T33" fmla="*/ 14 h 21"/>
                <a:gd name="T34" fmla="*/ 7 w 17"/>
                <a:gd name="T35" fmla="*/ 3 h 21"/>
                <a:gd name="T36" fmla="*/ 9 w 17"/>
                <a:gd name="T37" fmla="*/ 2 h 21"/>
                <a:gd name="T38" fmla="*/ 9 w 17"/>
                <a:gd name="T39" fmla="*/ 3 h 21"/>
                <a:gd name="T40" fmla="*/ 11 w 17"/>
                <a:gd name="T41" fmla="*/ 7 h 21"/>
                <a:gd name="T42" fmla="*/ 6 w 17"/>
                <a:gd name="T4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21">
                  <a:moveTo>
                    <a:pt x="16" y="12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0"/>
                    <a:pt x="13" y="8"/>
                    <a:pt x="13" y="7"/>
                  </a:cubicBezTo>
                  <a:cubicBezTo>
                    <a:pt x="13" y="4"/>
                    <a:pt x="12" y="2"/>
                    <a:pt x="11" y="1"/>
                  </a:cubicBezTo>
                  <a:cubicBezTo>
                    <a:pt x="9" y="0"/>
                    <a:pt x="8" y="0"/>
                    <a:pt x="6" y="1"/>
                  </a:cubicBezTo>
                  <a:cubicBezTo>
                    <a:pt x="3" y="3"/>
                    <a:pt x="0" y="8"/>
                    <a:pt x="0" y="14"/>
                  </a:cubicBezTo>
                  <a:cubicBezTo>
                    <a:pt x="0" y="17"/>
                    <a:pt x="1" y="19"/>
                    <a:pt x="3" y="20"/>
                  </a:cubicBezTo>
                  <a:cubicBezTo>
                    <a:pt x="3" y="20"/>
                    <a:pt x="4" y="21"/>
                    <a:pt x="5" y="21"/>
                  </a:cubicBezTo>
                  <a:cubicBezTo>
                    <a:pt x="6" y="21"/>
                    <a:pt x="6" y="20"/>
                    <a:pt x="7" y="20"/>
                  </a:cubicBezTo>
                  <a:cubicBezTo>
                    <a:pt x="9" y="19"/>
                    <a:pt x="11" y="16"/>
                    <a:pt x="12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7" y="14"/>
                    <a:pt x="17" y="13"/>
                  </a:cubicBezTo>
                  <a:cubicBezTo>
                    <a:pt x="17" y="13"/>
                    <a:pt x="17" y="12"/>
                    <a:pt x="16" y="12"/>
                  </a:cubicBezTo>
                  <a:moveTo>
                    <a:pt x="6" y="18"/>
                  </a:moveTo>
                  <a:cubicBezTo>
                    <a:pt x="5" y="18"/>
                    <a:pt x="5" y="18"/>
                    <a:pt x="4" y="18"/>
                  </a:cubicBezTo>
                  <a:cubicBezTo>
                    <a:pt x="3" y="17"/>
                    <a:pt x="2" y="16"/>
                    <a:pt x="2" y="14"/>
                  </a:cubicBezTo>
                  <a:cubicBezTo>
                    <a:pt x="2" y="9"/>
                    <a:pt x="5" y="4"/>
                    <a:pt x="7" y="3"/>
                  </a:cubicBezTo>
                  <a:cubicBezTo>
                    <a:pt x="8" y="3"/>
                    <a:pt x="8" y="2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1" y="5"/>
                    <a:pt x="11" y="7"/>
                  </a:cubicBezTo>
                  <a:cubicBezTo>
                    <a:pt x="11" y="11"/>
                    <a:pt x="9" y="16"/>
                    <a:pt x="6" y="18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ṥḷíde">
              <a:extLst>
                <a:ext uri="{FF2B5EF4-FFF2-40B4-BE49-F238E27FC236}">
                  <a16:creationId xmlns:a16="http://schemas.microsoft.com/office/drawing/2014/main" id="{FC75D849-30EF-4115-9EB2-859DDFA633C5}"/>
                </a:ext>
              </a:extLst>
            </p:cNvPr>
            <p:cNvSpPr/>
            <p:nvPr/>
          </p:nvSpPr>
          <p:spPr bwMode="auto">
            <a:xfrm>
              <a:off x="5564188" y="2293938"/>
              <a:ext cx="1746250" cy="1338263"/>
            </a:xfrm>
            <a:custGeom>
              <a:avLst/>
              <a:gdLst>
                <a:gd name="T0" fmla="*/ 0 w 667"/>
                <a:gd name="T1" fmla="*/ 393 h 512"/>
                <a:gd name="T2" fmla="*/ 0 w 667"/>
                <a:gd name="T3" fmla="*/ 504 h 512"/>
                <a:gd name="T4" fmla="*/ 9 w 667"/>
                <a:gd name="T5" fmla="*/ 509 h 512"/>
                <a:gd name="T6" fmla="*/ 658 w 667"/>
                <a:gd name="T7" fmla="*/ 135 h 512"/>
                <a:gd name="T8" fmla="*/ 667 w 667"/>
                <a:gd name="T9" fmla="*/ 120 h 512"/>
                <a:gd name="T10" fmla="*/ 667 w 667"/>
                <a:gd name="T11" fmla="*/ 8 h 512"/>
                <a:gd name="T12" fmla="*/ 658 w 667"/>
                <a:gd name="T13" fmla="*/ 3 h 512"/>
                <a:gd name="T14" fmla="*/ 9 w 667"/>
                <a:gd name="T15" fmla="*/ 378 h 512"/>
                <a:gd name="T16" fmla="*/ 0 w 667"/>
                <a:gd name="T17" fmla="*/ 393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7" h="512">
                  <a:moveTo>
                    <a:pt x="0" y="393"/>
                  </a:move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4" y="512"/>
                    <a:pt x="9" y="509"/>
                  </a:cubicBezTo>
                  <a:cubicBezTo>
                    <a:pt x="658" y="135"/>
                    <a:pt x="658" y="135"/>
                    <a:pt x="658" y="135"/>
                  </a:cubicBezTo>
                  <a:cubicBezTo>
                    <a:pt x="663" y="132"/>
                    <a:pt x="667" y="125"/>
                    <a:pt x="667" y="120"/>
                  </a:cubicBezTo>
                  <a:cubicBezTo>
                    <a:pt x="667" y="8"/>
                    <a:pt x="667" y="8"/>
                    <a:pt x="667" y="8"/>
                  </a:cubicBezTo>
                  <a:cubicBezTo>
                    <a:pt x="667" y="3"/>
                    <a:pt x="663" y="0"/>
                    <a:pt x="658" y="3"/>
                  </a:cubicBezTo>
                  <a:cubicBezTo>
                    <a:pt x="9" y="378"/>
                    <a:pt x="9" y="378"/>
                    <a:pt x="9" y="378"/>
                  </a:cubicBezTo>
                  <a:cubicBezTo>
                    <a:pt x="4" y="381"/>
                    <a:pt x="0" y="387"/>
                    <a:pt x="0" y="393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şļíḑè">
              <a:extLst>
                <a:ext uri="{FF2B5EF4-FFF2-40B4-BE49-F238E27FC236}">
                  <a16:creationId xmlns:a16="http://schemas.microsoft.com/office/drawing/2014/main" id="{32883D4B-C8D4-4882-9D70-C87CB78E3328}"/>
                </a:ext>
              </a:extLst>
            </p:cNvPr>
            <p:cNvSpPr/>
            <p:nvPr/>
          </p:nvSpPr>
          <p:spPr bwMode="auto">
            <a:xfrm>
              <a:off x="4918076" y="4746625"/>
              <a:ext cx="457200" cy="574675"/>
            </a:xfrm>
            <a:custGeom>
              <a:avLst/>
              <a:gdLst>
                <a:gd name="T0" fmla="*/ 175 w 175"/>
                <a:gd name="T1" fmla="*/ 163 h 220"/>
                <a:gd name="T2" fmla="*/ 126 w 175"/>
                <a:gd name="T3" fmla="*/ 54 h 220"/>
                <a:gd name="T4" fmla="*/ 27 w 175"/>
                <a:gd name="T5" fmla="*/ 11 h 220"/>
                <a:gd name="T6" fmla="*/ 38 w 175"/>
                <a:gd name="T7" fmla="*/ 80 h 220"/>
                <a:gd name="T8" fmla="*/ 140 w 175"/>
                <a:gd name="T9" fmla="*/ 171 h 220"/>
                <a:gd name="T10" fmla="*/ 173 w 175"/>
                <a:gd name="T11" fmla="*/ 220 h 220"/>
                <a:gd name="T12" fmla="*/ 175 w 175"/>
                <a:gd name="T13" fmla="*/ 16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220">
                  <a:moveTo>
                    <a:pt x="175" y="163"/>
                  </a:moveTo>
                  <a:cubicBezTo>
                    <a:pt x="174" y="138"/>
                    <a:pt x="153" y="86"/>
                    <a:pt x="126" y="54"/>
                  </a:cubicBezTo>
                  <a:cubicBezTo>
                    <a:pt x="98" y="23"/>
                    <a:pt x="56" y="0"/>
                    <a:pt x="27" y="11"/>
                  </a:cubicBezTo>
                  <a:cubicBezTo>
                    <a:pt x="0" y="22"/>
                    <a:pt x="4" y="58"/>
                    <a:pt x="38" y="80"/>
                  </a:cubicBezTo>
                  <a:cubicBezTo>
                    <a:pt x="73" y="102"/>
                    <a:pt x="124" y="130"/>
                    <a:pt x="140" y="171"/>
                  </a:cubicBezTo>
                  <a:cubicBezTo>
                    <a:pt x="173" y="220"/>
                    <a:pt x="173" y="220"/>
                    <a:pt x="173" y="220"/>
                  </a:cubicBezTo>
                  <a:cubicBezTo>
                    <a:pt x="175" y="163"/>
                    <a:pt x="175" y="163"/>
                    <a:pt x="175" y="163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ṡľïdé">
              <a:extLst>
                <a:ext uri="{FF2B5EF4-FFF2-40B4-BE49-F238E27FC236}">
                  <a16:creationId xmlns:a16="http://schemas.microsoft.com/office/drawing/2014/main" id="{F6C16A1E-F691-4BE4-A4EF-8F5B334F3EF4}"/>
                </a:ext>
              </a:extLst>
            </p:cNvPr>
            <p:cNvSpPr/>
            <p:nvPr/>
          </p:nvSpPr>
          <p:spPr bwMode="auto">
            <a:xfrm>
              <a:off x="4941888" y="4770438"/>
              <a:ext cx="411163" cy="525463"/>
            </a:xfrm>
            <a:custGeom>
              <a:avLst/>
              <a:gdLst>
                <a:gd name="T0" fmla="*/ 34 w 157"/>
                <a:gd name="T1" fmla="*/ 0 h 201"/>
                <a:gd name="T2" fmla="*/ 18 w 157"/>
                <a:gd name="T3" fmla="*/ 2 h 201"/>
                <a:gd name="T4" fmla="*/ 0 w 157"/>
                <a:gd name="T5" fmla="*/ 27 h 201"/>
                <a:gd name="T6" fmla="*/ 29 w 157"/>
                <a:gd name="T7" fmla="*/ 71 h 201"/>
                <a:gd name="T8" fmla="*/ 131 w 157"/>
                <a:gd name="T9" fmla="*/ 162 h 201"/>
                <a:gd name="T10" fmla="*/ 157 w 157"/>
                <a:gd name="T11" fmla="*/ 201 h 201"/>
                <a:gd name="T12" fmla="*/ 157 w 157"/>
                <a:gd name="T13" fmla="*/ 117 h 201"/>
                <a:gd name="T14" fmla="*/ 117 w 157"/>
                <a:gd name="T15" fmla="*/ 45 h 201"/>
                <a:gd name="T16" fmla="*/ 34 w 157"/>
                <a:gd name="T1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201">
                  <a:moveTo>
                    <a:pt x="34" y="0"/>
                  </a:moveTo>
                  <a:cubicBezTo>
                    <a:pt x="28" y="0"/>
                    <a:pt x="23" y="0"/>
                    <a:pt x="18" y="2"/>
                  </a:cubicBezTo>
                  <a:cubicBezTo>
                    <a:pt x="6" y="7"/>
                    <a:pt x="0" y="16"/>
                    <a:pt x="0" y="27"/>
                  </a:cubicBezTo>
                  <a:cubicBezTo>
                    <a:pt x="0" y="41"/>
                    <a:pt x="10" y="58"/>
                    <a:pt x="29" y="71"/>
                  </a:cubicBezTo>
                  <a:cubicBezTo>
                    <a:pt x="64" y="93"/>
                    <a:pt x="115" y="121"/>
                    <a:pt x="131" y="162"/>
                  </a:cubicBezTo>
                  <a:cubicBezTo>
                    <a:pt x="157" y="201"/>
                    <a:pt x="157" y="201"/>
                    <a:pt x="157" y="201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49" y="93"/>
                    <a:pt x="134" y="65"/>
                    <a:pt x="117" y="45"/>
                  </a:cubicBezTo>
                  <a:cubicBezTo>
                    <a:pt x="94" y="19"/>
                    <a:pt x="61" y="0"/>
                    <a:pt x="34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íŝľîḑe">
              <a:extLst>
                <a:ext uri="{FF2B5EF4-FFF2-40B4-BE49-F238E27FC236}">
                  <a16:creationId xmlns:a16="http://schemas.microsoft.com/office/drawing/2014/main" id="{3A3D041F-89B7-418D-830B-0833C13B1F1A}"/>
                </a:ext>
              </a:extLst>
            </p:cNvPr>
            <p:cNvSpPr/>
            <p:nvPr/>
          </p:nvSpPr>
          <p:spPr bwMode="auto">
            <a:xfrm>
              <a:off x="5019676" y="4814888"/>
              <a:ext cx="369888" cy="449263"/>
            </a:xfrm>
            <a:custGeom>
              <a:avLst/>
              <a:gdLst>
                <a:gd name="T0" fmla="*/ 139 w 141"/>
                <a:gd name="T1" fmla="*/ 172 h 172"/>
                <a:gd name="T2" fmla="*/ 137 w 141"/>
                <a:gd name="T3" fmla="*/ 170 h 172"/>
                <a:gd name="T4" fmla="*/ 1 w 141"/>
                <a:gd name="T5" fmla="*/ 3 h 172"/>
                <a:gd name="T6" fmla="*/ 0 w 141"/>
                <a:gd name="T7" fmla="*/ 1 h 172"/>
                <a:gd name="T8" fmla="*/ 3 w 141"/>
                <a:gd name="T9" fmla="*/ 0 h 172"/>
                <a:gd name="T10" fmla="*/ 141 w 141"/>
                <a:gd name="T11" fmla="*/ 169 h 172"/>
                <a:gd name="T12" fmla="*/ 140 w 141"/>
                <a:gd name="T13" fmla="*/ 172 h 172"/>
                <a:gd name="T14" fmla="*/ 139 w 141"/>
                <a:gd name="T15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172">
                  <a:moveTo>
                    <a:pt x="139" y="172"/>
                  </a:moveTo>
                  <a:cubicBezTo>
                    <a:pt x="138" y="172"/>
                    <a:pt x="138" y="171"/>
                    <a:pt x="137" y="170"/>
                  </a:cubicBezTo>
                  <a:cubicBezTo>
                    <a:pt x="117" y="84"/>
                    <a:pt x="44" y="17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6" y="14"/>
                    <a:pt x="120" y="82"/>
                    <a:pt x="141" y="169"/>
                  </a:cubicBezTo>
                  <a:cubicBezTo>
                    <a:pt x="141" y="170"/>
                    <a:pt x="141" y="171"/>
                    <a:pt x="140" y="172"/>
                  </a:cubicBezTo>
                  <a:lnTo>
                    <a:pt x="139" y="1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îṣḷíḍé">
              <a:extLst>
                <a:ext uri="{FF2B5EF4-FFF2-40B4-BE49-F238E27FC236}">
                  <a16:creationId xmlns:a16="http://schemas.microsoft.com/office/drawing/2014/main" id="{D64781C9-671D-4DFA-9612-AD9A22EDA439}"/>
                </a:ext>
              </a:extLst>
            </p:cNvPr>
            <p:cNvSpPr/>
            <p:nvPr/>
          </p:nvSpPr>
          <p:spPr bwMode="auto">
            <a:xfrm>
              <a:off x="4975226" y="5045075"/>
              <a:ext cx="392113" cy="363538"/>
            </a:xfrm>
            <a:custGeom>
              <a:avLst/>
              <a:gdLst>
                <a:gd name="T0" fmla="*/ 146 w 150"/>
                <a:gd name="T1" fmla="*/ 139 h 139"/>
                <a:gd name="T2" fmla="*/ 94 w 150"/>
                <a:gd name="T3" fmla="*/ 84 h 139"/>
                <a:gd name="T4" fmla="*/ 12 w 150"/>
                <a:gd name="T5" fmla="*/ 40 h 139"/>
                <a:gd name="T6" fmla="*/ 49 w 150"/>
                <a:gd name="T7" fmla="*/ 3 h 139"/>
                <a:gd name="T8" fmla="*/ 150 w 150"/>
                <a:gd name="T9" fmla="*/ 112 h 139"/>
                <a:gd name="T10" fmla="*/ 146 w 150"/>
                <a:gd name="T11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" h="139">
                  <a:moveTo>
                    <a:pt x="146" y="139"/>
                  </a:moveTo>
                  <a:cubicBezTo>
                    <a:pt x="141" y="125"/>
                    <a:pt x="122" y="103"/>
                    <a:pt x="94" y="84"/>
                  </a:cubicBezTo>
                  <a:cubicBezTo>
                    <a:pt x="62" y="64"/>
                    <a:pt x="22" y="56"/>
                    <a:pt x="12" y="40"/>
                  </a:cubicBezTo>
                  <a:cubicBezTo>
                    <a:pt x="0" y="20"/>
                    <a:pt x="16" y="0"/>
                    <a:pt x="49" y="3"/>
                  </a:cubicBezTo>
                  <a:cubicBezTo>
                    <a:pt x="81" y="6"/>
                    <a:pt x="139" y="47"/>
                    <a:pt x="150" y="112"/>
                  </a:cubicBezTo>
                  <a:lnTo>
                    <a:pt x="146" y="139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îṧlíḑè">
              <a:extLst>
                <a:ext uri="{FF2B5EF4-FFF2-40B4-BE49-F238E27FC236}">
                  <a16:creationId xmlns:a16="http://schemas.microsoft.com/office/drawing/2014/main" id="{0AF555B5-FA82-49C1-9C88-FFA9D24F0930}"/>
                </a:ext>
              </a:extLst>
            </p:cNvPr>
            <p:cNvSpPr/>
            <p:nvPr/>
          </p:nvSpPr>
          <p:spPr bwMode="auto">
            <a:xfrm>
              <a:off x="5064126" y="5097463"/>
              <a:ext cx="311150" cy="271463"/>
            </a:xfrm>
            <a:custGeom>
              <a:avLst/>
              <a:gdLst>
                <a:gd name="T0" fmla="*/ 117 w 119"/>
                <a:gd name="T1" fmla="*/ 104 h 104"/>
                <a:gd name="T2" fmla="*/ 115 w 119"/>
                <a:gd name="T3" fmla="*/ 103 h 104"/>
                <a:gd name="T4" fmla="*/ 2 w 119"/>
                <a:gd name="T5" fmla="*/ 4 h 104"/>
                <a:gd name="T6" fmla="*/ 0 w 119"/>
                <a:gd name="T7" fmla="*/ 2 h 104"/>
                <a:gd name="T8" fmla="*/ 2 w 119"/>
                <a:gd name="T9" fmla="*/ 1 h 104"/>
                <a:gd name="T10" fmla="*/ 119 w 119"/>
                <a:gd name="T11" fmla="*/ 102 h 104"/>
                <a:gd name="T12" fmla="*/ 118 w 119"/>
                <a:gd name="T13" fmla="*/ 104 h 104"/>
                <a:gd name="T14" fmla="*/ 117 w 119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04">
                  <a:moveTo>
                    <a:pt x="117" y="104"/>
                  </a:moveTo>
                  <a:cubicBezTo>
                    <a:pt x="116" y="104"/>
                    <a:pt x="116" y="104"/>
                    <a:pt x="115" y="103"/>
                  </a:cubicBezTo>
                  <a:cubicBezTo>
                    <a:pt x="86" y="30"/>
                    <a:pt x="28" y="7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31" y="3"/>
                    <a:pt x="89" y="27"/>
                    <a:pt x="119" y="102"/>
                  </a:cubicBezTo>
                  <a:cubicBezTo>
                    <a:pt x="119" y="103"/>
                    <a:pt x="119" y="104"/>
                    <a:pt x="118" y="104"/>
                  </a:cubicBezTo>
                  <a:lnTo>
                    <a:pt x="117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î$lïḍê">
              <a:extLst>
                <a:ext uri="{FF2B5EF4-FFF2-40B4-BE49-F238E27FC236}">
                  <a16:creationId xmlns:a16="http://schemas.microsoft.com/office/drawing/2014/main" id="{97E48E90-23A2-4530-9E92-19E5E8BF5576}"/>
                </a:ext>
              </a:extLst>
            </p:cNvPr>
            <p:cNvSpPr/>
            <p:nvPr/>
          </p:nvSpPr>
          <p:spPr bwMode="auto">
            <a:xfrm>
              <a:off x="7850188" y="3276600"/>
              <a:ext cx="455613" cy="422275"/>
            </a:xfrm>
            <a:custGeom>
              <a:avLst/>
              <a:gdLst>
                <a:gd name="T0" fmla="*/ 0 w 174"/>
                <a:gd name="T1" fmla="*/ 153 h 161"/>
                <a:gd name="T2" fmla="*/ 30 w 174"/>
                <a:gd name="T3" fmla="*/ 66 h 161"/>
                <a:gd name="T4" fmla="*/ 118 w 174"/>
                <a:gd name="T5" fmla="*/ 2 h 161"/>
                <a:gd name="T6" fmla="*/ 141 w 174"/>
                <a:gd name="T7" fmla="*/ 48 h 161"/>
                <a:gd name="T8" fmla="*/ 22 w 174"/>
                <a:gd name="T9" fmla="*/ 161 h 161"/>
                <a:gd name="T10" fmla="*/ 0 w 174"/>
                <a:gd name="T11" fmla="*/ 15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161">
                  <a:moveTo>
                    <a:pt x="0" y="153"/>
                  </a:moveTo>
                  <a:cubicBezTo>
                    <a:pt x="0" y="153"/>
                    <a:pt x="5" y="104"/>
                    <a:pt x="30" y="66"/>
                  </a:cubicBezTo>
                  <a:cubicBezTo>
                    <a:pt x="54" y="28"/>
                    <a:pt x="87" y="5"/>
                    <a:pt x="118" y="2"/>
                  </a:cubicBezTo>
                  <a:cubicBezTo>
                    <a:pt x="149" y="0"/>
                    <a:pt x="174" y="28"/>
                    <a:pt x="141" y="48"/>
                  </a:cubicBezTo>
                  <a:cubicBezTo>
                    <a:pt x="108" y="68"/>
                    <a:pt x="49" y="88"/>
                    <a:pt x="22" y="161"/>
                  </a:cubicBezTo>
                  <a:cubicBezTo>
                    <a:pt x="0" y="153"/>
                    <a:pt x="0" y="153"/>
                    <a:pt x="0" y="153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îSľïḋé">
              <a:extLst>
                <a:ext uri="{FF2B5EF4-FFF2-40B4-BE49-F238E27FC236}">
                  <a16:creationId xmlns:a16="http://schemas.microsoft.com/office/drawing/2014/main" id="{58FC5502-556A-4411-A3A4-BA9BA9095B7F}"/>
                </a:ext>
              </a:extLst>
            </p:cNvPr>
            <p:cNvSpPr/>
            <p:nvPr/>
          </p:nvSpPr>
          <p:spPr bwMode="auto">
            <a:xfrm>
              <a:off x="7905751" y="3282950"/>
              <a:ext cx="355600" cy="415925"/>
            </a:xfrm>
            <a:custGeom>
              <a:avLst/>
              <a:gdLst>
                <a:gd name="T0" fmla="*/ 101 w 136"/>
                <a:gd name="T1" fmla="*/ 0 h 159"/>
                <a:gd name="T2" fmla="*/ 97 w 136"/>
                <a:gd name="T3" fmla="*/ 0 h 159"/>
                <a:gd name="T4" fmla="*/ 9 w 136"/>
                <a:gd name="T5" fmla="*/ 64 h 159"/>
                <a:gd name="T6" fmla="*/ 0 w 136"/>
                <a:gd name="T7" fmla="*/ 79 h 159"/>
                <a:gd name="T8" fmla="*/ 0 w 136"/>
                <a:gd name="T9" fmla="*/ 159 h 159"/>
                <a:gd name="T10" fmla="*/ 1 w 136"/>
                <a:gd name="T11" fmla="*/ 159 h 159"/>
                <a:gd name="T12" fmla="*/ 120 w 136"/>
                <a:gd name="T13" fmla="*/ 46 h 159"/>
                <a:gd name="T14" fmla="*/ 136 w 136"/>
                <a:gd name="T15" fmla="*/ 25 h 159"/>
                <a:gd name="T16" fmla="*/ 101 w 136"/>
                <a:gd name="T1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59">
                  <a:moveTo>
                    <a:pt x="101" y="0"/>
                  </a:moveTo>
                  <a:cubicBezTo>
                    <a:pt x="100" y="0"/>
                    <a:pt x="99" y="0"/>
                    <a:pt x="97" y="0"/>
                  </a:cubicBezTo>
                  <a:cubicBezTo>
                    <a:pt x="66" y="3"/>
                    <a:pt x="33" y="26"/>
                    <a:pt x="9" y="64"/>
                  </a:cubicBezTo>
                  <a:cubicBezTo>
                    <a:pt x="5" y="69"/>
                    <a:pt x="3" y="74"/>
                    <a:pt x="0" y="7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28" y="86"/>
                    <a:pt x="87" y="66"/>
                    <a:pt x="120" y="46"/>
                  </a:cubicBezTo>
                  <a:cubicBezTo>
                    <a:pt x="131" y="39"/>
                    <a:pt x="136" y="32"/>
                    <a:pt x="136" y="25"/>
                  </a:cubicBezTo>
                  <a:cubicBezTo>
                    <a:pt x="136" y="12"/>
                    <a:pt x="120" y="0"/>
                    <a:pt x="101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iSḻiḓé">
              <a:extLst>
                <a:ext uri="{FF2B5EF4-FFF2-40B4-BE49-F238E27FC236}">
                  <a16:creationId xmlns:a16="http://schemas.microsoft.com/office/drawing/2014/main" id="{C52FBF18-4C32-49BC-8698-87334ADC4C01}"/>
                </a:ext>
              </a:extLst>
            </p:cNvPr>
            <p:cNvSpPr/>
            <p:nvPr/>
          </p:nvSpPr>
          <p:spPr bwMode="auto">
            <a:xfrm>
              <a:off x="7869238" y="3321050"/>
              <a:ext cx="331788" cy="322263"/>
            </a:xfrm>
            <a:custGeom>
              <a:avLst/>
              <a:gdLst>
                <a:gd name="T0" fmla="*/ 2 w 127"/>
                <a:gd name="T1" fmla="*/ 123 h 123"/>
                <a:gd name="T2" fmla="*/ 2 w 127"/>
                <a:gd name="T3" fmla="*/ 123 h 123"/>
                <a:gd name="T4" fmla="*/ 1 w 127"/>
                <a:gd name="T5" fmla="*/ 121 h 123"/>
                <a:gd name="T6" fmla="*/ 124 w 127"/>
                <a:gd name="T7" fmla="*/ 0 h 123"/>
                <a:gd name="T8" fmla="*/ 126 w 127"/>
                <a:gd name="T9" fmla="*/ 1 h 123"/>
                <a:gd name="T10" fmla="*/ 125 w 127"/>
                <a:gd name="T11" fmla="*/ 3 h 123"/>
                <a:gd name="T12" fmla="*/ 4 w 127"/>
                <a:gd name="T13" fmla="*/ 122 h 123"/>
                <a:gd name="T14" fmla="*/ 2 w 127"/>
                <a:gd name="T1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123">
                  <a:moveTo>
                    <a:pt x="2" y="123"/>
                  </a:moveTo>
                  <a:cubicBezTo>
                    <a:pt x="2" y="123"/>
                    <a:pt x="2" y="123"/>
                    <a:pt x="2" y="123"/>
                  </a:cubicBezTo>
                  <a:cubicBezTo>
                    <a:pt x="1" y="123"/>
                    <a:pt x="0" y="122"/>
                    <a:pt x="1" y="121"/>
                  </a:cubicBezTo>
                  <a:cubicBezTo>
                    <a:pt x="34" y="40"/>
                    <a:pt x="96" y="6"/>
                    <a:pt x="124" y="0"/>
                  </a:cubicBezTo>
                  <a:cubicBezTo>
                    <a:pt x="125" y="0"/>
                    <a:pt x="126" y="0"/>
                    <a:pt x="126" y="1"/>
                  </a:cubicBezTo>
                  <a:cubicBezTo>
                    <a:pt x="127" y="2"/>
                    <a:pt x="126" y="3"/>
                    <a:pt x="125" y="3"/>
                  </a:cubicBezTo>
                  <a:cubicBezTo>
                    <a:pt x="97" y="9"/>
                    <a:pt x="36" y="43"/>
                    <a:pt x="4" y="122"/>
                  </a:cubicBezTo>
                  <a:cubicBezTo>
                    <a:pt x="4" y="123"/>
                    <a:pt x="3" y="123"/>
                    <a:pt x="2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íṡḻîḓè">
              <a:extLst>
                <a:ext uri="{FF2B5EF4-FFF2-40B4-BE49-F238E27FC236}">
                  <a16:creationId xmlns:a16="http://schemas.microsoft.com/office/drawing/2014/main" id="{84D3F77C-0587-4B01-B4A5-9D72C5CDA8CC}"/>
                </a:ext>
              </a:extLst>
            </p:cNvPr>
            <p:cNvSpPr/>
            <p:nvPr/>
          </p:nvSpPr>
          <p:spPr bwMode="auto">
            <a:xfrm>
              <a:off x="7877176" y="3533775"/>
              <a:ext cx="439738" cy="438150"/>
            </a:xfrm>
            <a:custGeom>
              <a:avLst/>
              <a:gdLst>
                <a:gd name="T0" fmla="*/ 165 w 168"/>
                <a:gd name="T1" fmla="*/ 43 h 168"/>
                <a:gd name="T2" fmla="*/ 149 w 168"/>
                <a:gd name="T3" fmla="*/ 55 h 168"/>
                <a:gd name="T4" fmla="*/ 132 w 168"/>
                <a:gd name="T5" fmla="*/ 67 h 168"/>
                <a:gd name="T6" fmla="*/ 129 w 168"/>
                <a:gd name="T7" fmla="*/ 108 h 168"/>
                <a:gd name="T8" fmla="*/ 114 w 168"/>
                <a:gd name="T9" fmla="*/ 116 h 168"/>
                <a:gd name="T10" fmla="*/ 99 w 168"/>
                <a:gd name="T11" fmla="*/ 117 h 168"/>
                <a:gd name="T12" fmla="*/ 93 w 168"/>
                <a:gd name="T13" fmla="*/ 117 h 168"/>
                <a:gd name="T14" fmla="*/ 73 w 168"/>
                <a:gd name="T15" fmla="*/ 119 h 168"/>
                <a:gd name="T16" fmla="*/ 54 w 168"/>
                <a:gd name="T17" fmla="*/ 146 h 168"/>
                <a:gd name="T18" fmla="*/ 22 w 168"/>
                <a:gd name="T19" fmla="*/ 166 h 168"/>
                <a:gd name="T20" fmla="*/ 5 w 168"/>
                <a:gd name="T21" fmla="*/ 165 h 168"/>
                <a:gd name="T22" fmla="*/ 4 w 168"/>
                <a:gd name="T23" fmla="*/ 165 h 168"/>
                <a:gd name="T24" fmla="*/ 4 w 168"/>
                <a:gd name="T25" fmla="*/ 165 h 168"/>
                <a:gd name="T26" fmla="*/ 2 w 168"/>
                <a:gd name="T27" fmla="*/ 163 h 168"/>
                <a:gd name="T28" fmla="*/ 2 w 168"/>
                <a:gd name="T29" fmla="*/ 162 h 168"/>
                <a:gd name="T30" fmla="*/ 3 w 168"/>
                <a:gd name="T31" fmla="*/ 143 h 168"/>
                <a:gd name="T32" fmla="*/ 3 w 168"/>
                <a:gd name="T33" fmla="*/ 142 h 168"/>
                <a:gd name="T34" fmla="*/ 3 w 168"/>
                <a:gd name="T35" fmla="*/ 119 h 168"/>
                <a:gd name="T36" fmla="*/ 2 w 168"/>
                <a:gd name="T37" fmla="*/ 78 h 168"/>
                <a:gd name="T38" fmla="*/ 5 w 168"/>
                <a:gd name="T39" fmla="*/ 50 h 168"/>
                <a:gd name="T40" fmla="*/ 24 w 168"/>
                <a:gd name="T41" fmla="*/ 32 h 168"/>
                <a:gd name="T42" fmla="*/ 28 w 168"/>
                <a:gd name="T43" fmla="*/ 20 h 168"/>
                <a:gd name="T44" fmla="*/ 55 w 168"/>
                <a:gd name="T45" fmla="*/ 1 h 168"/>
                <a:gd name="T46" fmla="*/ 108 w 168"/>
                <a:gd name="T47" fmla="*/ 14 h 168"/>
                <a:gd name="T48" fmla="*/ 122 w 168"/>
                <a:gd name="T49" fmla="*/ 11 h 168"/>
                <a:gd name="T50" fmla="*/ 162 w 168"/>
                <a:gd name="T51" fmla="*/ 25 h 168"/>
                <a:gd name="T52" fmla="*/ 165 w 168"/>
                <a:gd name="T53" fmla="*/ 4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8" h="168">
                  <a:moveTo>
                    <a:pt x="165" y="43"/>
                  </a:moveTo>
                  <a:cubicBezTo>
                    <a:pt x="162" y="49"/>
                    <a:pt x="155" y="53"/>
                    <a:pt x="149" y="55"/>
                  </a:cubicBezTo>
                  <a:cubicBezTo>
                    <a:pt x="142" y="58"/>
                    <a:pt x="135" y="61"/>
                    <a:pt x="132" y="67"/>
                  </a:cubicBezTo>
                  <a:cubicBezTo>
                    <a:pt x="125" y="79"/>
                    <a:pt x="136" y="96"/>
                    <a:pt x="129" y="108"/>
                  </a:cubicBezTo>
                  <a:cubicBezTo>
                    <a:pt x="126" y="113"/>
                    <a:pt x="120" y="115"/>
                    <a:pt x="114" y="116"/>
                  </a:cubicBezTo>
                  <a:cubicBezTo>
                    <a:pt x="109" y="117"/>
                    <a:pt x="104" y="117"/>
                    <a:pt x="99" y="117"/>
                  </a:cubicBezTo>
                  <a:cubicBezTo>
                    <a:pt x="97" y="117"/>
                    <a:pt x="95" y="117"/>
                    <a:pt x="93" y="117"/>
                  </a:cubicBezTo>
                  <a:cubicBezTo>
                    <a:pt x="86" y="116"/>
                    <a:pt x="79" y="116"/>
                    <a:pt x="73" y="119"/>
                  </a:cubicBezTo>
                  <a:cubicBezTo>
                    <a:pt x="63" y="124"/>
                    <a:pt x="60" y="137"/>
                    <a:pt x="54" y="146"/>
                  </a:cubicBezTo>
                  <a:cubicBezTo>
                    <a:pt x="47" y="157"/>
                    <a:pt x="35" y="165"/>
                    <a:pt x="22" y="166"/>
                  </a:cubicBezTo>
                  <a:cubicBezTo>
                    <a:pt x="17" y="167"/>
                    <a:pt x="9" y="168"/>
                    <a:pt x="5" y="165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3" y="164"/>
                    <a:pt x="3" y="163"/>
                    <a:pt x="2" y="163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0" y="156"/>
                    <a:pt x="3" y="149"/>
                    <a:pt x="3" y="143"/>
                  </a:cubicBezTo>
                  <a:cubicBezTo>
                    <a:pt x="3" y="143"/>
                    <a:pt x="3" y="142"/>
                    <a:pt x="3" y="142"/>
                  </a:cubicBezTo>
                  <a:cubicBezTo>
                    <a:pt x="3" y="134"/>
                    <a:pt x="3" y="127"/>
                    <a:pt x="3" y="119"/>
                  </a:cubicBezTo>
                  <a:cubicBezTo>
                    <a:pt x="2" y="105"/>
                    <a:pt x="2" y="92"/>
                    <a:pt x="2" y="78"/>
                  </a:cubicBezTo>
                  <a:cubicBezTo>
                    <a:pt x="2" y="69"/>
                    <a:pt x="1" y="59"/>
                    <a:pt x="5" y="50"/>
                  </a:cubicBezTo>
                  <a:cubicBezTo>
                    <a:pt x="9" y="41"/>
                    <a:pt x="20" y="41"/>
                    <a:pt x="24" y="32"/>
                  </a:cubicBezTo>
                  <a:cubicBezTo>
                    <a:pt x="25" y="28"/>
                    <a:pt x="26" y="24"/>
                    <a:pt x="28" y="20"/>
                  </a:cubicBezTo>
                  <a:cubicBezTo>
                    <a:pt x="32" y="10"/>
                    <a:pt x="43" y="2"/>
                    <a:pt x="55" y="1"/>
                  </a:cubicBezTo>
                  <a:cubicBezTo>
                    <a:pt x="73" y="0"/>
                    <a:pt x="90" y="15"/>
                    <a:pt x="108" y="14"/>
                  </a:cubicBezTo>
                  <a:cubicBezTo>
                    <a:pt x="113" y="13"/>
                    <a:pt x="117" y="12"/>
                    <a:pt x="122" y="11"/>
                  </a:cubicBezTo>
                  <a:cubicBezTo>
                    <a:pt x="137" y="8"/>
                    <a:pt x="154" y="13"/>
                    <a:pt x="162" y="25"/>
                  </a:cubicBezTo>
                  <a:cubicBezTo>
                    <a:pt x="166" y="30"/>
                    <a:pt x="168" y="37"/>
                    <a:pt x="165" y="4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şļiḓê">
              <a:extLst>
                <a:ext uri="{FF2B5EF4-FFF2-40B4-BE49-F238E27FC236}">
                  <a16:creationId xmlns:a16="http://schemas.microsoft.com/office/drawing/2014/main" id="{3C75F135-B16F-417A-8FEC-807609609C09}"/>
                </a:ext>
              </a:extLst>
            </p:cNvPr>
            <p:cNvSpPr/>
            <p:nvPr/>
          </p:nvSpPr>
          <p:spPr bwMode="auto">
            <a:xfrm>
              <a:off x="7874001" y="3594100"/>
              <a:ext cx="392113" cy="290513"/>
            </a:xfrm>
            <a:custGeom>
              <a:avLst/>
              <a:gdLst>
                <a:gd name="T0" fmla="*/ 2 w 150"/>
                <a:gd name="T1" fmla="*/ 110 h 111"/>
                <a:gd name="T2" fmla="*/ 1 w 150"/>
                <a:gd name="T3" fmla="*/ 110 h 111"/>
                <a:gd name="T4" fmla="*/ 0 w 150"/>
                <a:gd name="T5" fmla="*/ 109 h 111"/>
                <a:gd name="T6" fmla="*/ 149 w 150"/>
                <a:gd name="T7" fmla="*/ 2 h 111"/>
                <a:gd name="T8" fmla="*/ 150 w 150"/>
                <a:gd name="T9" fmla="*/ 3 h 111"/>
                <a:gd name="T10" fmla="*/ 149 w 150"/>
                <a:gd name="T11" fmla="*/ 5 h 111"/>
                <a:gd name="T12" fmla="*/ 3 w 150"/>
                <a:gd name="T13" fmla="*/ 109 h 111"/>
                <a:gd name="T14" fmla="*/ 2 w 150"/>
                <a:gd name="T15" fmla="*/ 11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111">
                  <a:moveTo>
                    <a:pt x="2" y="110"/>
                  </a:move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09"/>
                    <a:pt x="0" y="109"/>
                  </a:cubicBezTo>
                  <a:cubicBezTo>
                    <a:pt x="26" y="14"/>
                    <a:pt x="126" y="0"/>
                    <a:pt x="149" y="2"/>
                  </a:cubicBezTo>
                  <a:cubicBezTo>
                    <a:pt x="150" y="2"/>
                    <a:pt x="150" y="2"/>
                    <a:pt x="150" y="3"/>
                  </a:cubicBezTo>
                  <a:cubicBezTo>
                    <a:pt x="150" y="4"/>
                    <a:pt x="150" y="5"/>
                    <a:pt x="149" y="5"/>
                  </a:cubicBezTo>
                  <a:cubicBezTo>
                    <a:pt x="126" y="3"/>
                    <a:pt x="28" y="16"/>
                    <a:pt x="3" y="109"/>
                  </a:cubicBezTo>
                  <a:cubicBezTo>
                    <a:pt x="3" y="110"/>
                    <a:pt x="2" y="111"/>
                    <a:pt x="2" y="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iŝḷiḍê">
              <a:extLst>
                <a:ext uri="{FF2B5EF4-FFF2-40B4-BE49-F238E27FC236}">
                  <a16:creationId xmlns:a16="http://schemas.microsoft.com/office/drawing/2014/main" id="{966595E3-BA9E-4246-B870-5165E0A74704}"/>
                </a:ext>
              </a:extLst>
            </p:cNvPr>
            <p:cNvSpPr/>
            <p:nvPr/>
          </p:nvSpPr>
          <p:spPr bwMode="auto">
            <a:xfrm>
              <a:off x="7983538" y="3679825"/>
              <a:ext cx="192088" cy="76200"/>
            </a:xfrm>
            <a:custGeom>
              <a:avLst/>
              <a:gdLst>
                <a:gd name="T0" fmla="*/ 71 w 73"/>
                <a:gd name="T1" fmla="*/ 29 h 29"/>
                <a:gd name="T2" fmla="*/ 70 w 73"/>
                <a:gd name="T3" fmla="*/ 29 h 29"/>
                <a:gd name="T4" fmla="*/ 2 w 73"/>
                <a:gd name="T5" fmla="*/ 10 h 29"/>
                <a:gd name="T6" fmla="*/ 0 w 73"/>
                <a:gd name="T7" fmla="*/ 8 h 29"/>
                <a:gd name="T8" fmla="*/ 1 w 73"/>
                <a:gd name="T9" fmla="*/ 7 h 29"/>
                <a:gd name="T10" fmla="*/ 72 w 73"/>
                <a:gd name="T11" fmla="*/ 27 h 29"/>
                <a:gd name="T12" fmla="*/ 72 w 73"/>
                <a:gd name="T13" fmla="*/ 29 h 29"/>
                <a:gd name="T14" fmla="*/ 71 w 73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29">
                  <a:moveTo>
                    <a:pt x="71" y="29"/>
                  </a:moveTo>
                  <a:cubicBezTo>
                    <a:pt x="70" y="29"/>
                    <a:pt x="70" y="29"/>
                    <a:pt x="70" y="29"/>
                  </a:cubicBezTo>
                  <a:cubicBezTo>
                    <a:pt x="70" y="29"/>
                    <a:pt x="44" y="4"/>
                    <a:pt x="2" y="10"/>
                  </a:cubicBezTo>
                  <a:cubicBezTo>
                    <a:pt x="1" y="10"/>
                    <a:pt x="0" y="9"/>
                    <a:pt x="0" y="8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45" y="0"/>
                    <a:pt x="72" y="26"/>
                    <a:pt x="72" y="27"/>
                  </a:cubicBezTo>
                  <a:cubicBezTo>
                    <a:pt x="73" y="27"/>
                    <a:pt x="73" y="28"/>
                    <a:pt x="72" y="29"/>
                  </a:cubicBezTo>
                  <a:cubicBezTo>
                    <a:pt x="72" y="29"/>
                    <a:pt x="71" y="29"/>
                    <a:pt x="71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íṩľíďé">
              <a:extLst>
                <a:ext uri="{FF2B5EF4-FFF2-40B4-BE49-F238E27FC236}">
                  <a16:creationId xmlns:a16="http://schemas.microsoft.com/office/drawing/2014/main" id="{2C0F6725-B86F-4972-AD5C-50714F3389DD}"/>
                </a:ext>
              </a:extLst>
            </p:cNvPr>
            <p:cNvSpPr/>
            <p:nvPr/>
          </p:nvSpPr>
          <p:spPr bwMode="auto">
            <a:xfrm>
              <a:off x="5353051" y="1779588"/>
              <a:ext cx="2552700" cy="3667125"/>
            </a:xfrm>
            <a:custGeom>
              <a:avLst/>
              <a:gdLst>
                <a:gd name="T0" fmla="*/ 8 w 975"/>
                <a:gd name="T1" fmla="*/ 1401 h 1403"/>
                <a:gd name="T2" fmla="*/ 0 w 975"/>
                <a:gd name="T3" fmla="*/ 1386 h 1403"/>
                <a:gd name="T4" fmla="*/ 0 w 975"/>
                <a:gd name="T5" fmla="*/ 562 h 1403"/>
                <a:gd name="T6" fmla="*/ 9 w 975"/>
                <a:gd name="T7" fmla="*/ 547 h 1403"/>
                <a:gd name="T8" fmla="*/ 950 w 975"/>
                <a:gd name="T9" fmla="*/ 3 h 1403"/>
                <a:gd name="T10" fmla="*/ 967 w 975"/>
                <a:gd name="T11" fmla="*/ 3 h 1403"/>
                <a:gd name="T12" fmla="*/ 975 w 975"/>
                <a:gd name="T13" fmla="*/ 18 h 1403"/>
                <a:gd name="T14" fmla="*/ 975 w 975"/>
                <a:gd name="T15" fmla="*/ 842 h 1403"/>
                <a:gd name="T16" fmla="*/ 966 w 975"/>
                <a:gd name="T17" fmla="*/ 857 h 1403"/>
                <a:gd name="T18" fmla="*/ 25 w 975"/>
                <a:gd name="T19" fmla="*/ 1400 h 1403"/>
                <a:gd name="T20" fmla="*/ 8 w 975"/>
                <a:gd name="T21" fmla="*/ 1401 h 1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5" h="1403">
                  <a:moveTo>
                    <a:pt x="8" y="1401"/>
                  </a:moveTo>
                  <a:cubicBezTo>
                    <a:pt x="4" y="1398"/>
                    <a:pt x="0" y="1391"/>
                    <a:pt x="0" y="1386"/>
                  </a:cubicBezTo>
                  <a:cubicBezTo>
                    <a:pt x="0" y="562"/>
                    <a:pt x="0" y="562"/>
                    <a:pt x="0" y="562"/>
                  </a:cubicBezTo>
                  <a:cubicBezTo>
                    <a:pt x="0" y="556"/>
                    <a:pt x="4" y="550"/>
                    <a:pt x="9" y="547"/>
                  </a:cubicBezTo>
                  <a:cubicBezTo>
                    <a:pt x="950" y="3"/>
                    <a:pt x="950" y="3"/>
                    <a:pt x="950" y="3"/>
                  </a:cubicBezTo>
                  <a:cubicBezTo>
                    <a:pt x="955" y="1"/>
                    <a:pt x="962" y="0"/>
                    <a:pt x="967" y="3"/>
                  </a:cubicBezTo>
                  <a:cubicBezTo>
                    <a:pt x="971" y="6"/>
                    <a:pt x="975" y="12"/>
                    <a:pt x="975" y="18"/>
                  </a:cubicBezTo>
                  <a:cubicBezTo>
                    <a:pt x="975" y="842"/>
                    <a:pt x="975" y="842"/>
                    <a:pt x="975" y="842"/>
                  </a:cubicBezTo>
                  <a:cubicBezTo>
                    <a:pt x="975" y="847"/>
                    <a:pt x="971" y="854"/>
                    <a:pt x="966" y="857"/>
                  </a:cubicBezTo>
                  <a:cubicBezTo>
                    <a:pt x="25" y="1400"/>
                    <a:pt x="25" y="1400"/>
                    <a:pt x="25" y="1400"/>
                  </a:cubicBezTo>
                  <a:cubicBezTo>
                    <a:pt x="20" y="1403"/>
                    <a:pt x="13" y="1403"/>
                    <a:pt x="8" y="1401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îṥľíḍè">
              <a:extLst>
                <a:ext uri="{FF2B5EF4-FFF2-40B4-BE49-F238E27FC236}">
                  <a16:creationId xmlns:a16="http://schemas.microsoft.com/office/drawing/2014/main" id="{6400A9C1-FD94-4E83-9998-F1CB56E874F1}"/>
                </a:ext>
              </a:extLst>
            </p:cNvPr>
            <p:cNvSpPr/>
            <p:nvPr/>
          </p:nvSpPr>
          <p:spPr bwMode="auto">
            <a:xfrm>
              <a:off x="7861301" y="1782763"/>
              <a:ext cx="17463" cy="1588"/>
            </a:xfrm>
            <a:custGeom>
              <a:avLst/>
              <a:gdLst>
                <a:gd name="T0" fmla="*/ 1 w 7"/>
                <a:gd name="T1" fmla="*/ 0 h 1"/>
                <a:gd name="T2" fmla="*/ 0 w 7"/>
                <a:gd name="T3" fmla="*/ 0 h 1"/>
                <a:gd name="T4" fmla="*/ 1 w 7"/>
                <a:gd name="T5" fmla="*/ 0 h 1"/>
                <a:gd name="T6" fmla="*/ 7 w 7"/>
                <a:gd name="T7" fmla="*/ 1 h 1"/>
                <a:gd name="T8" fmla="*/ 1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" y="0"/>
                    <a:pt x="3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îṣ1îďè">
              <a:extLst>
                <a:ext uri="{FF2B5EF4-FFF2-40B4-BE49-F238E27FC236}">
                  <a16:creationId xmlns:a16="http://schemas.microsoft.com/office/drawing/2014/main" id="{6B7021EB-28CD-40C9-ADB3-F972F8F48B51}"/>
                </a:ext>
              </a:extLst>
            </p:cNvPr>
            <p:cNvSpPr/>
            <p:nvPr/>
          </p:nvSpPr>
          <p:spPr bwMode="auto">
            <a:xfrm>
              <a:off x="5359401" y="1782763"/>
              <a:ext cx="2546350" cy="1468438"/>
            </a:xfrm>
            <a:custGeom>
              <a:avLst/>
              <a:gdLst>
                <a:gd name="T0" fmla="*/ 956 w 972"/>
                <a:gd name="T1" fmla="*/ 0 h 562"/>
                <a:gd name="T2" fmla="*/ 955 w 972"/>
                <a:gd name="T3" fmla="*/ 0 h 562"/>
                <a:gd name="T4" fmla="*/ 947 w 972"/>
                <a:gd name="T5" fmla="*/ 2 h 562"/>
                <a:gd name="T6" fmla="*/ 6 w 972"/>
                <a:gd name="T7" fmla="*/ 546 h 562"/>
                <a:gd name="T8" fmla="*/ 0 w 972"/>
                <a:gd name="T9" fmla="*/ 552 h 562"/>
                <a:gd name="T10" fmla="*/ 16 w 972"/>
                <a:gd name="T11" fmla="*/ 562 h 562"/>
                <a:gd name="T12" fmla="*/ 16 w 972"/>
                <a:gd name="T13" fmla="*/ 562 h 562"/>
                <a:gd name="T14" fmla="*/ 16 w 972"/>
                <a:gd name="T15" fmla="*/ 561 h 562"/>
                <a:gd name="T16" fmla="*/ 22 w 972"/>
                <a:gd name="T17" fmla="*/ 555 h 562"/>
                <a:gd name="T18" fmla="*/ 963 w 972"/>
                <a:gd name="T19" fmla="*/ 12 h 562"/>
                <a:gd name="T20" fmla="*/ 963 w 972"/>
                <a:gd name="T21" fmla="*/ 12 h 562"/>
                <a:gd name="T22" fmla="*/ 967 w 972"/>
                <a:gd name="T23" fmla="*/ 11 h 562"/>
                <a:gd name="T24" fmla="*/ 972 w 972"/>
                <a:gd name="T25" fmla="*/ 15 h 562"/>
                <a:gd name="T26" fmla="*/ 964 w 972"/>
                <a:gd name="T27" fmla="*/ 2 h 562"/>
                <a:gd name="T28" fmla="*/ 962 w 972"/>
                <a:gd name="T29" fmla="*/ 1 h 562"/>
                <a:gd name="T30" fmla="*/ 956 w 972"/>
                <a:gd name="T31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72" h="562">
                  <a:moveTo>
                    <a:pt x="956" y="0"/>
                  </a:moveTo>
                  <a:cubicBezTo>
                    <a:pt x="956" y="0"/>
                    <a:pt x="955" y="0"/>
                    <a:pt x="955" y="0"/>
                  </a:cubicBezTo>
                  <a:cubicBezTo>
                    <a:pt x="952" y="0"/>
                    <a:pt x="949" y="1"/>
                    <a:pt x="947" y="2"/>
                  </a:cubicBezTo>
                  <a:cubicBezTo>
                    <a:pt x="6" y="546"/>
                    <a:pt x="6" y="546"/>
                    <a:pt x="6" y="546"/>
                  </a:cubicBezTo>
                  <a:cubicBezTo>
                    <a:pt x="3" y="547"/>
                    <a:pt x="1" y="550"/>
                    <a:pt x="0" y="55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1"/>
                    <a:pt x="16" y="561"/>
                    <a:pt x="16" y="561"/>
                  </a:cubicBezTo>
                  <a:cubicBezTo>
                    <a:pt x="18" y="559"/>
                    <a:pt x="20" y="556"/>
                    <a:pt x="22" y="555"/>
                  </a:cubicBezTo>
                  <a:cubicBezTo>
                    <a:pt x="963" y="12"/>
                    <a:pt x="963" y="12"/>
                    <a:pt x="963" y="12"/>
                  </a:cubicBezTo>
                  <a:cubicBezTo>
                    <a:pt x="963" y="12"/>
                    <a:pt x="963" y="12"/>
                    <a:pt x="963" y="12"/>
                  </a:cubicBezTo>
                  <a:cubicBezTo>
                    <a:pt x="965" y="11"/>
                    <a:pt x="966" y="11"/>
                    <a:pt x="967" y="11"/>
                  </a:cubicBezTo>
                  <a:cubicBezTo>
                    <a:pt x="970" y="11"/>
                    <a:pt x="972" y="12"/>
                    <a:pt x="972" y="15"/>
                  </a:cubicBezTo>
                  <a:cubicBezTo>
                    <a:pt x="971" y="10"/>
                    <a:pt x="968" y="4"/>
                    <a:pt x="964" y="2"/>
                  </a:cubicBezTo>
                  <a:cubicBezTo>
                    <a:pt x="963" y="2"/>
                    <a:pt x="963" y="1"/>
                    <a:pt x="962" y="1"/>
                  </a:cubicBezTo>
                  <a:cubicBezTo>
                    <a:pt x="960" y="0"/>
                    <a:pt x="958" y="0"/>
                    <a:pt x="956" y="0"/>
                  </a:cubicBezTo>
                </a:path>
              </a:pathLst>
            </a:custGeom>
            <a:solidFill>
              <a:srgbClr val="7D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íšľïḑè">
              <a:extLst>
                <a:ext uri="{FF2B5EF4-FFF2-40B4-BE49-F238E27FC236}">
                  <a16:creationId xmlns:a16="http://schemas.microsoft.com/office/drawing/2014/main" id="{DC598A57-4223-45F4-A9DE-3F075AADAD24}"/>
                </a:ext>
              </a:extLst>
            </p:cNvPr>
            <p:cNvSpPr/>
            <p:nvPr/>
          </p:nvSpPr>
          <p:spPr bwMode="auto">
            <a:xfrm>
              <a:off x="5353051" y="3514725"/>
              <a:ext cx="58738" cy="1931988"/>
            </a:xfrm>
            <a:custGeom>
              <a:avLst/>
              <a:gdLst>
                <a:gd name="T0" fmla="*/ 23 w 23"/>
                <a:gd name="T1" fmla="*/ 737 h 739"/>
                <a:gd name="T2" fmla="*/ 23 w 23"/>
                <a:gd name="T3" fmla="*/ 737 h 739"/>
                <a:gd name="T4" fmla="*/ 22 w 23"/>
                <a:gd name="T5" fmla="*/ 737 h 739"/>
                <a:gd name="T6" fmla="*/ 22 w 23"/>
                <a:gd name="T7" fmla="*/ 738 h 739"/>
                <a:gd name="T8" fmla="*/ 20 w 23"/>
                <a:gd name="T9" fmla="*/ 738 h 739"/>
                <a:gd name="T10" fmla="*/ 20 w 23"/>
                <a:gd name="T11" fmla="*/ 738 h 739"/>
                <a:gd name="T12" fmla="*/ 18 w 23"/>
                <a:gd name="T13" fmla="*/ 738 h 739"/>
                <a:gd name="T14" fmla="*/ 8 w 23"/>
                <a:gd name="T15" fmla="*/ 737 h 739"/>
                <a:gd name="T16" fmla="*/ 0 w 23"/>
                <a:gd name="T17" fmla="*/ 722 h 739"/>
                <a:gd name="T18" fmla="*/ 0 w 23"/>
                <a:gd name="T19" fmla="*/ 0 h 739"/>
                <a:gd name="T20" fmla="*/ 16 w 23"/>
                <a:gd name="T21" fmla="*/ 10 h 739"/>
                <a:gd name="T22" fmla="*/ 16 w 23"/>
                <a:gd name="T23" fmla="*/ 731 h 739"/>
                <a:gd name="T24" fmla="*/ 21 w 23"/>
                <a:gd name="T25" fmla="*/ 737 h 739"/>
                <a:gd name="T26" fmla="*/ 22 w 23"/>
                <a:gd name="T27" fmla="*/ 737 h 739"/>
                <a:gd name="T28" fmla="*/ 23 w 23"/>
                <a:gd name="T29" fmla="*/ 737 h 739"/>
                <a:gd name="T30" fmla="*/ 23 w 23"/>
                <a:gd name="T31" fmla="*/ 737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" h="739">
                  <a:moveTo>
                    <a:pt x="23" y="737"/>
                  </a:moveTo>
                  <a:cubicBezTo>
                    <a:pt x="23" y="737"/>
                    <a:pt x="23" y="737"/>
                    <a:pt x="23" y="737"/>
                  </a:cubicBezTo>
                  <a:cubicBezTo>
                    <a:pt x="22" y="737"/>
                    <a:pt x="22" y="737"/>
                    <a:pt x="22" y="737"/>
                  </a:cubicBezTo>
                  <a:cubicBezTo>
                    <a:pt x="22" y="738"/>
                    <a:pt x="22" y="738"/>
                    <a:pt x="22" y="738"/>
                  </a:cubicBezTo>
                  <a:cubicBezTo>
                    <a:pt x="21" y="738"/>
                    <a:pt x="21" y="738"/>
                    <a:pt x="20" y="738"/>
                  </a:cubicBezTo>
                  <a:cubicBezTo>
                    <a:pt x="20" y="738"/>
                    <a:pt x="20" y="738"/>
                    <a:pt x="20" y="738"/>
                  </a:cubicBezTo>
                  <a:cubicBezTo>
                    <a:pt x="19" y="738"/>
                    <a:pt x="19" y="738"/>
                    <a:pt x="18" y="738"/>
                  </a:cubicBezTo>
                  <a:cubicBezTo>
                    <a:pt x="15" y="739"/>
                    <a:pt x="11" y="738"/>
                    <a:pt x="8" y="737"/>
                  </a:cubicBezTo>
                  <a:cubicBezTo>
                    <a:pt x="4" y="734"/>
                    <a:pt x="0" y="727"/>
                    <a:pt x="0" y="7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731"/>
                    <a:pt x="16" y="731"/>
                    <a:pt x="16" y="731"/>
                  </a:cubicBezTo>
                  <a:cubicBezTo>
                    <a:pt x="16" y="735"/>
                    <a:pt x="18" y="737"/>
                    <a:pt x="21" y="737"/>
                  </a:cubicBezTo>
                  <a:cubicBezTo>
                    <a:pt x="22" y="737"/>
                    <a:pt x="22" y="737"/>
                    <a:pt x="22" y="737"/>
                  </a:cubicBezTo>
                  <a:cubicBezTo>
                    <a:pt x="23" y="737"/>
                    <a:pt x="23" y="737"/>
                    <a:pt x="23" y="737"/>
                  </a:cubicBezTo>
                  <a:cubicBezTo>
                    <a:pt x="23" y="737"/>
                    <a:pt x="23" y="737"/>
                    <a:pt x="23" y="737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íŝľîḓè">
              <a:extLst>
                <a:ext uri="{FF2B5EF4-FFF2-40B4-BE49-F238E27FC236}">
                  <a16:creationId xmlns:a16="http://schemas.microsoft.com/office/drawing/2014/main" id="{A760993D-3EB8-482F-B0FB-E57CA58B7749}"/>
                </a:ext>
              </a:extLst>
            </p:cNvPr>
            <p:cNvSpPr/>
            <p:nvPr/>
          </p:nvSpPr>
          <p:spPr bwMode="auto">
            <a:xfrm>
              <a:off x="5354638" y="3238500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ïşļïḑe">
              <a:extLst>
                <a:ext uri="{FF2B5EF4-FFF2-40B4-BE49-F238E27FC236}">
                  <a16:creationId xmlns:a16="http://schemas.microsoft.com/office/drawing/2014/main" id="{C50BF307-C156-4DA5-8397-3E8E984FA4F3}"/>
                </a:ext>
              </a:extLst>
            </p:cNvPr>
            <p:cNvSpPr/>
            <p:nvPr/>
          </p:nvSpPr>
          <p:spPr bwMode="auto">
            <a:xfrm>
              <a:off x="5353051" y="3368675"/>
              <a:ext cx="1588" cy="49213"/>
            </a:xfrm>
            <a:prstGeom prst="rect">
              <a:avLst/>
            </a:pr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íSľíde">
              <a:extLst>
                <a:ext uri="{FF2B5EF4-FFF2-40B4-BE49-F238E27FC236}">
                  <a16:creationId xmlns:a16="http://schemas.microsoft.com/office/drawing/2014/main" id="{385A8A3B-B26D-4ABE-940C-87C044686BC1}"/>
                </a:ext>
              </a:extLst>
            </p:cNvPr>
            <p:cNvSpPr/>
            <p:nvPr/>
          </p:nvSpPr>
          <p:spPr bwMode="auto">
            <a:xfrm>
              <a:off x="5353051" y="3368675"/>
              <a:ext cx="1588" cy="4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ïSļiḍe">
              <a:extLst>
                <a:ext uri="{FF2B5EF4-FFF2-40B4-BE49-F238E27FC236}">
                  <a16:creationId xmlns:a16="http://schemas.microsoft.com/office/drawing/2014/main" id="{8A4E237C-E56E-4CD6-8AA6-02678BB9D8A2}"/>
                </a:ext>
              </a:extLst>
            </p:cNvPr>
            <p:cNvSpPr/>
            <p:nvPr/>
          </p:nvSpPr>
          <p:spPr bwMode="auto">
            <a:xfrm>
              <a:off x="5353051" y="3417888"/>
              <a:ext cx="1588" cy="9683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îŝḻíḑè">
              <a:extLst>
                <a:ext uri="{FF2B5EF4-FFF2-40B4-BE49-F238E27FC236}">
                  <a16:creationId xmlns:a16="http://schemas.microsoft.com/office/drawing/2014/main" id="{83B880F7-6F5D-44F5-B1BD-DE52D6CD2A06}"/>
                </a:ext>
              </a:extLst>
            </p:cNvPr>
            <p:cNvSpPr/>
            <p:nvPr/>
          </p:nvSpPr>
          <p:spPr bwMode="auto">
            <a:xfrm>
              <a:off x="5353051" y="3417888"/>
              <a:ext cx="1588" cy="9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îŝḻïde">
              <a:extLst>
                <a:ext uri="{FF2B5EF4-FFF2-40B4-BE49-F238E27FC236}">
                  <a16:creationId xmlns:a16="http://schemas.microsoft.com/office/drawing/2014/main" id="{610307B0-E2B1-49F6-8D9B-EFBB3E49DF8A}"/>
                </a:ext>
              </a:extLst>
            </p:cNvPr>
            <p:cNvSpPr/>
            <p:nvPr/>
          </p:nvSpPr>
          <p:spPr bwMode="auto">
            <a:xfrm>
              <a:off x="5353051" y="3514725"/>
              <a:ext cx="1588" cy="1588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isḷïḍè">
              <a:extLst>
                <a:ext uri="{FF2B5EF4-FFF2-40B4-BE49-F238E27FC236}">
                  <a16:creationId xmlns:a16="http://schemas.microsoft.com/office/drawing/2014/main" id="{765020BA-9E8F-47DE-BDA6-4F03F04676C7}"/>
                </a:ext>
              </a:extLst>
            </p:cNvPr>
            <p:cNvSpPr/>
            <p:nvPr/>
          </p:nvSpPr>
          <p:spPr bwMode="auto">
            <a:xfrm>
              <a:off x="5353051" y="3514725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ïṧḻïḋê">
              <a:extLst>
                <a:ext uri="{FF2B5EF4-FFF2-40B4-BE49-F238E27FC236}">
                  <a16:creationId xmlns:a16="http://schemas.microsoft.com/office/drawing/2014/main" id="{A8E1AE7E-1F6C-4434-853D-AC8A00EDFF13}"/>
                </a:ext>
              </a:extLst>
            </p:cNvPr>
            <p:cNvSpPr/>
            <p:nvPr/>
          </p:nvSpPr>
          <p:spPr bwMode="auto">
            <a:xfrm>
              <a:off x="5353051" y="3243263"/>
              <a:ext cx="0" cy="125413"/>
            </a:xfrm>
            <a:custGeom>
              <a:avLst/>
              <a:gdLst>
                <a:gd name="T0" fmla="*/ 0 h 48"/>
                <a:gd name="T1" fmla="*/ 1 h 48"/>
                <a:gd name="T2" fmla="*/ 2 h 48"/>
                <a:gd name="T3" fmla="*/ 48 h 48"/>
                <a:gd name="T4" fmla="*/ 48 h 48"/>
                <a:gd name="T5" fmla="*/ 2 h 48"/>
                <a:gd name="T6" fmla="*/ 0 h 4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48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ïSḷiďé">
              <a:extLst>
                <a:ext uri="{FF2B5EF4-FFF2-40B4-BE49-F238E27FC236}">
                  <a16:creationId xmlns:a16="http://schemas.microsoft.com/office/drawing/2014/main" id="{8F0F8402-F08F-43C1-A2A0-6D9543B6BBB0}"/>
                </a:ext>
              </a:extLst>
            </p:cNvPr>
            <p:cNvSpPr/>
            <p:nvPr/>
          </p:nvSpPr>
          <p:spPr bwMode="auto">
            <a:xfrm>
              <a:off x="5353051" y="3225800"/>
              <a:ext cx="49213" cy="315913"/>
            </a:xfrm>
            <a:custGeom>
              <a:avLst/>
              <a:gdLst>
                <a:gd name="T0" fmla="*/ 3 w 19"/>
                <a:gd name="T1" fmla="*/ 0 h 121"/>
                <a:gd name="T2" fmla="*/ 1 w 19"/>
                <a:gd name="T3" fmla="*/ 5 h 121"/>
                <a:gd name="T4" fmla="*/ 1 w 19"/>
                <a:gd name="T5" fmla="*/ 6 h 121"/>
                <a:gd name="T6" fmla="*/ 0 w 19"/>
                <a:gd name="T7" fmla="*/ 7 h 121"/>
                <a:gd name="T8" fmla="*/ 0 w 19"/>
                <a:gd name="T9" fmla="*/ 9 h 121"/>
                <a:gd name="T10" fmla="*/ 0 w 19"/>
                <a:gd name="T11" fmla="*/ 55 h 121"/>
                <a:gd name="T12" fmla="*/ 0 w 19"/>
                <a:gd name="T13" fmla="*/ 74 h 121"/>
                <a:gd name="T14" fmla="*/ 0 w 19"/>
                <a:gd name="T15" fmla="*/ 111 h 121"/>
                <a:gd name="T16" fmla="*/ 0 w 19"/>
                <a:gd name="T17" fmla="*/ 111 h 121"/>
                <a:gd name="T18" fmla="*/ 16 w 19"/>
                <a:gd name="T19" fmla="*/ 121 h 121"/>
                <a:gd name="T20" fmla="*/ 16 w 19"/>
                <a:gd name="T21" fmla="*/ 18 h 121"/>
                <a:gd name="T22" fmla="*/ 16 w 19"/>
                <a:gd name="T23" fmla="*/ 18 h 121"/>
                <a:gd name="T24" fmla="*/ 16 w 19"/>
                <a:gd name="T25" fmla="*/ 18 h 121"/>
                <a:gd name="T26" fmla="*/ 19 w 19"/>
                <a:gd name="T27" fmla="*/ 10 h 121"/>
                <a:gd name="T28" fmla="*/ 3 w 19"/>
                <a:gd name="T29" fmla="*/ 0 h 121"/>
                <a:gd name="T30" fmla="*/ 3 w 19"/>
                <a:gd name="T3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121">
                  <a:moveTo>
                    <a:pt x="3" y="0"/>
                  </a:moveTo>
                  <a:cubicBezTo>
                    <a:pt x="2" y="2"/>
                    <a:pt x="1" y="4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6" y="121"/>
                    <a:pt x="16" y="121"/>
                    <a:pt x="16" y="121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5"/>
                    <a:pt x="17" y="12"/>
                    <a:pt x="19" y="1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ï$liďe">
              <a:extLst>
                <a:ext uri="{FF2B5EF4-FFF2-40B4-BE49-F238E27FC236}">
                  <a16:creationId xmlns:a16="http://schemas.microsoft.com/office/drawing/2014/main" id="{268364EE-A374-4B05-BFC6-2FC3D0666B38}"/>
                </a:ext>
              </a:extLst>
            </p:cNvPr>
            <p:cNvSpPr/>
            <p:nvPr/>
          </p:nvSpPr>
          <p:spPr bwMode="auto">
            <a:xfrm>
              <a:off x="5394326" y="1804988"/>
              <a:ext cx="2511425" cy="1587500"/>
            </a:xfrm>
            <a:custGeom>
              <a:avLst/>
              <a:gdLst>
                <a:gd name="T0" fmla="*/ 959 w 959"/>
                <a:gd name="T1" fmla="*/ 8 h 607"/>
                <a:gd name="T2" fmla="*/ 959 w 959"/>
                <a:gd name="T3" fmla="*/ 54 h 607"/>
                <a:gd name="T4" fmla="*/ 269 w 959"/>
                <a:gd name="T5" fmla="*/ 452 h 607"/>
                <a:gd name="T6" fmla="*/ 260 w 959"/>
                <a:gd name="T7" fmla="*/ 447 h 607"/>
                <a:gd name="T8" fmla="*/ 260 w 959"/>
                <a:gd name="T9" fmla="*/ 430 h 607"/>
                <a:gd name="T10" fmla="*/ 252 w 959"/>
                <a:gd name="T11" fmla="*/ 425 h 607"/>
                <a:gd name="T12" fmla="*/ 42 w 959"/>
                <a:gd name="T13" fmla="*/ 546 h 607"/>
                <a:gd name="T14" fmla="*/ 33 w 959"/>
                <a:gd name="T15" fmla="*/ 561 h 607"/>
                <a:gd name="T16" fmla="*/ 33 w 959"/>
                <a:gd name="T17" fmla="*/ 579 h 607"/>
                <a:gd name="T18" fmla="*/ 24 w 959"/>
                <a:gd name="T19" fmla="*/ 594 h 607"/>
                <a:gd name="T20" fmla="*/ 0 w 959"/>
                <a:gd name="T21" fmla="*/ 607 h 607"/>
                <a:gd name="T22" fmla="*/ 0 w 959"/>
                <a:gd name="T23" fmla="*/ 561 h 607"/>
                <a:gd name="T24" fmla="*/ 9 w 959"/>
                <a:gd name="T25" fmla="*/ 546 h 607"/>
                <a:gd name="T26" fmla="*/ 950 w 959"/>
                <a:gd name="T27" fmla="*/ 3 h 607"/>
                <a:gd name="T28" fmla="*/ 959 w 959"/>
                <a:gd name="T29" fmla="*/ 8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9" h="607">
                  <a:moveTo>
                    <a:pt x="959" y="8"/>
                  </a:moveTo>
                  <a:cubicBezTo>
                    <a:pt x="959" y="54"/>
                    <a:pt x="959" y="54"/>
                    <a:pt x="959" y="54"/>
                  </a:cubicBezTo>
                  <a:cubicBezTo>
                    <a:pt x="269" y="452"/>
                    <a:pt x="269" y="452"/>
                    <a:pt x="269" y="452"/>
                  </a:cubicBezTo>
                  <a:cubicBezTo>
                    <a:pt x="264" y="455"/>
                    <a:pt x="260" y="453"/>
                    <a:pt x="260" y="447"/>
                  </a:cubicBezTo>
                  <a:cubicBezTo>
                    <a:pt x="260" y="430"/>
                    <a:pt x="260" y="430"/>
                    <a:pt x="260" y="430"/>
                  </a:cubicBezTo>
                  <a:cubicBezTo>
                    <a:pt x="260" y="424"/>
                    <a:pt x="257" y="422"/>
                    <a:pt x="252" y="425"/>
                  </a:cubicBezTo>
                  <a:cubicBezTo>
                    <a:pt x="42" y="546"/>
                    <a:pt x="42" y="546"/>
                    <a:pt x="42" y="546"/>
                  </a:cubicBezTo>
                  <a:cubicBezTo>
                    <a:pt x="37" y="549"/>
                    <a:pt x="33" y="556"/>
                    <a:pt x="33" y="561"/>
                  </a:cubicBezTo>
                  <a:cubicBezTo>
                    <a:pt x="33" y="579"/>
                    <a:pt x="33" y="579"/>
                    <a:pt x="33" y="579"/>
                  </a:cubicBezTo>
                  <a:cubicBezTo>
                    <a:pt x="33" y="584"/>
                    <a:pt x="29" y="591"/>
                    <a:pt x="24" y="594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0" y="561"/>
                    <a:pt x="0" y="561"/>
                    <a:pt x="0" y="561"/>
                  </a:cubicBezTo>
                  <a:cubicBezTo>
                    <a:pt x="0" y="556"/>
                    <a:pt x="4" y="549"/>
                    <a:pt x="9" y="546"/>
                  </a:cubicBezTo>
                  <a:cubicBezTo>
                    <a:pt x="950" y="3"/>
                    <a:pt x="950" y="3"/>
                    <a:pt x="950" y="3"/>
                  </a:cubicBezTo>
                  <a:cubicBezTo>
                    <a:pt x="955" y="0"/>
                    <a:pt x="959" y="2"/>
                    <a:pt x="959" y="8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îṩliḋê">
              <a:extLst>
                <a:ext uri="{FF2B5EF4-FFF2-40B4-BE49-F238E27FC236}">
                  <a16:creationId xmlns:a16="http://schemas.microsoft.com/office/drawing/2014/main" id="{C852E889-A85D-4017-B757-747293AE5621}"/>
                </a:ext>
              </a:extLst>
            </p:cNvPr>
            <p:cNvSpPr/>
            <p:nvPr/>
          </p:nvSpPr>
          <p:spPr bwMode="auto">
            <a:xfrm>
              <a:off x="5394326" y="1946275"/>
              <a:ext cx="2511425" cy="3500438"/>
            </a:xfrm>
            <a:custGeom>
              <a:avLst/>
              <a:gdLst>
                <a:gd name="T0" fmla="*/ 959 w 959"/>
                <a:gd name="T1" fmla="*/ 778 h 1339"/>
                <a:gd name="T2" fmla="*/ 950 w 959"/>
                <a:gd name="T3" fmla="*/ 793 h 1339"/>
                <a:gd name="T4" fmla="*/ 9 w 959"/>
                <a:gd name="T5" fmla="*/ 1336 h 1339"/>
                <a:gd name="T6" fmla="*/ 0 w 959"/>
                <a:gd name="T7" fmla="*/ 1331 h 1339"/>
                <a:gd name="T8" fmla="*/ 0 w 959"/>
                <a:gd name="T9" fmla="*/ 553 h 1339"/>
                <a:gd name="T10" fmla="*/ 24 w 959"/>
                <a:gd name="T11" fmla="*/ 540 h 1339"/>
                <a:gd name="T12" fmla="*/ 42 w 959"/>
                <a:gd name="T13" fmla="*/ 492 h 1339"/>
                <a:gd name="T14" fmla="*/ 248 w 959"/>
                <a:gd name="T15" fmla="*/ 373 h 1339"/>
                <a:gd name="T16" fmla="*/ 259 w 959"/>
                <a:gd name="T17" fmla="*/ 386 h 1339"/>
                <a:gd name="T18" fmla="*/ 269 w 959"/>
                <a:gd name="T19" fmla="*/ 398 h 1339"/>
                <a:gd name="T20" fmla="*/ 959 w 959"/>
                <a:gd name="T21" fmla="*/ 0 h 1339"/>
                <a:gd name="T22" fmla="*/ 959 w 959"/>
                <a:gd name="T23" fmla="*/ 56 h 1339"/>
                <a:gd name="T24" fmla="*/ 959 w 959"/>
                <a:gd name="T25" fmla="*/ 778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9" h="1339">
                  <a:moveTo>
                    <a:pt x="959" y="778"/>
                  </a:moveTo>
                  <a:cubicBezTo>
                    <a:pt x="959" y="783"/>
                    <a:pt x="955" y="790"/>
                    <a:pt x="950" y="793"/>
                  </a:cubicBezTo>
                  <a:cubicBezTo>
                    <a:pt x="9" y="1336"/>
                    <a:pt x="9" y="1336"/>
                    <a:pt x="9" y="1336"/>
                  </a:cubicBezTo>
                  <a:cubicBezTo>
                    <a:pt x="4" y="1339"/>
                    <a:pt x="0" y="1337"/>
                    <a:pt x="0" y="1331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24" y="540"/>
                    <a:pt x="24" y="540"/>
                    <a:pt x="24" y="540"/>
                  </a:cubicBezTo>
                  <a:cubicBezTo>
                    <a:pt x="29" y="537"/>
                    <a:pt x="37" y="495"/>
                    <a:pt x="42" y="492"/>
                  </a:cubicBezTo>
                  <a:cubicBezTo>
                    <a:pt x="248" y="373"/>
                    <a:pt x="248" y="373"/>
                    <a:pt x="248" y="373"/>
                  </a:cubicBezTo>
                  <a:cubicBezTo>
                    <a:pt x="251" y="371"/>
                    <a:pt x="255" y="379"/>
                    <a:pt x="259" y="386"/>
                  </a:cubicBezTo>
                  <a:cubicBezTo>
                    <a:pt x="263" y="393"/>
                    <a:pt x="267" y="400"/>
                    <a:pt x="269" y="398"/>
                  </a:cubicBezTo>
                  <a:cubicBezTo>
                    <a:pt x="959" y="0"/>
                    <a:pt x="959" y="0"/>
                    <a:pt x="959" y="0"/>
                  </a:cubicBezTo>
                  <a:cubicBezTo>
                    <a:pt x="959" y="56"/>
                    <a:pt x="959" y="56"/>
                    <a:pt x="959" y="56"/>
                  </a:cubicBezTo>
                  <a:cubicBezTo>
                    <a:pt x="959" y="778"/>
                    <a:pt x="959" y="778"/>
                    <a:pt x="959" y="778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íṡḻíḋê">
              <a:extLst>
                <a:ext uri="{FF2B5EF4-FFF2-40B4-BE49-F238E27FC236}">
                  <a16:creationId xmlns:a16="http://schemas.microsoft.com/office/drawing/2014/main" id="{1F63E8D4-F6DD-4C28-B745-24F7CCB54F4D}"/>
                </a:ext>
              </a:extLst>
            </p:cNvPr>
            <p:cNvSpPr/>
            <p:nvPr/>
          </p:nvSpPr>
          <p:spPr bwMode="auto">
            <a:xfrm>
              <a:off x="5480051" y="3643313"/>
              <a:ext cx="511175" cy="1657350"/>
            </a:xfrm>
            <a:custGeom>
              <a:avLst/>
              <a:gdLst>
                <a:gd name="T0" fmla="*/ 9 w 195"/>
                <a:gd name="T1" fmla="*/ 106 h 634"/>
                <a:gd name="T2" fmla="*/ 186 w 195"/>
                <a:gd name="T3" fmla="*/ 3 h 634"/>
                <a:gd name="T4" fmla="*/ 195 w 195"/>
                <a:gd name="T5" fmla="*/ 8 h 634"/>
                <a:gd name="T6" fmla="*/ 195 w 195"/>
                <a:gd name="T7" fmla="*/ 514 h 634"/>
                <a:gd name="T8" fmla="*/ 186 w 195"/>
                <a:gd name="T9" fmla="*/ 529 h 634"/>
                <a:gd name="T10" fmla="*/ 9 w 195"/>
                <a:gd name="T11" fmla="*/ 631 h 634"/>
                <a:gd name="T12" fmla="*/ 0 w 195"/>
                <a:gd name="T13" fmla="*/ 626 h 634"/>
                <a:gd name="T14" fmla="*/ 0 w 195"/>
                <a:gd name="T15" fmla="*/ 121 h 634"/>
                <a:gd name="T16" fmla="*/ 9 w 195"/>
                <a:gd name="T17" fmla="*/ 106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" h="634">
                  <a:moveTo>
                    <a:pt x="9" y="106"/>
                  </a:moveTo>
                  <a:cubicBezTo>
                    <a:pt x="186" y="3"/>
                    <a:pt x="186" y="3"/>
                    <a:pt x="186" y="3"/>
                  </a:cubicBezTo>
                  <a:cubicBezTo>
                    <a:pt x="191" y="0"/>
                    <a:pt x="195" y="3"/>
                    <a:pt x="195" y="8"/>
                  </a:cubicBezTo>
                  <a:cubicBezTo>
                    <a:pt x="195" y="514"/>
                    <a:pt x="195" y="514"/>
                    <a:pt x="195" y="514"/>
                  </a:cubicBezTo>
                  <a:cubicBezTo>
                    <a:pt x="195" y="519"/>
                    <a:pt x="191" y="526"/>
                    <a:pt x="186" y="529"/>
                  </a:cubicBezTo>
                  <a:cubicBezTo>
                    <a:pt x="9" y="631"/>
                    <a:pt x="9" y="631"/>
                    <a:pt x="9" y="631"/>
                  </a:cubicBezTo>
                  <a:cubicBezTo>
                    <a:pt x="4" y="634"/>
                    <a:pt x="0" y="632"/>
                    <a:pt x="0" y="626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15"/>
                    <a:pt x="4" y="109"/>
                    <a:pt x="9" y="106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íSļiḍé">
              <a:extLst>
                <a:ext uri="{FF2B5EF4-FFF2-40B4-BE49-F238E27FC236}">
                  <a16:creationId xmlns:a16="http://schemas.microsoft.com/office/drawing/2014/main" id="{595E01F7-11EE-4093-9127-2033AB2935C0}"/>
                </a:ext>
              </a:extLst>
            </p:cNvPr>
            <p:cNvSpPr/>
            <p:nvPr/>
          </p:nvSpPr>
          <p:spPr bwMode="auto">
            <a:xfrm>
              <a:off x="5564188" y="3792538"/>
              <a:ext cx="341313" cy="231775"/>
            </a:xfrm>
            <a:custGeom>
              <a:avLst/>
              <a:gdLst>
                <a:gd name="T0" fmla="*/ 9 w 130"/>
                <a:gd name="T1" fmla="*/ 68 h 89"/>
                <a:gd name="T2" fmla="*/ 122 w 130"/>
                <a:gd name="T3" fmla="*/ 3 h 89"/>
                <a:gd name="T4" fmla="*/ 130 w 130"/>
                <a:gd name="T5" fmla="*/ 7 h 89"/>
                <a:gd name="T6" fmla="*/ 122 w 130"/>
                <a:gd name="T7" fmla="*/ 21 h 89"/>
                <a:gd name="T8" fmla="*/ 9 w 130"/>
                <a:gd name="T9" fmla="*/ 86 h 89"/>
                <a:gd name="T10" fmla="*/ 0 w 130"/>
                <a:gd name="T11" fmla="*/ 82 h 89"/>
                <a:gd name="T12" fmla="*/ 9 w 130"/>
                <a:gd name="T13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89">
                  <a:moveTo>
                    <a:pt x="9" y="68"/>
                  </a:moveTo>
                  <a:cubicBezTo>
                    <a:pt x="122" y="3"/>
                    <a:pt x="122" y="3"/>
                    <a:pt x="122" y="3"/>
                  </a:cubicBezTo>
                  <a:cubicBezTo>
                    <a:pt x="127" y="0"/>
                    <a:pt x="130" y="2"/>
                    <a:pt x="130" y="7"/>
                  </a:cubicBezTo>
                  <a:cubicBezTo>
                    <a:pt x="130" y="12"/>
                    <a:pt x="127" y="19"/>
                    <a:pt x="122" y="21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4" y="89"/>
                    <a:pt x="0" y="87"/>
                    <a:pt x="0" y="82"/>
                  </a:cubicBezTo>
                  <a:cubicBezTo>
                    <a:pt x="0" y="77"/>
                    <a:pt x="4" y="70"/>
                    <a:pt x="9" y="68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iŝľïḑé">
              <a:extLst>
                <a:ext uri="{FF2B5EF4-FFF2-40B4-BE49-F238E27FC236}">
                  <a16:creationId xmlns:a16="http://schemas.microsoft.com/office/drawing/2014/main" id="{AF75332F-A68A-4144-BED1-5C2635E822A5}"/>
                </a:ext>
              </a:extLst>
            </p:cNvPr>
            <p:cNvSpPr/>
            <p:nvPr/>
          </p:nvSpPr>
          <p:spPr bwMode="auto">
            <a:xfrm>
              <a:off x="5564188" y="4059238"/>
              <a:ext cx="44450" cy="68263"/>
            </a:xfrm>
            <a:custGeom>
              <a:avLst/>
              <a:gdLst>
                <a:gd name="T0" fmla="*/ 0 w 17"/>
                <a:gd name="T1" fmla="*/ 14 h 26"/>
                <a:gd name="T2" fmla="*/ 0 w 17"/>
                <a:gd name="T3" fmla="*/ 21 h 26"/>
                <a:gd name="T4" fmla="*/ 6 w 17"/>
                <a:gd name="T5" fmla="*/ 24 h 26"/>
                <a:gd name="T6" fmla="*/ 12 w 17"/>
                <a:gd name="T7" fmla="*/ 20 h 26"/>
                <a:gd name="T8" fmla="*/ 17 w 17"/>
                <a:gd name="T9" fmla="*/ 11 h 26"/>
                <a:gd name="T10" fmla="*/ 17 w 17"/>
                <a:gd name="T11" fmla="*/ 5 h 26"/>
                <a:gd name="T12" fmla="*/ 12 w 17"/>
                <a:gd name="T13" fmla="*/ 2 h 26"/>
                <a:gd name="T14" fmla="*/ 6 w 17"/>
                <a:gd name="T15" fmla="*/ 5 h 26"/>
                <a:gd name="T16" fmla="*/ 0 w 17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3" y="26"/>
                    <a:pt x="6" y="24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19"/>
                    <a:pt x="17" y="15"/>
                    <a:pt x="17" y="11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1"/>
                    <a:pt x="14" y="0"/>
                    <a:pt x="12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îṡḻídê">
              <a:extLst>
                <a:ext uri="{FF2B5EF4-FFF2-40B4-BE49-F238E27FC236}">
                  <a16:creationId xmlns:a16="http://schemas.microsoft.com/office/drawing/2014/main" id="{A475C050-EC0B-4D3A-9EFA-9C3C171C2DF3}"/>
                </a:ext>
              </a:extLst>
            </p:cNvPr>
            <p:cNvSpPr/>
            <p:nvPr/>
          </p:nvSpPr>
          <p:spPr bwMode="auto">
            <a:xfrm>
              <a:off x="5651501" y="3889375"/>
              <a:ext cx="254000" cy="185738"/>
            </a:xfrm>
            <a:custGeom>
              <a:avLst/>
              <a:gdLst>
                <a:gd name="T0" fmla="*/ 0 w 97"/>
                <a:gd name="T1" fmla="*/ 64 h 71"/>
                <a:gd name="T2" fmla="*/ 9 w 97"/>
                <a:gd name="T3" fmla="*/ 68 h 71"/>
                <a:gd name="T4" fmla="*/ 89 w 97"/>
                <a:gd name="T5" fmla="*/ 22 h 71"/>
                <a:gd name="T6" fmla="*/ 97 w 97"/>
                <a:gd name="T7" fmla="*/ 7 h 71"/>
                <a:gd name="T8" fmla="*/ 89 w 97"/>
                <a:gd name="T9" fmla="*/ 3 h 71"/>
                <a:gd name="T10" fmla="*/ 9 w 97"/>
                <a:gd name="T11" fmla="*/ 49 h 71"/>
                <a:gd name="T12" fmla="*/ 0 w 97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7" y="13"/>
                    <a:pt x="97" y="7"/>
                  </a:cubicBezTo>
                  <a:cubicBezTo>
                    <a:pt x="97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9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ïşlïḋê">
              <a:extLst>
                <a:ext uri="{FF2B5EF4-FFF2-40B4-BE49-F238E27FC236}">
                  <a16:creationId xmlns:a16="http://schemas.microsoft.com/office/drawing/2014/main" id="{46EE0745-1FDB-4B7C-8677-13B7DB6DA64C}"/>
                </a:ext>
              </a:extLst>
            </p:cNvPr>
            <p:cNvSpPr/>
            <p:nvPr/>
          </p:nvSpPr>
          <p:spPr bwMode="auto">
            <a:xfrm>
              <a:off x="5564188" y="4157663"/>
              <a:ext cx="44450" cy="66675"/>
            </a:xfrm>
            <a:custGeom>
              <a:avLst/>
              <a:gdLst>
                <a:gd name="T0" fmla="*/ 0 w 17"/>
                <a:gd name="T1" fmla="*/ 14 h 25"/>
                <a:gd name="T2" fmla="*/ 0 w 17"/>
                <a:gd name="T3" fmla="*/ 20 h 25"/>
                <a:gd name="T4" fmla="*/ 6 w 17"/>
                <a:gd name="T5" fmla="*/ 23 h 25"/>
                <a:gd name="T6" fmla="*/ 12 w 17"/>
                <a:gd name="T7" fmla="*/ 20 h 25"/>
                <a:gd name="T8" fmla="*/ 17 w 17"/>
                <a:gd name="T9" fmla="*/ 11 h 25"/>
                <a:gd name="T10" fmla="*/ 17 w 17"/>
                <a:gd name="T11" fmla="*/ 4 h 25"/>
                <a:gd name="T12" fmla="*/ 12 w 17"/>
                <a:gd name="T13" fmla="*/ 1 h 25"/>
                <a:gd name="T14" fmla="*/ 6 w 17"/>
                <a:gd name="T15" fmla="*/ 5 h 25"/>
                <a:gd name="T16" fmla="*/ 0 w 17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5">
                  <a:moveTo>
                    <a:pt x="0" y="14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3" y="25"/>
                    <a:pt x="6" y="23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18"/>
                    <a:pt x="17" y="14"/>
                    <a:pt x="17" y="1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4" y="0"/>
                    <a:pt x="12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6"/>
                    <a:pt x="0" y="10"/>
                    <a:pt x="0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iṣľïḑê">
              <a:extLst>
                <a:ext uri="{FF2B5EF4-FFF2-40B4-BE49-F238E27FC236}">
                  <a16:creationId xmlns:a16="http://schemas.microsoft.com/office/drawing/2014/main" id="{99BC62D7-9B8B-4EE6-9F28-9F3E9ECBFD09}"/>
                </a:ext>
              </a:extLst>
            </p:cNvPr>
            <p:cNvSpPr/>
            <p:nvPr/>
          </p:nvSpPr>
          <p:spPr bwMode="auto">
            <a:xfrm>
              <a:off x="5651501" y="3987800"/>
              <a:ext cx="254000" cy="184150"/>
            </a:xfrm>
            <a:custGeom>
              <a:avLst/>
              <a:gdLst>
                <a:gd name="T0" fmla="*/ 0 w 97"/>
                <a:gd name="T1" fmla="*/ 63 h 70"/>
                <a:gd name="T2" fmla="*/ 9 w 97"/>
                <a:gd name="T3" fmla="*/ 68 h 70"/>
                <a:gd name="T4" fmla="*/ 89 w 97"/>
                <a:gd name="T5" fmla="*/ 21 h 70"/>
                <a:gd name="T6" fmla="*/ 97 w 97"/>
                <a:gd name="T7" fmla="*/ 7 h 70"/>
                <a:gd name="T8" fmla="*/ 89 w 97"/>
                <a:gd name="T9" fmla="*/ 3 h 70"/>
                <a:gd name="T10" fmla="*/ 9 w 97"/>
                <a:gd name="T11" fmla="*/ 49 h 70"/>
                <a:gd name="T12" fmla="*/ 0 w 97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0">
                  <a:moveTo>
                    <a:pt x="0" y="63"/>
                  </a:moveTo>
                  <a:cubicBezTo>
                    <a:pt x="0" y="68"/>
                    <a:pt x="4" y="70"/>
                    <a:pt x="9" y="68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9"/>
                    <a:pt x="97" y="12"/>
                    <a:pt x="97" y="7"/>
                  </a:cubicBezTo>
                  <a:cubicBezTo>
                    <a:pt x="97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ïṩḻïḓê">
              <a:extLst>
                <a:ext uri="{FF2B5EF4-FFF2-40B4-BE49-F238E27FC236}">
                  <a16:creationId xmlns:a16="http://schemas.microsoft.com/office/drawing/2014/main" id="{72886DDB-5BA1-433C-9BBF-3D2D0F8D8FDA}"/>
                </a:ext>
              </a:extLst>
            </p:cNvPr>
            <p:cNvSpPr/>
            <p:nvPr/>
          </p:nvSpPr>
          <p:spPr bwMode="auto">
            <a:xfrm>
              <a:off x="5564188" y="4254500"/>
              <a:ext cx="44450" cy="68263"/>
            </a:xfrm>
            <a:custGeom>
              <a:avLst/>
              <a:gdLst>
                <a:gd name="T0" fmla="*/ 0 w 17"/>
                <a:gd name="T1" fmla="*/ 14 h 26"/>
                <a:gd name="T2" fmla="*/ 0 w 17"/>
                <a:gd name="T3" fmla="*/ 21 h 26"/>
                <a:gd name="T4" fmla="*/ 6 w 17"/>
                <a:gd name="T5" fmla="*/ 24 h 26"/>
                <a:gd name="T6" fmla="*/ 12 w 17"/>
                <a:gd name="T7" fmla="*/ 21 h 26"/>
                <a:gd name="T8" fmla="*/ 17 w 17"/>
                <a:gd name="T9" fmla="*/ 12 h 26"/>
                <a:gd name="T10" fmla="*/ 17 w 17"/>
                <a:gd name="T11" fmla="*/ 5 h 26"/>
                <a:gd name="T12" fmla="*/ 12 w 17"/>
                <a:gd name="T13" fmla="*/ 2 h 26"/>
                <a:gd name="T14" fmla="*/ 6 w 17"/>
                <a:gd name="T15" fmla="*/ 5 h 26"/>
                <a:gd name="T16" fmla="*/ 0 w 17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3" y="26"/>
                    <a:pt x="6" y="24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19"/>
                    <a:pt x="17" y="15"/>
                    <a:pt x="17" y="12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1"/>
                    <a:pt x="14" y="0"/>
                    <a:pt x="12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iŝḻîde">
              <a:extLst>
                <a:ext uri="{FF2B5EF4-FFF2-40B4-BE49-F238E27FC236}">
                  <a16:creationId xmlns:a16="http://schemas.microsoft.com/office/drawing/2014/main" id="{680FE40C-472A-4AB2-BED1-E00D6907AE58}"/>
                </a:ext>
              </a:extLst>
            </p:cNvPr>
            <p:cNvSpPr/>
            <p:nvPr/>
          </p:nvSpPr>
          <p:spPr bwMode="auto">
            <a:xfrm>
              <a:off x="5651501" y="4084638"/>
              <a:ext cx="254000" cy="185738"/>
            </a:xfrm>
            <a:custGeom>
              <a:avLst/>
              <a:gdLst>
                <a:gd name="T0" fmla="*/ 0 w 97"/>
                <a:gd name="T1" fmla="*/ 64 h 71"/>
                <a:gd name="T2" fmla="*/ 9 w 97"/>
                <a:gd name="T3" fmla="*/ 68 h 71"/>
                <a:gd name="T4" fmla="*/ 89 w 97"/>
                <a:gd name="T5" fmla="*/ 22 h 71"/>
                <a:gd name="T6" fmla="*/ 97 w 97"/>
                <a:gd name="T7" fmla="*/ 7 h 71"/>
                <a:gd name="T8" fmla="*/ 89 w 97"/>
                <a:gd name="T9" fmla="*/ 3 h 71"/>
                <a:gd name="T10" fmla="*/ 9 w 97"/>
                <a:gd name="T11" fmla="*/ 49 h 71"/>
                <a:gd name="T12" fmla="*/ 0 w 97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7" y="13"/>
                    <a:pt x="97" y="7"/>
                  </a:cubicBezTo>
                  <a:cubicBezTo>
                    <a:pt x="97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9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îṣḻîḍê">
              <a:extLst>
                <a:ext uri="{FF2B5EF4-FFF2-40B4-BE49-F238E27FC236}">
                  <a16:creationId xmlns:a16="http://schemas.microsoft.com/office/drawing/2014/main" id="{052D702D-33B1-4FFB-8360-7909F6B80BCD}"/>
                </a:ext>
              </a:extLst>
            </p:cNvPr>
            <p:cNvSpPr/>
            <p:nvPr/>
          </p:nvSpPr>
          <p:spPr bwMode="auto">
            <a:xfrm>
              <a:off x="5564188" y="4354513"/>
              <a:ext cx="44450" cy="65088"/>
            </a:xfrm>
            <a:custGeom>
              <a:avLst/>
              <a:gdLst>
                <a:gd name="T0" fmla="*/ 0 w 17"/>
                <a:gd name="T1" fmla="*/ 14 h 25"/>
                <a:gd name="T2" fmla="*/ 0 w 17"/>
                <a:gd name="T3" fmla="*/ 20 h 25"/>
                <a:gd name="T4" fmla="*/ 6 w 17"/>
                <a:gd name="T5" fmla="*/ 23 h 25"/>
                <a:gd name="T6" fmla="*/ 12 w 17"/>
                <a:gd name="T7" fmla="*/ 20 h 25"/>
                <a:gd name="T8" fmla="*/ 17 w 17"/>
                <a:gd name="T9" fmla="*/ 11 h 25"/>
                <a:gd name="T10" fmla="*/ 17 w 17"/>
                <a:gd name="T11" fmla="*/ 4 h 25"/>
                <a:gd name="T12" fmla="*/ 12 w 17"/>
                <a:gd name="T13" fmla="*/ 1 h 25"/>
                <a:gd name="T14" fmla="*/ 6 w 17"/>
                <a:gd name="T15" fmla="*/ 5 h 25"/>
                <a:gd name="T16" fmla="*/ 0 w 17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5">
                  <a:moveTo>
                    <a:pt x="0" y="14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3" y="25"/>
                    <a:pt x="6" y="23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18"/>
                    <a:pt x="17" y="14"/>
                    <a:pt x="17" y="1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4" y="0"/>
                    <a:pt x="12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6"/>
                    <a:pt x="0" y="10"/>
                    <a:pt x="0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isliḍe">
              <a:extLst>
                <a:ext uri="{FF2B5EF4-FFF2-40B4-BE49-F238E27FC236}">
                  <a16:creationId xmlns:a16="http://schemas.microsoft.com/office/drawing/2014/main" id="{0689EAB8-D239-45C5-B841-1CCAC8CD7786}"/>
                </a:ext>
              </a:extLst>
            </p:cNvPr>
            <p:cNvSpPr/>
            <p:nvPr/>
          </p:nvSpPr>
          <p:spPr bwMode="auto">
            <a:xfrm>
              <a:off x="5651501" y="4184650"/>
              <a:ext cx="254000" cy="182563"/>
            </a:xfrm>
            <a:custGeom>
              <a:avLst/>
              <a:gdLst>
                <a:gd name="T0" fmla="*/ 0 w 97"/>
                <a:gd name="T1" fmla="*/ 63 h 70"/>
                <a:gd name="T2" fmla="*/ 9 w 97"/>
                <a:gd name="T3" fmla="*/ 68 h 70"/>
                <a:gd name="T4" fmla="*/ 89 w 97"/>
                <a:gd name="T5" fmla="*/ 21 h 70"/>
                <a:gd name="T6" fmla="*/ 97 w 97"/>
                <a:gd name="T7" fmla="*/ 7 h 70"/>
                <a:gd name="T8" fmla="*/ 89 w 97"/>
                <a:gd name="T9" fmla="*/ 3 h 70"/>
                <a:gd name="T10" fmla="*/ 9 w 97"/>
                <a:gd name="T11" fmla="*/ 49 h 70"/>
                <a:gd name="T12" fmla="*/ 0 w 97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0">
                  <a:moveTo>
                    <a:pt x="0" y="63"/>
                  </a:moveTo>
                  <a:cubicBezTo>
                    <a:pt x="0" y="68"/>
                    <a:pt x="4" y="70"/>
                    <a:pt x="9" y="68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9"/>
                    <a:pt x="97" y="12"/>
                    <a:pt x="97" y="7"/>
                  </a:cubicBezTo>
                  <a:cubicBezTo>
                    <a:pt x="97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îṣḷîďê">
              <a:extLst>
                <a:ext uri="{FF2B5EF4-FFF2-40B4-BE49-F238E27FC236}">
                  <a16:creationId xmlns:a16="http://schemas.microsoft.com/office/drawing/2014/main" id="{C34D1FE7-3B5E-42F2-9BCB-4BC27714C549}"/>
                </a:ext>
              </a:extLst>
            </p:cNvPr>
            <p:cNvSpPr/>
            <p:nvPr/>
          </p:nvSpPr>
          <p:spPr bwMode="auto">
            <a:xfrm>
              <a:off x="5564188" y="4333875"/>
              <a:ext cx="341313" cy="231775"/>
            </a:xfrm>
            <a:custGeom>
              <a:avLst/>
              <a:gdLst>
                <a:gd name="T0" fmla="*/ 8 w 130"/>
                <a:gd name="T1" fmla="*/ 67 h 89"/>
                <a:gd name="T2" fmla="*/ 121 w 130"/>
                <a:gd name="T3" fmla="*/ 2 h 89"/>
                <a:gd name="T4" fmla="*/ 130 w 130"/>
                <a:gd name="T5" fmla="*/ 7 h 89"/>
                <a:gd name="T6" fmla="*/ 121 w 130"/>
                <a:gd name="T7" fmla="*/ 21 h 89"/>
                <a:gd name="T8" fmla="*/ 8 w 130"/>
                <a:gd name="T9" fmla="*/ 86 h 89"/>
                <a:gd name="T10" fmla="*/ 0 w 130"/>
                <a:gd name="T11" fmla="*/ 82 h 89"/>
                <a:gd name="T12" fmla="*/ 8 w 130"/>
                <a:gd name="T13" fmla="*/ 6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89">
                  <a:moveTo>
                    <a:pt x="8" y="67"/>
                  </a:moveTo>
                  <a:cubicBezTo>
                    <a:pt x="121" y="2"/>
                    <a:pt x="121" y="2"/>
                    <a:pt x="121" y="2"/>
                  </a:cubicBezTo>
                  <a:cubicBezTo>
                    <a:pt x="126" y="0"/>
                    <a:pt x="130" y="1"/>
                    <a:pt x="130" y="7"/>
                  </a:cubicBezTo>
                  <a:cubicBezTo>
                    <a:pt x="130" y="12"/>
                    <a:pt x="126" y="18"/>
                    <a:pt x="121" y="21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4" y="89"/>
                    <a:pt x="0" y="87"/>
                    <a:pt x="0" y="82"/>
                  </a:cubicBezTo>
                  <a:cubicBezTo>
                    <a:pt x="0" y="77"/>
                    <a:pt x="4" y="70"/>
                    <a:pt x="8" y="6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is1îde">
              <a:extLst>
                <a:ext uri="{FF2B5EF4-FFF2-40B4-BE49-F238E27FC236}">
                  <a16:creationId xmlns:a16="http://schemas.microsoft.com/office/drawing/2014/main" id="{C5FC46A0-9373-4377-9CFC-A36F5FA47641}"/>
                </a:ext>
              </a:extLst>
            </p:cNvPr>
            <p:cNvSpPr/>
            <p:nvPr/>
          </p:nvSpPr>
          <p:spPr bwMode="auto">
            <a:xfrm>
              <a:off x="5564188" y="4600575"/>
              <a:ext cx="42863" cy="65088"/>
            </a:xfrm>
            <a:custGeom>
              <a:avLst/>
              <a:gdLst>
                <a:gd name="T0" fmla="*/ 0 w 16"/>
                <a:gd name="T1" fmla="*/ 14 h 25"/>
                <a:gd name="T2" fmla="*/ 0 w 16"/>
                <a:gd name="T3" fmla="*/ 21 h 25"/>
                <a:gd name="T4" fmla="*/ 5 w 16"/>
                <a:gd name="T5" fmla="*/ 24 h 25"/>
                <a:gd name="T6" fmla="*/ 11 w 16"/>
                <a:gd name="T7" fmla="*/ 20 h 25"/>
                <a:gd name="T8" fmla="*/ 16 w 16"/>
                <a:gd name="T9" fmla="*/ 11 h 25"/>
                <a:gd name="T10" fmla="*/ 16 w 16"/>
                <a:gd name="T11" fmla="*/ 4 h 25"/>
                <a:gd name="T12" fmla="*/ 11 w 16"/>
                <a:gd name="T13" fmla="*/ 1 h 25"/>
                <a:gd name="T14" fmla="*/ 5 w 16"/>
                <a:gd name="T15" fmla="*/ 5 h 25"/>
                <a:gd name="T16" fmla="*/ 0 w 16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5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5"/>
                    <a:pt x="5" y="24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4" y="19"/>
                    <a:pt x="16" y="15"/>
                    <a:pt x="16" y="11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1"/>
                    <a:pt x="14" y="0"/>
                    <a:pt x="11" y="1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ïṧļiḋè">
              <a:extLst>
                <a:ext uri="{FF2B5EF4-FFF2-40B4-BE49-F238E27FC236}">
                  <a16:creationId xmlns:a16="http://schemas.microsoft.com/office/drawing/2014/main" id="{0BD89481-FBF9-45F5-AD32-77569CA2093E}"/>
                </a:ext>
              </a:extLst>
            </p:cNvPr>
            <p:cNvSpPr/>
            <p:nvPr/>
          </p:nvSpPr>
          <p:spPr bwMode="auto">
            <a:xfrm>
              <a:off x="5648326" y="4430713"/>
              <a:ext cx="257175" cy="185738"/>
            </a:xfrm>
            <a:custGeom>
              <a:avLst/>
              <a:gdLst>
                <a:gd name="T0" fmla="*/ 0 w 98"/>
                <a:gd name="T1" fmla="*/ 63 h 71"/>
                <a:gd name="T2" fmla="*/ 9 w 98"/>
                <a:gd name="T3" fmla="*/ 68 h 71"/>
                <a:gd name="T4" fmla="*/ 89 w 98"/>
                <a:gd name="T5" fmla="*/ 22 h 71"/>
                <a:gd name="T6" fmla="*/ 98 w 98"/>
                <a:gd name="T7" fmla="*/ 7 h 71"/>
                <a:gd name="T8" fmla="*/ 89 w 98"/>
                <a:gd name="T9" fmla="*/ 3 h 71"/>
                <a:gd name="T10" fmla="*/ 9 w 98"/>
                <a:gd name="T11" fmla="*/ 49 h 71"/>
                <a:gd name="T12" fmla="*/ 0 w 98"/>
                <a:gd name="T13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3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8" y="12"/>
                    <a:pt x="98" y="7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ïsḻïḋé">
              <a:extLst>
                <a:ext uri="{FF2B5EF4-FFF2-40B4-BE49-F238E27FC236}">
                  <a16:creationId xmlns:a16="http://schemas.microsoft.com/office/drawing/2014/main" id="{192DA91A-5599-4663-82D3-4FEA45643A51}"/>
                </a:ext>
              </a:extLst>
            </p:cNvPr>
            <p:cNvSpPr/>
            <p:nvPr/>
          </p:nvSpPr>
          <p:spPr bwMode="auto">
            <a:xfrm>
              <a:off x="5564188" y="4697413"/>
              <a:ext cx="42863" cy="66675"/>
            </a:xfrm>
            <a:custGeom>
              <a:avLst/>
              <a:gdLst>
                <a:gd name="T0" fmla="*/ 0 w 16"/>
                <a:gd name="T1" fmla="*/ 14 h 26"/>
                <a:gd name="T2" fmla="*/ 0 w 16"/>
                <a:gd name="T3" fmla="*/ 21 h 26"/>
                <a:gd name="T4" fmla="*/ 5 w 16"/>
                <a:gd name="T5" fmla="*/ 24 h 26"/>
                <a:gd name="T6" fmla="*/ 11 w 16"/>
                <a:gd name="T7" fmla="*/ 21 h 26"/>
                <a:gd name="T8" fmla="*/ 16 w 16"/>
                <a:gd name="T9" fmla="*/ 12 h 26"/>
                <a:gd name="T10" fmla="*/ 16 w 16"/>
                <a:gd name="T11" fmla="*/ 5 h 26"/>
                <a:gd name="T12" fmla="*/ 11 w 16"/>
                <a:gd name="T13" fmla="*/ 2 h 26"/>
                <a:gd name="T14" fmla="*/ 5 w 16"/>
                <a:gd name="T15" fmla="*/ 5 h 26"/>
                <a:gd name="T16" fmla="*/ 0 w 16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5" y="2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4" y="19"/>
                    <a:pt x="16" y="15"/>
                    <a:pt x="16" y="1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4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iṥ1íďè">
              <a:extLst>
                <a:ext uri="{FF2B5EF4-FFF2-40B4-BE49-F238E27FC236}">
                  <a16:creationId xmlns:a16="http://schemas.microsoft.com/office/drawing/2014/main" id="{D276A625-93FC-492A-8778-5394BEE5BADA}"/>
                </a:ext>
              </a:extLst>
            </p:cNvPr>
            <p:cNvSpPr/>
            <p:nvPr/>
          </p:nvSpPr>
          <p:spPr bwMode="auto">
            <a:xfrm>
              <a:off x="5648326" y="4529138"/>
              <a:ext cx="257175" cy="184150"/>
            </a:xfrm>
            <a:custGeom>
              <a:avLst/>
              <a:gdLst>
                <a:gd name="T0" fmla="*/ 0 w 98"/>
                <a:gd name="T1" fmla="*/ 63 h 70"/>
                <a:gd name="T2" fmla="*/ 9 w 98"/>
                <a:gd name="T3" fmla="*/ 67 h 70"/>
                <a:gd name="T4" fmla="*/ 89 w 98"/>
                <a:gd name="T5" fmla="*/ 21 h 70"/>
                <a:gd name="T6" fmla="*/ 98 w 98"/>
                <a:gd name="T7" fmla="*/ 7 h 70"/>
                <a:gd name="T8" fmla="*/ 89 w 98"/>
                <a:gd name="T9" fmla="*/ 2 h 70"/>
                <a:gd name="T10" fmla="*/ 9 w 98"/>
                <a:gd name="T11" fmla="*/ 49 h 70"/>
                <a:gd name="T12" fmla="*/ 0 w 98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0">
                  <a:moveTo>
                    <a:pt x="0" y="63"/>
                  </a:moveTo>
                  <a:cubicBezTo>
                    <a:pt x="0" y="68"/>
                    <a:pt x="4" y="70"/>
                    <a:pt x="9" y="67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8"/>
                    <a:pt x="98" y="12"/>
                    <a:pt x="98" y="7"/>
                  </a:cubicBezTo>
                  <a:cubicBezTo>
                    <a:pt x="98" y="2"/>
                    <a:pt x="94" y="0"/>
                    <a:pt x="89" y="2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1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îŝḻîde">
              <a:extLst>
                <a:ext uri="{FF2B5EF4-FFF2-40B4-BE49-F238E27FC236}">
                  <a16:creationId xmlns:a16="http://schemas.microsoft.com/office/drawing/2014/main" id="{E0A72C8E-1931-4E39-AD46-AC96361D20A8}"/>
                </a:ext>
              </a:extLst>
            </p:cNvPr>
            <p:cNvSpPr/>
            <p:nvPr/>
          </p:nvSpPr>
          <p:spPr bwMode="auto">
            <a:xfrm>
              <a:off x="5564188" y="4795838"/>
              <a:ext cx="42863" cy="65088"/>
            </a:xfrm>
            <a:custGeom>
              <a:avLst/>
              <a:gdLst>
                <a:gd name="T0" fmla="*/ 0 w 16"/>
                <a:gd name="T1" fmla="*/ 14 h 25"/>
                <a:gd name="T2" fmla="*/ 0 w 16"/>
                <a:gd name="T3" fmla="*/ 21 h 25"/>
                <a:gd name="T4" fmla="*/ 5 w 16"/>
                <a:gd name="T5" fmla="*/ 24 h 25"/>
                <a:gd name="T6" fmla="*/ 11 w 16"/>
                <a:gd name="T7" fmla="*/ 20 h 25"/>
                <a:gd name="T8" fmla="*/ 16 w 16"/>
                <a:gd name="T9" fmla="*/ 11 h 25"/>
                <a:gd name="T10" fmla="*/ 16 w 16"/>
                <a:gd name="T11" fmla="*/ 5 h 25"/>
                <a:gd name="T12" fmla="*/ 11 w 16"/>
                <a:gd name="T13" fmla="*/ 2 h 25"/>
                <a:gd name="T14" fmla="*/ 5 w 16"/>
                <a:gd name="T15" fmla="*/ 5 h 25"/>
                <a:gd name="T16" fmla="*/ 0 w 16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5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5"/>
                    <a:pt x="5" y="24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4" y="19"/>
                    <a:pt x="16" y="15"/>
                    <a:pt x="16" y="11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1"/>
                    <a:pt x="14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iṡḷiḑê">
              <a:extLst>
                <a:ext uri="{FF2B5EF4-FFF2-40B4-BE49-F238E27FC236}">
                  <a16:creationId xmlns:a16="http://schemas.microsoft.com/office/drawing/2014/main" id="{CD57D514-E849-4920-A5EE-7010FA0F0E34}"/>
                </a:ext>
              </a:extLst>
            </p:cNvPr>
            <p:cNvSpPr/>
            <p:nvPr/>
          </p:nvSpPr>
          <p:spPr bwMode="auto">
            <a:xfrm>
              <a:off x="5648326" y="4625975"/>
              <a:ext cx="257175" cy="185738"/>
            </a:xfrm>
            <a:custGeom>
              <a:avLst/>
              <a:gdLst>
                <a:gd name="T0" fmla="*/ 0 w 98"/>
                <a:gd name="T1" fmla="*/ 64 h 71"/>
                <a:gd name="T2" fmla="*/ 9 w 98"/>
                <a:gd name="T3" fmla="*/ 68 h 71"/>
                <a:gd name="T4" fmla="*/ 89 w 98"/>
                <a:gd name="T5" fmla="*/ 22 h 71"/>
                <a:gd name="T6" fmla="*/ 98 w 98"/>
                <a:gd name="T7" fmla="*/ 7 h 71"/>
                <a:gd name="T8" fmla="*/ 89 w 98"/>
                <a:gd name="T9" fmla="*/ 3 h 71"/>
                <a:gd name="T10" fmla="*/ 9 w 98"/>
                <a:gd name="T11" fmla="*/ 49 h 71"/>
                <a:gd name="T12" fmla="*/ 0 w 98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8" y="12"/>
                    <a:pt x="98" y="7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išļïďé">
              <a:extLst>
                <a:ext uri="{FF2B5EF4-FFF2-40B4-BE49-F238E27FC236}">
                  <a16:creationId xmlns:a16="http://schemas.microsoft.com/office/drawing/2014/main" id="{56A468C9-19EB-4C35-973D-FDAD58FF1A43}"/>
                </a:ext>
              </a:extLst>
            </p:cNvPr>
            <p:cNvSpPr/>
            <p:nvPr/>
          </p:nvSpPr>
          <p:spPr bwMode="auto">
            <a:xfrm>
              <a:off x="5564188" y="4892675"/>
              <a:ext cx="42863" cy="68263"/>
            </a:xfrm>
            <a:custGeom>
              <a:avLst/>
              <a:gdLst>
                <a:gd name="T0" fmla="*/ 0 w 16"/>
                <a:gd name="T1" fmla="*/ 14 h 26"/>
                <a:gd name="T2" fmla="*/ 0 w 16"/>
                <a:gd name="T3" fmla="*/ 21 h 26"/>
                <a:gd name="T4" fmla="*/ 5 w 16"/>
                <a:gd name="T5" fmla="*/ 24 h 26"/>
                <a:gd name="T6" fmla="*/ 11 w 16"/>
                <a:gd name="T7" fmla="*/ 21 h 26"/>
                <a:gd name="T8" fmla="*/ 16 w 16"/>
                <a:gd name="T9" fmla="*/ 12 h 26"/>
                <a:gd name="T10" fmla="*/ 16 w 16"/>
                <a:gd name="T11" fmla="*/ 5 h 26"/>
                <a:gd name="T12" fmla="*/ 11 w 16"/>
                <a:gd name="T13" fmla="*/ 2 h 26"/>
                <a:gd name="T14" fmla="*/ 5 w 16"/>
                <a:gd name="T15" fmla="*/ 5 h 26"/>
                <a:gd name="T16" fmla="*/ 0 w 16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5" y="2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4" y="19"/>
                    <a:pt x="16" y="15"/>
                    <a:pt x="16" y="1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4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íSḷïḋè">
              <a:extLst>
                <a:ext uri="{FF2B5EF4-FFF2-40B4-BE49-F238E27FC236}">
                  <a16:creationId xmlns:a16="http://schemas.microsoft.com/office/drawing/2014/main" id="{DEBF0FFF-99B4-4E4F-A100-6C8B587F7BBB}"/>
                </a:ext>
              </a:extLst>
            </p:cNvPr>
            <p:cNvSpPr/>
            <p:nvPr/>
          </p:nvSpPr>
          <p:spPr bwMode="auto">
            <a:xfrm>
              <a:off x="5648326" y="4725988"/>
              <a:ext cx="257175" cy="182563"/>
            </a:xfrm>
            <a:custGeom>
              <a:avLst/>
              <a:gdLst>
                <a:gd name="T0" fmla="*/ 0 w 98"/>
                <a:gd name="T1" fmla="*/ 63 h 70"/>
                <a:gd name="T2" fmla="*/ 9 w 98"/>
                <a:gd name="T3" fmla="*/ 67 h 70"/>
                <a:gd name="T4" fmla="*/ 89 w 98"/>
                <a:gd name="T5" fmla="*/ 21 h 70"/>
                <a:gd name="T6" fmla="*/ 98 w 98"/>
                <a:gd name="T7" fmla="*/ 7 h 70"/>
                <a:gd name="T8" fmla="*/ 89 w 98"/>
                <a:gd name="T9" fmla="*/ 2 h 70"/>
                <a:gd name="T10" fmla="*/ 9 w 98"/>
                <a:gd name="T11" fmla="*/ 49 h 70"/>
                <a:gd name="T12" fmla="*/ 0 w 98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0">
                  <a:moveTo>
                    <a:pt x="0" y="63"/>
                  </a:moveTo>
                  <a:cubicBezTo>
                    <a:pt x="0" y="68"/>
                    <a:pt x="4" y="70"/>
                    <a:pt x="9" y="67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8"/>
                    <a:pt x="98" y="12"/>
                    <a:pt x="98" y="7"/>
                  </a:cubicBezTo>
                  <a:cubicBezTo>
                    <a:pt x="98" y="2"/>
                    <a:pt x="94" y="0"/>
                    <a:pt x="89" y="2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1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íŝľiḑè">
              <a:extLst>
                <a:ext uri="{FF2B5EF4-FFF2-40B4-BE49-F238E27FC236}">
                  <a16:creationId xmlns:a16="http://schemas.microsoft.com/office/drawing/2014/main" id="{E5EC993E-C11E-4295-B4FA-CB3ADD27AAB2}"/>
                </a:ext>
              </a:extLst>
            </p:cNvPr>
            <p:cNvSpPr/>
            <p:nvPr/>
          </p:nvSpPr>
          <p:spPr bwMode="auto">
            <a:xfrm>
              <a:off x="7096126" y="3081338"/>
              <a:ext cx="638175" cy="431800"/>
            </a:xfrm>
            <a:custGeom>
              <a:avLst/>
              <a:gdLst>
                <a:gd name="T0" fmla="*/ 0 w 244"/>
                <a:gd name="T1" fmla="*/ 148 h 165"/>
                <a:gd name="T2" fmla="*/ 0 w 244"/>
                <a:gd name="T3" fmla="*/ 157 h 165"/>
                <a:gd name="T4" fmla="*/ 9 w 244"/>
                <a:gd name="T5" fmla="*/ 162 h 165"/>
                <a:gd name="T6" fmla="*/ 235 w 244"/>
                <a:gd name="T7" fmla="*/ 31 h 165"/>
                <a:gd name="T8" fmla="*/ 244 w 244"/>
                <a:gd name="T9" fmla="*/ 16 h 165"/>
                <a:gd name="T10" fmla="*/ 244 w 244"/>
                <a:gd name="T11" fmla="*/ 7 h 165"/>
                <a:gd name="T12" fmla="*/ 235 w 244"/>
                <a:gd name="T13" fmla="*/ 2 h 165"/>
                <a:gd name="T14" fmla="*/ 9 w 244"/>
                <a:gd name="T15" fmla="*/ 133 h 165"/>
                <a:gd name="T16" fmla="*/ 0 w 244"/>
                <a:gd name="T17" fmla="*/ 148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165">
                  <a:moveTo>
                    <a:pt x="0" y="148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63"/>
                    <a:pt x="4" y="165"/>
                    <a:pt x="9" y="162"/>
                  </a:cubicBezTo>
                  <a:cubicBezTo>
                    <a:pt x="235" y="31"/>
                    <a:pt x="235" y="31"/>
                    <a:pt x="235" y="31"/>
                  </a:cubicBezTo>
                  <a:cubicBezTo>
                    <a:pt x="240" y="28"/>
                    <a:pt x="244" y="21"/>
                    <a:pt x="244" y="16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4" y="2"/>
                    <a:pt x="240" y="0"/>
                    <a:pt x="235" y="2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4" y="136"/>
                    <a:pt x="0" y="143"/>
                    <a:pt x="0" y="148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îṣlîdè">
              <a:extLst>
                <a:ext uri="{FF2B5EF4-FFF2-40B4-BE49-F238E27FC236}">
                  <a16:creationId xmlns:a16="http://schemas.microsoft.com/office/drawing/2014/main" id="{3682450B-6AF2-4F20-9226-259DEDDB2DBC}"/>
                </a:ext>
              </a:extLst>
            </p:cNvPr>
            <p:cNvSpPr/>
            <p:nvPr/>
          </p:nvSpPr>
          <p:spPr bwMode="auto">
            <a:xfrm>
              <a:off x="7096126" y="3178175"/>
              <a:ext cx="725488" cy="454025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3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iSļíďê">
              <a:extLst>
                <a:ext uri="{FF2B5EF4-FFF2-40B4-BE49-F238E27FC236}">
                  <a16:creationId xmlns:a16="http://schemas.microsoft.com/office/drawing/2014/main" id="{ECFDE905-F257-4A10-9D7A-2CF27891A78A}"/>
                </a:ext>
              </a:extLst>
            </p:cNvPr>
            <p:cNvSpPr/>
            <p:nvPr/>
          </p:nvSpPr>
          <p:spPr bwMode="auto">
            <a:xfrm>
              <a:off x="7096126" y="3276600"/>
              <a:ext cx="725488" cy="455613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1 h 174"/>
                <a:gd name="T8" fmla="*/ 9 w 277"/>
                <a:gd name="T9" fmla="*/ 171 h 174"/>
                <a:gd name="T10" fmla="*/ 0 w 277"/>
                <a:gd name="T11" fmla="*/ 166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îšļïďè">
              <a:extLst>
                <a:ext uri="{FF2B5EF4-FFF2-40B4-BE49-F238E27FC236}">
                  <a16:creationId xmlns:a16="http://schemas.microsoft.com/office/drawing/2014/main" id="{A8DF8178-1406-4EEB-9A8D-5E1873BC4D53}"/>
                </a:ext>
              </a:extLst>
            </p:cNvPr>
            <p:cNvSpPr/>
            <p:nvPr/>
          </p:nvSpPr>
          <p:spPr bwMode="auto">
            <a:xfrm>
              <a:off x="7096126" y="3373438"/>
              <a:ext cx="725488" cy="455613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3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isḷídê">
              <a:extLst>
                <a:ext uri="{FF2B5EF4-FFF2-40B4-BE49-F238E27FC236}">
                  <a16:creationId xmlns:a16="http://schemas.microsoft.com/office/drawing/2014/main" id="{2EB7ED86-DE3F-4026-8B14-4EB1581B3344}"/>
                </a:ext>
              </a:extLst>
            </p:cNvPr>
            <p:cNvSpPr/>
            <p:nvPr/>
          </p:nvSpPr>
          <p:spPr bwMode="auto">
            <a:xfrm>
              <a:off x="7096126" y="3473450"/>
              <a:ext cx="725488" cy="454025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1 h 174"/>
                <a:gd name="T8" fmla="*/ 9 w 277"/>
                <a:gd name="T9" fmla="*/ 171 h 174"/>
                <a:gd name="T10" fmla="*/ 0 w 277"/>
                <a:gd name="T11" fmla="*/ 166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îṣľîḍè">
              <a:extLst>
                <a:ext uri="{FF2B5EF4-FFF2-40B4-BE49-F238E27FC236}">
                  <a16:creationId xmlns:a16="http://schemas.microsoft.com/office/drawing/2014/main" id="{692A78BF-1FBD-436E-973D-FE6AF9034F27}"/>
                </a:ext>
              </a:extLst>
            </p:cNvPr>
            <p:cNvSpPr/>
            <p:nvPr/>
          </p:nvSpPr>
          <p:spPr bwMode="auto">
            <a:xfrm>
              <a:off x="7096126" y="3570288"/>
              <a:ext cx="725488" cy="454025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3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ïSḷíḍê">
              <a:extLst>
                <a:ext uri="{FF2B5EF4-FFF2-40B4-BE49-F238E27FC236}">
                  <a16:creationId xmlns:a16="http://schemas.microsoft.com/office/drawing/2014/main" id="{8D41A229-535D-4F1F-A5AD-6355969811EC}"/>
                </a:ext>
              </a:extLst>
            </p:cNvPr>
            <p:cNvSpPr/>
            <p:nvPr/>
          </p:nvSpPr>
          <p:spPr bwMode="auto">
            <a:xfrm>
              <a:off x="7096126" y="3668713"/>
              <a:ext cx="725488" cy="455613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1 h 174"/>
                <a:gd name="T8" fmla="*/ 9 w 277"/>
                <a:gd name="T9" fmla="*/ 171 h 174"/>
                <a:gd name="T10" fmla="*/ 0 w 277"/>
                <a:gd name="T11" fmla="*/ 166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îṩḷiḓê">
              <a:extLst>
                <a:ext uri="{FF2B5EF4-FFF2-40B4-BE49-F238E27FC236}">
                  <a16:creationId xmlns:a16="http://schemas.microsoft.com/office/drawing/2014/main" id="{D5A4D151-F6FE-48D8-830F-283D286D1B6B}"/>
                </a:ext>
              </a:extLst>
            </p:cNvPr>
            <p:cNvSpPr/>
            <p:nvPr/>
          </p:nvSpPr>
          <p:spPr bwMode="auto">
            <a:xfrm>
              <a:off x="7096126" y="3765550"/>
              <a:ext cx="725488" cy="455613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3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is1ïḋè">
              <a:extLst>
                <a:ext uri="{FF2B5EF4-FFF2-40B4-BE49-F238E27FC236}">
                  <a16:creationId xmlns:a16="http://schemas.microsoft.com/office/drawing/2014/main" id="{6A208CBD-0E10-410C-A83F-706C3603F280}"/>
                </a:ext>
              </a:extLst>
            </p:cNvPr>
            <p:cNvSpPr/>
            <p:nvPr/>
          </p:nvSpPr>
          <p:spPr bwMode="auto">
            <a:xfrm>
              <a:off x="7096126" y="3865563"/>
              <a:ext cx="725488" cy="455613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1 h 174"/>
                <a:gd name="T8" fmla="*/ 9 w 277"/>
                <a:gd name="T9" fmla="*/ 171 h 174"/>
                <a:gd name="T10" fmla="*/ 0 w 277"/>
                <a:gd name="T11" fmla="*/ 166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ïśḷiďè">
              <a:extLst>
                <a:ext uri="{FF2B5EF4-FFF2-40B4-BE49-F238E27FC236}">
                  <a16:creationId xmlns:a16="http://schemas.microsoft.com/office/drawing/2014/main" id="{76E671C5-DBBE-4B24-A9EB-618E3D271349}"/>
                </a:ext>
              </a:extLst>
            </p:cNvPr>
            <p:cNvSpPr/>
            <p:nvPr/>
          </p:nvSpPr>
          <p:spPr bwMode="auto">
            <a:xfrm>
              <a:off x="6075363" y="3497263"/>
              <a:ext cx="936625" cy="1460500"/>
            </a:xfrm>
            <a:custGeom>
              <a:avLst/>
              <a:gdLst>
                <a:gd name="T0" fmla="*/ 9 w 358"/>
                <a:gd name="T1" fmla="*/ 199 h 559"/>
                <a:gd name="T2" fmla="*/ 349 w 358"/>
                <a:gd name="T3" fmla="*/ 3 h 559"/>
                <a:gd name="T4" fmla="*/ 358 w 358"/>
                <a:gd name="T5" fmla="*/ 8 h 559"/>
                <a:gd name="T6" fmla="*/ 358 w 358"/>
                <a:gd name="T7" fmla="*/ 344 h 559"/>
                <a:gd name="T8" fmla="*/ 349 w 358"/>
                <a:gd name="T9" fmla="*/ 359 h 559"/>
                <a:gd name="T10" fmla="*/ 9 w 358"/>
                <a:gd name="T11" fmla="*/ 556 h 559"/>
                <a:gd name="T12" fmla="*/ 0 w 358"/>
                <a:gd name="T13" fmla="*/ 551 h 559"/>
                <a:gd name="T14" fmla="*/ 0 w 358"/>
                <a:gd name="T15" fmla="*/ 214 h 559"/>
                <a:gd name="T16" fmla="*/ 9 w 358"/>
                <a:gd name="T17" fmla="*/ 19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8" h="559">
                  <a:moveTo>
                    <a:pt x="9" y="199"/>
                  </a:moveTo>
                  <a:cubicBezTo>
                    <a:pt x="349" y="3"/>
                    <a:pt x="349" y="3"/>
                    <a:pt x="349" y="3"/>
                  </a:cubicBezTo>
                  <a:cubicBezTo>
                    <a:pt x="354" y="0"/>
                    <a:pt x="358" y="2"/>
                    <a:pt x="358" y="8"/>
                  </a:cubicBezTo>
                  <a:cubicBezTo>
                    <a:pt x="358" y="344"/>
                    <a:pt x="358" y="344"/>
                    <a:pt x="358" y="344"/>
                  </a:cubicBezTo>
                  <a:cubicBezTo>
                    <a:pt x="358" y="350"/>
                    <a:pt x="354" y="357"/>
                    <a:pt x="349" y="359"/>
                  </a:cubicBezTo>
                  <a:cubicBezTo>
                    <a:pt x="9" y="556"/>
                    <a:pt x="9" y="556"/>
                    <a:pt x="9" y="556"/>
                  </a:cubicBezTo>
                  <a:cubicBezTo>
                    <a:pt x="4" y="559"/>
                    <a:pt x="0" y="556"/>
                    <a:pt x="0" y="551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09"/>
                    <a:pt x="4" y="202"/>
                    <a:pt x="9" y="199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îsļíďè">
              <a:extLst>
                <a:ext uri="{FF2B5EF4-FFF2-40B4-BE49-F238E27FC236}">
                  <a16:creationId xmlns:a16="http://schemas.microsoft.com/office/drawing/2014/main" id="{377C4E61-A821-4864-91C2-1538D7FE073B}"/>
                </a:ext>
              </a:extLst>
            </p:cNvPr>
            <p:cNvSpPr/>
            <p:nvPr/>
          </p:nvSpPr>
          <p:spPr bwMode="auto">
            <a:xfrm>
              <a:off x="6075363" y="3502025"/>
              <a:ext cx="936625" cy="1450975"/>
            </a:xfrm>
            <a:custGeom>
              <a:avLst/>
              <a:gdLst>
                <a:gd name="T0" fmla="*/ 353 w 358"/>
                <a:gd name="T1" fmla="*/ 0 h 555"/>
                <a:gd name="T2" fmla="*/ 349 w 358"/>
                <a:gd name="T3" fmla="*/ 1 h 555"/>
                <a:gd name="T4" fmla="*/ 9 w 358"/>
                <a:gd name="T5" fmla="*/ 197 h 555"/>
                <a:gd name="T6" fmla="*/ 0 w 358"/>
                <a:gd name="T7" fmla="*/ 212 h 555"/>
                <a:gd name="T8" fmla="*/ 0 w 358"/>
                <a:gd name="T9" fmla="*/ 549 h 555"/>
                <a:gd name="T10" fmla="*/ 5 w 358"/>
                <a:gd name="T11" fmla="*/ 555 h 555"/>
                <a:gd name="T12" fmla="*/ 9 w 358"/>
                <a:gd name="T13" fmla="*/ 554 h 555"/>
                <a:gd name="T14" fmla="*/ 349 w 358"/>
                <a:gd name="T15" fmla="*/ 357 h 555"/>
                <a:gd name="T16" fmla="*/ 358 w 358"/>
                <a:gd name="T17" fmla="*/ 342 h 555"/>
                <a:gd name="T18" fmla="*/ 358 w 358"/>
                <a:gd name="T19" fmla="*/ 6 h 555"/>
                <a:gd name="T20" fmla="*/ 353 w 358"/>
                <a:gd name="T2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8" h="555">
                  <a:moveTo>
                    <a:pt x="353" y="0"/>
                  </a:moveTo>
                  <a:cubicBezTo>
                    <a:pt x="352" y="0"/>
                    <a:pt x="351" y="0"/>
                    <a:pt x="349" y="1"/>
                  </a:cubicBezTo>
                  <a:cubicBezTo>
                    <a:pt x="9" y="197"/>
                    <a:pt x="9" y="197"/>
                    <a:pt x="9" y="197"/>
                  </a:cubicBezTo>
                  <a:cubicBezTo>
                    <a:pt x="4" y="200"/>
                    <a:pt x="0" y="207"/>
                    <a:pt x="0" y="212"/>
                  </a:cubicBezTo>
                  <a:cubicBezTo>
                    <a:pt x="0" y="549"/>
                    <a:pt x="0" y="549"/>
                    <a:pt x="0" y="549"/>
                  </a:cubicBezTo>
                  <a:cubicBezTo>
                    <a:pt x="0" y="553"/>
                    <a:pt x="2" y="555"/>
                    <a:pt x="5" y="555"/>
                  </a:cubicBezTo>
                  <a:cubicBezTo>
                    <a:pt x="6" y="555"/>
                    <a:pt x="8" y="555"/>
                    <a:pt x="9" y="554"/>
                  </a:cubicBezTo>
                  <a:cubicBezTo>
                    <a:pt x="349" y="357"/>
                    <a:pt x="349" y="357"/>
                    <a:pt x="349" y="357"/>
                  </a:cubicBezTo>
                  <a:cubicBezTo>
                    <a:pt x="354" y="355"/>
                    <a:pt x="358" y="348"/>
                    <a:pt x="358" y="342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8" y="2"/>
                    <a:pt x="356" y="0"/>
                    <a:pt x="353" y="0"/>
                  </a:cubicBezTo>
                </a:path>
              </a:pathLst>
            </a:custGeom>
            <a:solidFill>
              <a:srgbClr val="D4F8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ïṩļiḑê">
              <a:extLst>
                <a:ext uri="{FF2B5EF4-FFF2-40B4-BE49-F238E27FC236}">
                  <a16:creationId xmlns:a16="http://schemas.microsoft.com/office/drawing/2014/main" id="{5FA51906-B089-41B2-98C0-D9A82F353319}"/>
                </a:ext>
              </a:extLst>
            </p:cNvPr>
            <p:cNvSpPr/>
            <p:nvPr/>
          </p:nvSpPr>
          <p:spPr bwMode="auto">
            <a:xfrm>
              <a:off x="6075363" y="4003675"/>
              <a:ext cx="936625" cy="954088"/>
            </a:xfrm>
            <a:custGeom>
              <a:avLst/>
              <a:gdLst>
                <a:gd name="T0" fmla="*/ 263 w 358"/>
                <a:gd name="T1" fmla="*/ 0 h 365"/>
                <a:gd name="T2" fmla="*/ 206 w 358"/>
                <a:gd name="T3" fmla="*/ 100 h 365"/>
                <a:gd name="T4" fmla="*/ 246 w 358"/>
                <a:gd name="T5" fmla="*/ 152 h 365"/>
                <a:gd name="T6" fmla="*/ 114 w 358"/>
                <a:gd name="T7" fmla="*/ 38 h 365"/>
                <a:gd name="T8" fmla="*/ 0 w 358"/>
                <a:gd name="T9" fmla="*/ 285 h 365"/>
                <a:gd name="T10" fmla="*/ 0 w 358"/>
                <a:gd name="T11" fmla="*/ 357 h 365"/>
                <a:gd name="T12" fmla="*/ 9 w 358"/>
                <a:gd name="T13" fmla="*/ 362 h 365"/>
                <a:gd name="T14" fmla="*/ 349 w 358"/>
                <a:gd name="T15" fmla="*/ 165 h 365"/>
                <a:gd name="T16" fmla="*/ 358 w 358"/>
                <a:gd name="T17" fmla="*/ 150 h 365"/>
                <a:gd name="T18" fmla="*/ 358 w 358"/>
                <a:gd name="T19" fmla="*/ 87 h 365"/>
                <a:gd name="T20" fmla="*/ 263 w 358"/>
                <a:gd name="T21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8" h="365">
                  <a:moveTo>
                    <a:pt x="263" y="0"/>
                  </a:moveTo>
                  <a:cubicBezTo>
                    <a:pt x="206" y="100"/>
                    <a:pt x="206" y="100"/>
                    <a:pt x="206" y="100"/>
                  </a:cubicBezTo>
                  <a:cubicBezTo>
                    <a:pt x="246" y="152"/>
                    <a:pt x="246" y="152"/>
                    <a:pt x="246" y="152"/>
                  </a:cubicBezTo>
                  <a:cubicBezTo>
                    <a:pt x="114" y="38"/>
                    <a:pt x="114" y="38"/>
                    <a:pt x="114" y="38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62"/>
                    <a:pt x="4" y="365"/>
                    <a:pt x="9" y="362"/>
                  </a:cubicBezTo>
                  <a:cubicBezTo>
                    <a:pt x="349" y="165"/>
                    <a:pt x="349" y="165"/>
                    <a:pt x="349" y="165"/>
                  </a:cubicBezTo>
                  <a:cubicBezTo>
                    <a:pt x="354" y="163"/>
                    <a:pt x="358" y="156"/>
                    <a:pt x="358" y="150"/>
                  </a:cubicBezTo>
                  <a:cubicBezTo>
                    <a:pt x="358" y="87"/>
                    <a:pt x="358" y="87"/>
                    <a:pt x="358" y="87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iśľîḋé">
              <a:extLst>
                <a:ext uri="{FF2B5EF4-FFF2-40B4-BE49-F238E27FC236}">
                  <a16:creationId xmlns:a16="http://schemas.microsoft.com/office/drawing/2014/main" id="{23C26716-7900-46AA-8E17-AD2EF9421E9D}"/>
                </a:ext>
              </a:extLst>
            </p:cNvPr>
            <p:cNvSpPr/>
            <p:nvPr/>
          </p:nvSpPr>
          <p:spPr bwMode="auto">
            <a:xfrm>
              <a:off x="6732588" y="3711575"/>
              <a:ext cx="133350" cy="198438"/>
            </a:xfrm>
            <a:custGeom>
              <a:avLst/>
              <a:gdLst>
                <a:gd name="T0" fmla="*/ 26 w 51"/>
                <a:gd name="T1" fmla="*/ 8 h 76"/>
                <a:gd name="T2" fmla="*/ 51 w 51"/>
                <a:gd name="T3" fmla="*/ 23 h 76"/>
                <a:gd name="T4" fmla="*/ 26 w 51"/>
                <a:gd name="T5" fmla="*/ 67 h 76"/>
                <a:gd name="T6" fmla="*/ 0 w 51"/>
                <a:gd name="T7" fmla="*/ 53 h 76"/>
                <a:gd name="T8" fmla="*/ 26 w 51"/>
                <a:gd name="T9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76">
                  <a:moveTo>
                    <a:pt x="26" y="8"/>
                  </a:moveTo>
                  <a:cubicBezTo>
                    <a:pt x="40" y="0"/>
                    <a:pt x="51" y="7"/>
                    <a:pt x="51" y="23"/>
                  </a:cubicBezTo>
                  <a:cubicBezTo>
                    <a:pt x="51" y="39"/>
                    <a:pt x="40" y="59"/>
                    <a:pt x="26" y="67"/>
                  </a:cubicBezTo>
                  <a:cubicBezTo>
                    <a:pt x="12" y="76"/>
                    <a:pt x="0" y="69"/>
                    <a:pt x="0" y="53"/>
                  </a:cubicBezTo>
                  <a:cubicBezTo>
                    <a:pt x="0" y="36"/>
                    <a:pt x="12" y="16"/>
                    <a:pt x="26" y="8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îSlïḍê">
              <a:extLst>
                <a:ext uri="{FF2B5EF4-FFF2-40B4-BE49-F238E27FC236}">
                  <a16:creationId xmlns:a16="http://schemas.microsoft.com/office/drawing/2014/main" id="{20F36E8A-AD8B-4B4C-B0CC-98C7FD3017D5}"/>
                </a:ext>
              </a:extLst>
            </p:cNvPr>
            <p:cNvSpPr/>
            <p:nvPr/>
          </p:nvSpPr>
          <p:spPr bwMode="auto">
            <a:xfrm>
              <a:off x="5480051" y="2247900"/>
              <a:ext cx="2341563" cy="1630363"/>
            </a:xfrm>
            <a:custGeom>
              <a:avLst/>
              <a:gdLst>
                <a:gd name="T0" fmla="*/ 9 w 894"/>
                <a:gd name="T1" fmla="*/ 508 h 624"/>
                <a:gd name="T2" fmla="*/ 885 w 894"/>
                <a:gd name="T3" fmla="*/ 3 h 624"/>
                <a:gd name="T4" fmla="*/ 894 w 894"/>
                <a:gd name="T5" fmla="*/ 8 h 624"/>
                <a:gd name="T6" fmla="*/ 894 w 894"/>
                <a:gd name="T7" fmla="*/ 100 h 624"/>
                <a:gd name="T8" fmla="*/ 885 w 894"/>
                <a:gd name="T9" fmla="*/ 115 h 624"/>
                <a:gd name="T10" fmla="*/ 9 w 894"/>
                <a:gd name="T11" fmla="*/ 621 h 624"/>
                <a:gd name="T12" fmla="*/ 0 w 894"/>
                <a:gd name="T13" fmla="*/ 616 h 624"/>
                <a:gd name="T14" fmla="*/ 0 w 894"/>
                <a:gd name="T15" fmla="*/ 523 h 624"/>
                <a:gd name="T16" fmla="*/ 9 w 894"/>
                <a:gd name="T17" fmla="*/ 508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4" h="624">
                  <a:moveTo>
                    <a:pt x="9" y="508"/>
                  </a:moveTo>
                  <a:cubicBezTo>
                    <a:pt x="885" y="3"/>
                    <a:pt x="885" y="3"/>
                    <a:pt x="885" y="3"/>
                  </a:cubicBezTo>
                  <a:cubicBezTo>
                    <a:pt x="890" y="0"/>
                    <a:pt x="894" y="2"/>
                    <a:pt x="894" y="8"/>
                  </a:cubicBezTo>
                  <a:cubicBezTo>
                    <a:pt x="894" y="100"/>
                    <a:pt x="894" y="100"/>
                    <a:pt x="894" y="100"/>
                  </a:cubicBezTo>
                  <a:cubicBezTo>
                    <a:pt x="894" y="106"/>
                    <a:pt x="890" y="112"/>
                    <a:pt x="885" y="115"/>
                  </a:cubicBezTo>
                  <a:cubicBezTo>
                    <a:pt x="9" y="621"/>
                    <a:pt x="9" y="621"/>
                    <a:pt x="9" y="621"/>
                  </a:cubicBezTo>
                  <a:cubicBezTo>
                    <a:pt x="4" y="624"/>
                    <a:pt x="0" y="622"/>
                    <a:pt x="0" y="616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0" y="518"/>
                    <a:pt x="4" y="511"/>
                    <a:pt x="9" y="50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ïṧľiďe">
              <a:extLst>
                <a:ext uri="{FF2B5EF4-FFF2-40B4-BE49-F238E27FC236}">
                  <a16:creationId xmlns:a16="http://schemas.microsoft.com/office/drawing/2014/main" id="{D9E01EE2-7AB0-4490-B7AD-AA6DA1B60251}"/>
                </a:ext>
              </a:extLst>
            </p:cNvPr>
            <p:cNvSpPr/>
            <p:nvPr/>
          </p:nvSpPr>
          <p:spPr bwMode="auto">
            <a:xfrm>
              <a:off x="6970713" y="2447925"/>
              <a:ext cx="681038" cy="463550"/>
            </a:xfrm>
            <a:custGeom>
              <a:avLst/>
              <a:gdLst>
                <a:gd name="T0" fmla="*/ 0 w 260"/>
                <a:gd name="T1" fmla="*/ 156 h 177"/>
                <a:gd name="T2" fmla="*/ 0 w 260"/>
                <a:gd name="T3" fmla="*/ 173 h 177"/>
                <a:gd name="T4" fmla="*/ 5 w 260"/>
                <a:gd name="T5" fmla="*/ 176 h 177"/>
                <a:gd name="T6" fmla="*/ 260 w 260"/>
                <a:gd name="T7" fmla="*/ 28 h 177"/>
                <a:gd name="T8" fmla="*/ 260 w 260"/>
                <a:gd name="T9" fmla="*/ 0 h 177"/>
                <a:gd name="T10" fmla="*/ 5 w 260"/>
                <a:gd name="T11" fmla="*/ 147 h 177"/>
                <a:gd name="T12" fmla="*/ 0 w 260"/>
                <a:gd name="T13" fmla="*/ 15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0" h="177">
                  <a:moveTo>
                    <a:pt x="0" y="156"/>
                  </a:moveTo>
                  <a:cubicBezTo>
                    <a:pt x="0" y="173"/>
                    <a:pt x="0" y="173"/>
                    <a:pt x="0" y="173"/>
                  </a:cubicBezTo>
                  <a:cubicBezTo>
                    <a:pt x="0" y="176"/>
                    <a:pt x="2" y="177"/>
                    <a:pt x="5" y="176"/>
                  </a:cubicBezTo>
                  <a:cubicBezTo>
                    <a:pt x="260" y="28"/>
                    <a:pt x="260" y="28"/>
                    <a:pt x="260" y="2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2" y="149"/>
                    <a:pt x="0" y="153"/>
                    <a:pt x="0" y="15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îŝ1íḑè">
              <a:extLst>
                <a:ext uri="{FF2B5EF4-FFF2-40B4-BE49-F238E27FC236}">
                  <a16:creationId xmlns:a16="http://schemas.microsoft.com/office/drawing/2014/main" id="{CBC30850-991B-40E9-A8BE-2ACA621A0F84}"/>
                </a:ext>
              </a:extLst>
            </p:cNvPr>
            <p:cNvSpPr/>
            <p:nvPr/>
          </p:nvSpPr>
          <p:spPr bwMode="auto">
            <a:xfrm>
              <a:off x="7651751" y="2403475"/>
              <a:ext cx="82550" cy="119063"/>
            </a:xfrm>
            <a:custGeom>
              <a:avLst/>
              <a:gdLst>
                <a:gd name="T0" fmla="*/ 27 w 32"/>
                <a:gd name="T1" fmla="*/ 2 h 45"/>
                <a:gd name="T2" fmla="*/ 32 w 32"/>
                <a:gd name="T3" fmla="*/ 5 h 45"/>
                <a:gd name="T4" fmla="*/ 32 w 32"/>
                <a:gd name="T5" fmla="*/ 21 h 45"/>
                <a:gd name="T6" fmla="*/ 27 w 32"/>
                <a:gd name="T7" fmla="*/ 30 h 45"/>
                <a:gd name="T8" fmla="*/ 0 w 32"/>
                <a:gd name="T9" fmla="*/ 45 h 45"/>
                <a:gd name="T10" fmla="*/ 0 w 32"/>
                <a:gd name="T11" fmla="*/ 17 h 45"/>
                <a:gd name="T12" fmla="*/ 27 w 32"/>
                <a:gd name="T13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5">
                  <a:moveTo>
                    <a:pt x="27" y="2"/>
                  </a:moveTo>
                  <a:cubicBezTo>
                    <a:pt x="30" y="0"/>
                    <a:pt x="32" y="1"/>
                    <a:pt x="32" y="5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0" y="28"/>
                    <a:pt x="27" y="3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27" y="2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íṡľídè">
              <a:extLst>
                <a:ext uri="{FF2B5EF4-FFF2-40B4-BE49-F238E27FC236}">
                  <a16:creationId xmlns:a16="http://schemas.microsoft.com/office/drawing/2014/main" id="{1C9C492D-BAD9-4612-8177-38BBB3EBCBEF}"/>
                </a:ext>
              </a:extLst>
            </p:cNvPr>
            <p:cNvSpPr/>
            <p:nvPr/>
          </p:nvSpPr>
          <p:spPr bwMode="auto">
            <a:xfrm>
              <a:off x="7675563" y="2435225"/>
              <a:ext cx="44450" cy="52388"/>
            </a:xfrm>
            <a:custGeom>
              <a:avLst/>
              <a:gdLst>
                <a:gd name="T0" fmla="*/ 16 w 17"/>
                <a:gd name="T1" fmla="*/ 12 h 20"/>
                <a:gd name="T2" fmla="*/ 13 w 17"/>
                <a:gd name="T3" fmla="*/ 11 h 20"/>
                <a:gd name="T4" fmla="*/ 13 w 17"/>
                <a:gd name="T5" fmla="*/ 7 h 20"/>
                <a:gd name="T6" fmla="*/ 11 w 17"/>
                <a:gd name="T7" fmla="*/ 0 h 20"/>
                <a:gd name="T8" fmla="*/ 6 w 17"/>
                <a:gd name="T9" fmla="*/ 0 h 20"/>
                <a:gd name="T10" fmla="*/ 0 w 17"/>
                <a:gd name="T11" fmla="*/ 13 h 20"/>
                <a:gd name="T12" fmla="*/ 3 w 17"/>
                <a:gd name="T13" fmla="*/ 20 h 20"/>
                <a:gd name="T14" fmla="*/ 5 w 17"/>
                <a:gd name="T15" fmla="*/ 20 h 20"/>
                <a:gd name="T16" fmla="*/ 7 w 17"/>
                <a:gd name="T17" fmla="*/ 19 h 20"/>
                <a:gd name="T18" fmla="*/ 12 w 17"/>
                <a:gd name="T19" fmla="*/ 13 h 20"/>
                <a:gd name="T20" fmla="*/ 15 w 17"/>
                <a:gd name="T21" fmla="*/ 14 h 20"/>
                <a:gd name="T22" fmla="*/ 16 w 17"/>
                <a:gd name="T23" fmla="*/ 14 h 20"/>
                <a:gd name="T24" fmla="*/ 17 w 17"/>
                <a:gd name="T25" fmla="*/ 13 h 20"/>
                <a:gd name="T26" fmla="*/ 16 w 17"/>
                <a:gd name="T27" fmla="*/ 12 h 20"/>
                <a:gd name="T28" fmla="*/ 6 w 17"/>
                <a:gd name="T29" fmla="*/ 17 h 20"/>
                <a:gd name="T30" fmla="*/ 4 w 17"/>
                <a:gd name="T31" fmla="*/ 18 h 20"/>
                <a:gd name="T32" fmla="*/ 2 w 17"/>
                <a:gd name="T33" fmla="*/ 13 h 20"/>
                <a:gd name="T34" fmla="*/ 7 w 17"/>
                <a:gd name="T35" fmla="*/ 2 h 20"/>
                <a:gd name="T36" fmla="*/ 9 w 17"/>
                <a:gd name="T37" fmla="*/ 2 h 20"/>
                <a:gd name="T38" fmla="*/ 9 w 17"/>
                <a:gd name="T39" fmla="*/ 2 h 20"/>
                <a:gd name="T40" fmla="*/ 11 w 17"/>
                <a:gd name="T41" fmla="*/ 7 h 20"/>
                <a:gd name="T42" fmla="*/ 6 w 17"/>
                <a:gd name="T43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20">
                  <a:moveTo>
                    <a:pt x="16" y="12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4"/>
                    <a:pt x="12" y="1"/>
                    <a:pt x="11" y="0"/>
                  </a:cubicBezTo>
                  <a:cubicBezTo>
                    <a:pt x="9" y="0"/>
                    <a:pt x="8" y="0"/>
                    <a:pt x="6" y="0"/>
                  </a:cubicBezTo>
                  <a:cubicBezTo>
                    <a:pt x="3" y="2"/>
                    <a:pt x="0" y="8"/>
                    <a:pt x="0" y="13"/>
                  </a:cubicBezTo>
                  <a:cubicBezTo>
                    <a:pt x="0" y="16"/>
                    <a:pt x="1" y="19"/>
                    <a:pt x="3" y="20"/>
                  </a:cubicBezTo>
                  <a:cubicBezTo>
                    <a:pt x="3" y="20"/>
                    <a:pt x="4" y="20"/>
                    <a:pt x="5" y="20"/>
                  </a:cubicBezTo>
                  <a:cubicBezTo>
                    <a:pt x="6" y="20"/>
                    <a:pt x="6" y="20"/>
                    <a:pt x="7" y="19"/>
                  </a:cubicBezTo>
                  <a:cubicBezTo>
                    <a:pt x="9" y="18"/>
                    <a:pt x="11" y="16"/>
                    <a:pt x="12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7" y="14"/>
                    <a:pt x="17" y="13"/>
                  </a:cubicBezTo>
                  <a:cubicBezTo>
                    <a:pt x="17" y="12"/>
                    <a:pt x="17" y="12"/>
                    <a:pt x="16" y="12"/>
                  </a:cubicBezTo>
                  <a:close/>
                  <a:moveTo>
                    <a:pt x="6" y="17"/>
                  </a:moveTo>
                  <a:cubicBezTo>
                    <a:pt x="5" y="18"/>
                    <a:pt x="5" y="18"/>
                    <a:pt x="4" y="18"/>
                  </a:cubicBezTo>
                  <a:cubicBezTo>
                    <a:pt x="3" y="17"/>
                    <a:pt x="2" y="15"/>
                    <a:pt x="2" y="13"/>
                  </a:cubicBezTo>
                  <a:cubicBezTo>
                    <a:pt x="2" y="9"/>
                    <a:pt x="5" y="4"/>
                    <a:pt x="7" y="2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3"/>
                    <a:pt x="11" y="5"/>
                    <a:pt x="11" y="7"/>
                  </a:cubicBezTo>
                  <a:cubicBezTo>
                    <a:pt x="11" y="11"/>
                    <a:pt x="9" y="16"/>
                    <a:pt x="6" y="1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išļiḓê">
              <a:extLst>
                <a:ext uri="{FF2B5EF4-FFF2-40B4-BE49-F238E27FC236}">
                  <a16:creationId xmlns:a16="http://schemas.microsoft.com/office/drawing/2014/main" id="{51A8B51F-0AF4-4167-AB40-CAA2379BF482}"/>
                </a:ext>
              </a:extLst>
            </p:cNvPr>
            <p:cNvSpPr/>
            <p:nvPr/>
          </p:nvSpPr>
          <p:spPr bwMode="auto">
            <a:xfrm>
              <a:off x="6075363" y="2589213"/>
              <a:ext cx="1746250" cy="1338263"/>
            </a:xfrm>
            <a:custGeom>
              <a:avLst/>
              <a:gdLst>
                <a:gd name="T0" fmla="*/ 0 w 667"/>
                <a:gd name="T1" fmla="*/ 392 h 512"/>
                <a:gd name="T2" fmla="*/ 0 w 667"/>
                <a:gd name="T3" fmla="*/ 504 h 512"/>
                <a:gd name="T4" fmla="*/ 9 w 667"/>
                <a:gd name="T5" fmla="*/ 509 h 512"/>
                <a:gd name="T6" fmla="*/ 658 w 667"/>
                <a:gd name="T7" fmla="*/ 134 h 512"/>
                <a:gd name="T8" fmla="*/ 667 w 667"/>
                <a:gd name="T9" fmla="*/ 119 h 512"/>
                <a:gd name="T10" fmla="*/ 667 w 667"/>
                <a:gd name="T11" fmla="*/ 8 h 512"/>
                <a:gd name="T12" fmla="*/ 658 w 667"/>
                <a:gd name="T13" fmla="*/ 3 h 512"/>
                <a:gd name="T14" fmla="*/ 9 w 667"/>
                <a:gd name="T15" fmla="*/ 377 h 512"/>
                <a:gd name="T16" fmla="*/ 0 w 667"/>
                <a:gd name="T17" fmla="*/ 39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7" h="512">
                  <a:moveTo>
                    <a:pt x="0" y="392"/>
                  </a:moveTo>
                  <a:cubicBezTo>
                    <a:pt x="0" y="504"/>
                    <a:pt x="0" y="504"/>
                    <a:pt x="0" y="504"/>
                  </a:cubicBezTo>
                  <a:cubicBezTo>
                    <a:pt x="0" y="509"/>
                    <a:pt x="4" y="512"/>
                    <a:pt x="9" y="509"/>
                  </a:cubicBezTo>
                  <a:cubicBezTo>
                    <a:pt x="658" y="134"/>
                    <a:pt x="658" y="134"/>
                    <a:pt x="658" y="134"/>
                  </a:cubicBezTo>
                  <a:cubicBezTo>
                    <a:pt x="663" y="131"/>
                    <a:pt x="667" y="125"/>
                    <a:pt x="667" y="119"/>
                  </a:cubicBezTo>
                  <a:cubicBezTo>
                    <a:pt x="667" y="8"/>
                    <a:pt x="667" y="8"/>
                    <a:pt x="667" y="8"/>
                  </a:cubicBezTo>
                  <a:cubicBezTo>
                    <a:pt x="667" y="2"/>
                    <a:pt x="663" y="0"/>
                    <a:pt x="658" y="3"/>
                  </a:cubicBezTo>
                  <a:cubicBezTo>
                    <a:pt x="9" y="377"/>
                    <a:pt x="9" y="377"/>
                    <a:pt x="9" y="377"/>
                  </a:cubicBezTo>
                  <a:cubicBezTo>
                    <a:pt x="4" y="380"/>
                    <a:pt x="0" y="387"/>
                    <a:pt x="0" y="392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i$ḻíḑê">
              <a:extLst>
                <a:ext uri="{FF2B5EF4-FFF2-40B4-BE49-F238E27FC236}">
                  <a16:creationId xmlns:a16="http://schemas.microsoft.com/office/drawing/2014/main" id="{87988CDD-4FB0-4B3C-AD24-78E2C7850192}"/>
                </a:ext>
              </a:extLst>
            </p:cNvPr>
            <p:cNvSpPr/>
            <p:nvPr/>
          </p:nvSpPr>
          <p:spPr bwMode="auto">
            <a:xfrm>
              <a:off x="6075363" y="2595563"/>
              <a:ext cx="1746250" cy="1327150"/>
            </a:xfrm>
            <a:custGeom>
              <a:avLst/>
              <a:gdLst>
                <a:gd name="T0" fmla="*/ 662 w 667"/>
                <a:gd name="T1" fmla="*/ 0 h 508"/>
                <a:gd name="T2" fmla="*/ 658 w 667"/>
                <a:gd name="T3" fmla="*/ 1 h 508"/>
                <a:gd name="T4" fmla="*/ 9 w 667"/>
                <a:gd name="T5" fmla="*/ 375 h 508"/>
                <a:gd name="T6" fmla="*/ 0 w 667"/>
                <a:gd name="T7" fmla="*/ 390 h 508"/>
                <a:gd name="T8" fmla="*/ 0 w 667"/>
                <a:gd name="T9" fmla="*/ 502 h 508"/>
                <a:gd name="T10" fmla="*/ 5 w 667"/>
                <a:gd name="T11" fmla="*/ 508 h 508"/>
                <a:gd name="T12" fmla="*/ 9 w 667"/>
                <a:gd name="T13" fmla="*/ 507 h 508"/>
                <a:gd name="T14" fmla="*/ 658 w 667"/>
                <a:gd name="T15" fmla="*/ 132 h 508"/>
                <a:gd name="T16" fmla="*/ 667 w 667"/>
                <a:gd name="T17" fmla="*/ 117 h 508"/>
                <a:gd name="T18" fmla="*/ 667 w 667"/>
                <a:gd name="T19" fmla="*/ 6 h 508"/>
                <a:gd name="T20" fmla="*/ 662 w 667"/>
                <a:gd name="T21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7" h="508">
                  <a:moveTo>
                    <a:pt x="662" y="0"/>
                  </a:moveTo>
                  <a:cubicBezTo>
                    <a:pt x="661" y="0"/>
                    <a:pt x="659" y="0"/>
                    <a:pt x="658" y="1"/>
                  </a:cubicBezTo>
                  <a:cubicBezTo>
                    <a:pt x="9" y="375"/>
                    <a:pt x="9" y="375"/>
                    <a:pt x="9" y="375"/>
                  </a:cubicBezTo>
                  <a:cubicBezTo>
                    <a:pt x="4" y="378"/>
                    <a:pt x="0" y="385"/>
                    <a:pt x="0" y="390"/>
                  </a:cubicBezTo>
                  <a:cubicBezTo>
                    <a:pt x="0" y="502"/>
                    <a:pt x="0" y="502"/>
                    <a:pt x="0" y="502"/>
                  </a:cubicBezTo>
                  <a:cubicBezTo>
                    <a:pt x="0" y="506"/>
                    <a:pt x="2" y="508"/>
                    <a:pt x="5" y="508"/>
                  </a:cubicBezTo>
                  <a:cubicBezTo>
                    <a:pt x="6" y="508"/>
                    <a:pt x="8" y="508"/>
                    <a:pt x="9" y="507"/>
                  </a:cubicBezTo>
                  <a:cubicBezTo>
                    <a:pt x="658" y="132"/>
                    <a:pt x="658" y="132"/>
                    <a:pt x="658" y="132"/>
                  </a:cubicBezTo>
                  <a:cubicBezTo>
                    <a:pt x="663" y="129"/>
                    <a:pt x="667" y="123"/>
                    <a:pt x="667" y="117"/>
                  </a:cubicBezTo>
                  <a:cubicBezTo>
                    <a:pt x="667" y="6"/>
                    <a:pt x="667" y="6"/>
                    <a:pt x="667" y="6"/>
                  </a:cubicBezTo>
                  <a:cubicBezTo>
                    <a:pt x="667" y="2"/>
                    <a:pt x="665" y="0"/>
                    <a:pt x="662" y="0"/>
                  </a:cubicBezTo>
                </a:path>
              </a:pathLst>
            </a:custGeom>
            <a:solidFill>
              <a:srgbClr val="BFF5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išḷîḑe">
              <a:extLst>
                <a:ext uri="{FF2B5EF4-FFF2-40B4-BE49-F238E27FC236}">
                  <a16:creationId xmlns:a16="http://schemas.microsoft.com/office/drawing/2014/main" id="{36171F45-9F9B-4AD0-A420-1C8DB645D8AE}"/>
                </a:ext>
              </a:extLst>
            </p:cNvPr>
            <p:cNvSpPr/>
            <p:nvPr/>
          </p:nvSpPr>
          <p:spPr bwMode="auto">
            <a:xfrm>
              <a:off x="5394326" y="1946275"/>
              <a:ext cx="2511425" cy="1595438"/>
            </a:xfrm>
            <a:custGeom>
              <a:avLst/>
              <a:gdLst>
                <a:gd name="T0" fmla="*/ 959 w 959"/>
                <a:gd name="T1" fmla="*/ 0 h 610"/>
                <a:gd name="T2" fmla="*/ 959 w 959"/>
                <a:gd name="T3" fmla="*/ 56 h 610"/>
                <a:gd name="T4" fmla="*/ 0 w 959"/>
                <a:gd name="T5" fmla="*/ 610 h 610"/>
                <a:gd name="T6" fmla="*/ 0 w 959"/>
                <a:gd name="T7" fmla="*/ 553 h 610"/>
                <a:gd name="T8" fmla="*/ 18 w 959"/>
                <a:gd name="T9" fmla="*/ 543 h 610"/>
                <a:gd name="T10" fmla="*/ 27 w 959"/>
                <a:gd name="T11" fmla="*/ 528 h 610"/>
                <a:gd name="T12" fmla="*/ 33 w 959"/>
                <a:gd name="T13" fmla="*/ 507 h 610"/>
                <a:gd name="T14" fmla="*/ 42 w 959"/>
                <a:gd name="T15" fmla="*/ 492 h 610"/>
                <a:gd name="T16" fmla="*/ 248 w 959"/>
                <a:gd name="T17" fmla="*/ 373 h 610"/>
                <a:gd name="T18" fmla="*/ 260 w 959"/>
                <a:gd name="T19" fmla="*/ 376 h 610"/>
                <a:gd name="T20" fmla="*/ 268 w 959"/>
                <a:gd name="T21" fmla="*/ 389 h 610"/>
                <a:gd name="T22" fmla="*/ 277 w 959"/>
                <a:gd name="T23" fmla="*/ 394 h 610"/>
                <a:gd name="T24" fmla="*/ 959 w 959"/>
                <a:gd name="T25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9" h="610">
                  <a:moveTo>
                    <a:pt x="959" y="0"/>
                  </a:moveTo>
                  <a:cubicBezTo>
                    <a:pt x="959" y="56"/>
                    <a:pt x="959" y="56"/>
                    <a:pt x="959" y="56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18" y="543"/>
                    <a:pt x="18" y="543"/>
                    <a:pt x="18" y="543"/>
                  </a:cubicBezTo>
                  <a:cubicBezTo>
                    <a:pt x="23" y="540"/>
                    <a:pt x="25" y="536"/>
                    <a:pt x="27" y="528"/>
                  </a:cubicBezTo>
                  <a:cubicBezTo>
                    <a:pt x="33" y="507"/>
                    <a:pt x="33" y="507"/>
                    <a:pt x="33" y="507"/>
                  </a:cubicBezTo>
                  <a:cubicBezTo>
                    <a:pt x="35" y="500"/>
                    <a:pt x="37" y="495"/>
                    <a:pt x="42" y="492"/>
                  </a:cubicBezTo>
                  <a:cubicBezTo>
                    <a:pt x="248" y="373"/>
                    <a:pt x="248" y="373"/>
                    <a:pt x="248" y="373"/>
                  </a:cubicBezTo>
                  <a:cubicBezTo>
                    <a:pt x="253" y="370"/>
                    <a:pt x="257" y="370"/>
                    <a:pt x="260" y="376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71" y="394"/>
                    <a:pt x="272" y="397"/>
                    <a:pt x="277" y="394"/>
                  </a:cubicBezTo>
                  <a:cubicBezTo>
                    <a:pt x="959" y="0"/>
                    <a:pt x="959" y="0"/>
                    <a:pt x="959" y="0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iṧļíḑê">
              <a:extLst>
                <a:ext uri="{FF2B5EF4-FFF2-40B4-BE49-F238E27FC236}">
                  <a16:creationId xmlns:a16="http://schemas.microsoft.com/office/drawing/2014/main" id="{14FDDBC2-3F31-4377-B2BD-A2F3549D5150}"/>
                </a:ext>
              </a:extLst>
            </p:cNvPr>
            <p:cNvSpPr/>
            <p:nvPr/>
          </p:nvSpPr>
          <p:spPr bwMode="auto">
            <a:xfrm>
              <a:off x="7772401" y="1892300"/>
              <a:ext cx="53975" cy="82550"/>
            </a:xfrm>
            <a:custGeom>
              <a:avLst/>
              <a:gdLst>
                <a:gd name="T0" fmla="*/ 10 w 21"/>
                <a:gd name="T1" fmla="*/ 4 h 32"/>
                <a:gd name="T2" fmla="*/ 21 w 21"/>
                <a:gd name="T3" fmla="*/ 10 h 32"/>
                <a:gd name="T4" fmla="*/ 10 w 21"/>
                <a:gd name="T5" fmla="*/ 29 h 32"/>
                <a:gd name="T6" fmla="*/ 0 w 21"/>
                <a:gd name="T7" fmla="*/ 23 h 32"/>
                <a:gd name="T8" fmla="*/ 10 w 21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10" y="4"/>
                  </a:moveTo>
                  <a:cubicBezTo>
                    <a:pt x="16" y="0"/>
                    <a:pt x="21" y="3"/>
                    <a:pt x="21" y="10"/>
                  </a:cubicBezTo>
                  <a:cubicBezTo>
                    <a:pt x="21" y="17"/>
                    <a:pt x="16" y="25"/>
                    <a:pt x="10" y="29"/>
                  </a:cubicBezTo>
                  <a:cubicBezTo>
                    <a:pt x="4" y="32"/>
                    <a:pt x="0" y="30"/>
                    <a:pt x="0" y="23"/>
                  </a:cubicBezTo>
                  <a:cubicBezTo>
                    <a:pt x="0" y="16"/>
                    <a:pt x="4" y="7"/>
                    <a:pt x="1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îšḷiḋê">
              <a:extLst>
                <a:ext uri="{FF2B5EF4-FFF2-40B4-BE49-F238E27FC236}">
                  <a16:creationId xmlns:a16="http://schemas.microsoft.com/office/drawing/2014/main" id="{E690A617-CCF6-43FC-A2D9-3D1BFD2D62B2}"/>
                </a:ext>
              </a:extLst>
            </p:cNvPr>
            <p:cNvSpPr/>
            <p:nvPr/>
          </p:nvSpPr>
          <p:spPr bwMode="auto">
            <a:xfrm>
              <a:off x="7667626" y="1952625"/>
              <a:ext cx="57150" cy="82550"/>
            </a:xfrm>
            <a:custGeom>
              <a:avLst/>
              <a:gdLst>
                <a:gd name="T0" fmla="*/ 11 w 22"/>
                <a:gd name="T1" fmla="*/ 3 h 32"/>
                <a:gd name="T2" fmla="*/ 22 w 22"/>
                <a:gd name="T3" fmla="*/ 10 h 32"/>
                <a:gd name="T4" fmla="*/ 11 w 22"/>
                <a:gd name="T5" fmla="*/ 29 h 32"/>
                <a:gd name="T6" fmla="*/ 0 w 22"/>
                <a:gd name="T7" fmla="*/ 22 h 32"/>
                <a:gd name="T8" fmla="*/ 11 w 22"/>
                <a:gd name="T9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11" y="3"/>
                  </a:moveTo>
                  <a:cubicBezTo>
                    <a:pt x="17" y="0"/>
                    <a:pt x="22" y="3"/>
                    <a:pt x="22" y="10"/>
                  </a:cubicBezTo>
                  <a:cubicBezTo>
                    <a:pt x="22" y="17"/>
                    <a:pt x="17" y="25"/>
                    <a:pt x="11" y="29"/>
                  </a:cubicBezTo>
                  <a:cubicBezTo>
                    <a:pt x="5" y="32"/>
                    <a:pt x="0" y="29"/>
                    <a:pt x="0" y="22"/>
                  </a:cubicBezTo>
                  <a:cubicBezTo>
                    <a:pt x="0" y="15"/>
                    <a:pt x="5" y="7"/>
                    <a:pt x="1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i$ḻïḓé">
              <a:extLst>
                <a:ext uri="{FF2B5EF4-FFF2-40B4-BE49-F238E27FC236}">
                  <a16:creationId xmlns:a16="http://schemas.microsoft.com/office/drawing/2014/main" id="{3D01EEE5-A43F-4C18-AEA6-5C9FA3D44A96}"/>
                </a:ext>
              </a:extLst>
            </p:cNvPr>
            <p:cNvSpPr/>
            <p:nvPr/>
          </p:nvSpPr>
          <p:spPr bwMode="auto">
            <a:xfrm>
              <a:off x="7564438" y="2011363"/>
              <a:ext cx="58738" cy="84138"/>
            </a:xfrm>
            <a:custGeom>
              <a:avLst/>
              <a:gdLst>
                <a:gd name="T0" fmla="*/ 11 w 22"/>
                <a:gd name="T1" fmla="*/ 3 h 32"/>
                <a:gd name="T2" fmla="*/ 22 w 22"/>
                <a:gd name="T3" fmla="*/ 9 h 32"/>
                <a:gd name="T4" fmla="*/ 11 w 22"/>
                <a:gd name="T5" fmla="*/ 28 h 32"/>
                <a:gd name="T6" fmla="*/ 0 w 22"/>
                <a:gd name="T7" fmla="*/ 22 h 32"/>
                <a:gd name="T8" fmla="*/ 11 w 22"/>
                <a:gd name="T9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11" y="3"/>
                  </a:moveTo>
                  <a:cubicBezTo>
                    <a:pt x="17" y="0"/>
                    <a:pt x="22" y="2"/>
                    <a:pt x="22" y="9"/>
                  </a:cubicBezTo>
                  <a:cubicBezTo>
                    <a:pt x="22" y="16"/>
                    <a:pt x="17" y="25"/>
                    <a:pt x="11" y="28"/>
                  </a:cubicBezTo>
                  <a:cubicBezTo>
                    <a:pt x="5" y="32"/>
                    <a:pt x="0" y="29"/>
                    <a:pt x="0" y="22"/>
                  </a:cubicBezTo>
                  <a:cubicBezTo>
                    <a:pt x="0" y="15"/>
                    <a:pt x="5" y="6"/>
                    <a:pt x="1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íṥ1ídé">
              <a:extLst>
                <a:ext uri="{FF2B5EF4-FFF2-40B4-BE49-F238E27FC236}">
                  <a16:creationId xmlns:a16="http://schemas.microsoft.com/office/drawing/2014/main" id="{D3A9F926-1786-4D21-8CE9-7D793DD7EEB2}"/>
                </a:ext>
              </a:extLst>
            </p:cNvPr>
            <p:cNvSpPr/>
            <p:nvPr/>
          </p:nvSpPr>
          <p:spPr bwMode="auto">
            <a:xfrm>
              <a:off x="5454651" y="3392488"/>
              <a:ext cx="47625" cy="60325"/>
            </a:xfrm>
            <a:custGeom>
              <a:avLst/>
              <a:gdLst>
                <a:gd name="T0" fmla="*/ 8 w 18"/>
                <a:gd name="T1" fmla="*/ 0 h 23"/>
                <a:gd name="T2" fmla="*/ 7 w 18"/>
                <a:gd name="T3" fmla="*/ 1 h 23"/>
                <a:gd name="T4" fmla="*/ 0 w 18"/>
                <a:gd name="T5" fmla="*/ 15 h 23"/>
                <a:gd name="T6" fmla="*/ 0 w 18"/>
                <a:gd name="T7" fmla="*/ 15 h 23"/>
                <a:gd name="T8" fmla="*/ 0 w 18"/>
                <a:gd name="T9" fmla="*/ 15 h 23"/>
                <a:gd name="T10" fmla="*/ 0 w 18"/>
                <a:gd name="T11" fmla="*/ 16 h 23"/>
                <a:gd name="T12" fmla="*/ 0 w 18"/>
                <a:gd name="T13" fmla="*/ 16 h 23"/>
                <a:gd name="T14" fmla="*/ 0 w 18"/>
                <a:gd name="T15" fmla="*/ 17 h 23"/>
                <a:gd name="T16" fmla="*/ 0 w 18"/>
                <a:gd name="T17" fmla="*/ 17 h 23"/>
                <a:gd name="T18" fmla="*/ 0 w 18"/>
                <a:gd name="T19" fmla="*/ 17 h 23"/>
                <a:gd name="T20" fmla="*/ 0 w 18"/>
                <a:gd name="T21" fmla="*/ 17 h 23"/>
                <a:gd name="T22" fmla="*/ 7 w 18"/>
                <a:gd name="T23" fmla="*/ 23 h 23"/>
                <a:gd name="T24" fmla="*/ 8 w 18"/>
                <a:gd name="T25" fmla="*/ 23 h 23"/>
                <a:gd name="T26" fmla="*/ 9 w 18"/>
                <a:gd name="T27" fmla="*/ 22 h 23"/>
                <a:gd name="T28" fmla="*/ 9 w 18"/>
                <a:gd name="T29" fmla="*/ 20 h 23"/>
                <a:gd name="T30" fmla="*/ 4 w 18"/>
                <a:gd name="T31" fmla="*/ 16 h 23"/>
                <a:gd name="T32" fmla="*/ 17 w 18"/>
                <a:gd name="T33" fmla="*/ 8 h 23"/>
                <a:gd name="T34" fmla="*/ 18 w 18"/>
                <a:gd name="T35" fmla="*/ 6 h 23"/>
                <a:gd name="T36" fmla="*/ 18 w 18"/>
                <a:gd name="T37" fmla="*/ 4 h 23"/>
                <a:gd name="T38" fmla="*/ 17 w 18"/>
                <a:gd name="T39" fmla="*/ 4 h 23"/>
                <a:gd name="T40" fmla="*/ 4 w 18"/>
                <a:gd name="T41" fmla="*/ 12 h 23"/>
                <a:gd name="T42" fmla="*/ 9 w 18"/>
                <a:gd name="T43" fmla="*/ 2 h 23"/>
                <a:gd name="T44" fmla="*/ 9 w 18"/>
                <a:gd name="T45" fmla="*/ 0 h 23"/>
                <a:gd name="T46" fmla="*/ 8 w 18"/>
                <a:gd name="T4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7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9" y="23"/>
                    <a:pt x="9" y="22"/>
                  </a:cubicBezTo>
                  <a:cubicBezTo>
                    <a:pt x="9" y="21"/>
                    <a:pt x="9" y="20"/>
                    <a:pt x="9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8" y="6"/>
                    <a:pt x="18" y="6"/>
                  </a:cubicBezTo>
                  <a:cubicBezTo>
                    <a:pt x="18" y="5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iś1ídé">
              <a:extLst>
                <a:ext uri="{FF2B5EF4-FFF2-40B4-BE49-F238E27FC236}">
                  <a16:creationId xmlns:a16="http://schemas.microsoft.com/office/drawing/2014/main" id="{BD1A7B74-9B4F-4990-AEE8-CC145EA5C0CB}"/>
                </a:ext>
              </a:extLst>
            </p:cNvPr>
            <p:cNvSpPr/>
            <p:nvPr/>
          </p:nvSpPr>
          <p:spPr bwMode="auto">
            <a:xfrm>
              <a:off x="5524501" y="3348038"/>
              <a:ext cx="50800" cy="60325"/>
            </a:xfrm>
            <a:custGeom>
              <a:avLst/>
              <a:gdLst>
                <a:gd name="T0" fmla="*/ 11 w 19"/>
                <a:gd name="T1" fmla="*/ 0 h 23"/>
                <a:gd name="T2" fmla="*/ 10 w 19"/>
                <a:gd name="T3" fmla="*/ 1 h 23"/>
                <a:gd name="T4" fmla="*/ 10 w 19"/>
                <a:gd name="T5" fmla="*/ 3 h 23"/>
                <a:gd name="T6" fmla="*/ 15 w 19"/>
                <a:gd name="T7" fmla="*/ 7 h 23"/>
                <a:gd name="T8" fmla="*/ 2 w 19"/>
                <a:gd name="T9" fmla="*/ 15 h 23"/>
                <a:gd name="T10" fmla="*/ 0 w 19"/>
                <a:gd name="T11" fmla="*/ 17 h 23"/>
                <a:gd name="T12" fmla="*/ 1 w 19"/>
                <a:gd name="T13" fmla="*/ 18 h 23"/>
                <a:gd name="T14" fmla="*/ 2 w 19"/>
                <a:gd name="T15" fmla="*/ 18 h 23"/>
                <a:gd name="T16" fmla="*/ 15 w 19"/>
                <a:gd name="T17" fmla="*/ 10 h 23"/>
                <a:gd name="T18" fmla="*/ 10 w 19"/>
                <a:gd name="T19" fmla="*/ 20 h 23"/>
                <a:gd name="T20" fmla="*/ 10 w 19"/>
                <a:gd name="T21" fmla="*/ 23 h 23"/>
                <a:gd name="T22" fmla="*/ 11 w 19"/>
                <a:gd name="T23" fmla="*/ 23 h 23"/>
                <a:gd name="T24" fmla="*/ 11 w 19"/>
                <a:gd name="T25" fmla="*/ 22 h 23"/>
                <a:gd name="T26" fmla="*/ 19 w 19"/>
                <a:gd name="T27" fmla="*/ 8 h 23"/>
                <a:gd name="T28" fmla="*/ 19 w 19"/>
                <a:gd name="T29" fmla="*/ 8 h 23"/>
                <a:gd name="T30" fmla="*/ 19 w 19"/>
                <a:gd name="T31" fmla="*/ 7 h 23"/>
                <a:gd name="T32" fmla="*/ 19 w 19"/>
                <a:gd name="T33" fmla="*/ 7 h 23"/>
                <a:gd name="T34" fmla="*/ 19 w 19"/>
                <a:gd name="T35" fmla="*/ 6 h 23"/>
                <a:gd name="T36" fmla="*/ 19 w 19"/>
                <a:gd name="T37" fmla="*/ 6 h 23"/>
                <a:gd name="T38" fmla="*/ 19 w 19"/>
                <a:gd name="T39" fmla="*/ 6 h 23"/>
                <a:gd name="T40" fmla="*/ 19 w 19"/>
                <a:gd name="T41" fmla="*/ 5 h 23"/>
                <a:gd name="T42" fmla="*/ 19 w 19"/>
                <a:gd name="T43" fmla="*/ 5 h 23"/>
                <a:gd name="T44" fmla="*/ 11 w 19"/>
                <a:gd name="T45" fmla="*/ 0 h 23"/>
                <a:gd name="T46" fmla="*/ 11 w 19"/>
                <a:gd name="T4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" h="23">
                  <a:moveTo>
                    <a:pt x="11" y="0"/>
                  </a:moveTo>
                  <a:cubicBezTo>
                    <a:pt x="11" y="0"/>
                    <a:pt x="10" y="0"/>
                    <a:pt x="10" y="1"/>
                  </a:cubicBezTo>
                  <a:cubicBezTo>
                    <a:pt x="9" y="2"/>
                    <a:pt x="10" y="3"/>
                    <a:pt x="10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" y="18"/>
                    <a:pt x="1" y="18"/>
                    <a:pt x="2" y="18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9" y="22"/>
                    <a:pt x="10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2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îṧḷidè">
              <a:extLst>
                <a:ext uri="{FF2B5EF4-FFF2-40B4-BE49-F238E27FC236}">
                  <a16:creationId xmlns:a16="http://schemas.microsoft.com/office/drawing/2014/main" id="{DD80DE3E-456D-4345-AA02-F45D6D79ED71}"/>
                </a:ext>
              </a:extLst>
            </p:cNvPr>
            <p:cNvSpPr/>
            <p:nvPr/>
          </p:nvSpPr>
          <p:spPr bwMode="auto">
            <a:xfrm>
              <a:off x="5603876" y="3282950"/>
              <a:ext cx="44450" cy="88900"/>
            </a:xfrm>
            <a:custGeom>
              <a:avLst/>
              <a:gdLst>
                <a:gd name="T0" fmla="*/ 16 w 17"/>
                <a:gd name="T1" fmla="*/ 0 h 34"/>
                <a:gd name="T2" fmla="*/ 15 w 17"/>
                <a:gd name="T3" fmla="*/ 1 h 34"/>
                <a:gd name="T4" fmla="*/ 13 w 17"/>
                <a:gd name="T5" fmla="*/ 6 h 34"/>
                <a:gd name="T6" fmla="*/ 13 w 17"/>
                <a:gd name="T7" fmla="*/ 5 h 34"/>
                <a:gd name="T8" fmla="*/ 4 w 17"/>
                <a:gd name="T9" fmla="*/ 14 h 34"/>
                <a:gd name="T10" fmla="*/ 4 w 17"/>
                <a:gd name="T11" fmla="*/ 33 h 34"/>
                <a:gd name="T12" fmla="*/ 7 w 17"/>
                <a:gd name="T13" fmla="*/ 34 h 34"/>
                <a:gd name="T14" fmla="*/ 10 w 17"/>
                <a:gd name="T15" fmla="*/ 33 h 34"/>
                <a:gd name="T16" fmla="*/ 16 w 17"/>
                <a:gd name="T17" fmla="*/ 26 h 34"/>
                <a:gd name="T18" fmla="*/ 16 w 17"/>
                <a:gd name="T19" fmla="*/ 23 h 34"/>
                <a:gd name="T20" fmla="*/ 15 w 17"/>
                <a:gd name="T21" fmla="*/ 23 h 34"/>
                <a:gd name="T22" fmla="*/ 14 w 17"/>
                <a:gd name="T23" fmla="*/ 24 h 34"/>
                <a:gd name="T24" fmla="*/ 7 w 17"/>
                <a:gd name="T25" fmla="*/ 30 h 34"/>
                <a:gd name="T26" fmla="*/ 5 w 17"/>
                <a:gd name="T27" fmla="*/ 29 h 34"/>
                <a:gd name="T28" fmla="*/ 5 w 17"/>
                <a:gd name="T29" fmla="*/ 15 h 34"/>
                <a:gd name="T30" fmla="*/ 12 w 17"/>
                <a:gd name="T31" fmla="*/ 9 h 34"/>
                <a:gd name="T32" fmla="*/ 10 w 17"/>
                <a:gd name="T33" fmla="*/ 13 h 34"/>
                <a:gd name="T34" fmla="*/ 11 w 17"/>
                <a:gd name="T35" fmla="*/ 14 h 34"/>
                <a:gd name="T36" fmla="*/ 11 w 17"/>
                <a:gd name="T37" fmla="*/ 14 h 34"/>
                <a:gd name="T38" fmla="*/ 16 w 17"/>
                <a:gd name="T39" fmla="*/ 10 h 34"/>
                <a:gd name="T40" fmla="*/ 17 w 17"/>
                <a:gd name="T41" fmla="*/ 9 h 34"/>
                <a:gd name="T42" fmla="*/ 16 w 17"/>
                <a:gd name="T43" fmla="*/ 1 h 34"/>
                <a:gd name="T44" fmla="*/ 16 w 17"/>
                <a:gd name="T4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34">
                  <a:moveTo>
                    <a:pt x="16" y="0"/>
                  </a:moveTo>
                  <a:cubicBezTo>
                    <a:pt x="16" y="0"/>
                    <a:pt x="15" y="0"/>
                    <a:pt x="15" y="1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6" y="9"/>
                    <a:pt x="4" y="14"/>
                  </a:cubicBezTo>
                  <a:cubicBezTo>
                    <a:pt x="0" y="21"/>
                    <a:pt x="0" y="29"/>
                    <a:pt x="4" y="33"/>
                  </a:cubicBezTo>
                  <a:cubicBezTo>
                    <a:pt x="4" y="33"/>
                    <a:pt x="5" y="34"/>
                    <a:pt x="7" y="34"/>
                  </a:cubicBezTo>
                  <a:cubicBezTo>
                    <a:pt x="8" y="34"/>
                    <a:pt x="9" y="34"/>
                    <a:pt x="10" y="33"/>
                  </a:cubicBezTo>
                  <a:cubicBezTo>
                    <a:pt x="12" y="32"/>
                    <a:pt x="14" y="29"/>
                    <a:pt x="16" y="26"/>
                  </a:cubicBezTo>
                  <a:cubicBezTo>
                    <a:pt x="16" y="25"/>
                    <a:pt x="16" y="24"/>
                    <a:pt x="16" y="23"/>
                  </a:cubicBezTo>
                  <a:cubicBezTo>
                    <a:pt x="16" y="23"/>
                    <a:pt x="15" y="23"/>
                    <a:pt x="15" y="23"/>
                  </a:cubicBezTo>
                  <a:cubicBezTo>
                    <a:pt x="15" y="23"/>
                    <a:pt x="15" y="23"/>
                    <a:pt x="14" y="24"/>
                  </a:cubicBezTo>
                  <a:cubicBezTo>
                    <a:pt x="12" y="28"/>
                    <a:pt x="10" y="30"/>
                    <a:pt x="7" y="30"/>
                  </a:cubicBezTo>
                  <a:cubicBezTo>
                    <a:pt x="7" y="30"/>
                    <a:pt x="6" y="30"/>
                    <a:pt x="5" y="29"/>
                  </a:cubicBezTo>
                  <a:cubicBezTo>
                    <a:pt x="3" y="27"/>
                    <a:pt x="3" y="21"/>
                    <a:pt x="5" y="15"/>
                  </a:cubicBezTo>
                  <a:cubicBezTo>
                    <a:pt x="7" y="11"/>
                    <a:pt x="9" y="9"/>
                    <a:pt x="12" y="9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ïŝlîḑê">
              <a:extLst>
                <a:ext uri="{FF2B5EF4-FFF2-40B4-BE49-F238E27FC236}">
                  <a16:creationId xmlns:a16="http://schemas.microsoft.com/office/drawing/2014/main" id="{0DE4678C-728C-4C7D-99C8-D52B9B92D8C4}"/>
                </a:ext>
              </a:extLst>
            </p:cNvPr>
            <p:cNvSpPr/>
            <p:nvPr/>
          </p:nvSpPr>
          <p:spPr bwMode="auto">
            <a:xfrm>
              <a:off x="6003926" y="2952750"/>
              <a:ext cx="39688" cy="79375"/>
            </a:xfrm>
            <a:custGeom>
              <a:avLst/>
              <a:gdLst>
                <a:gd name="T0" fmla="*/ 14 w 15"/>
                <a:gd name="T1" fmla="*/ 0 h 30"/>
                <a:gd name="T2" fmla="*/ 12 w 15"/>
                <a:gd name="T3" fmla="*/ 1 h 30"/>
                <a:gd name="T4" fmla="*/ 7 w 15"/>
                <a:gd name="T5" fmla="*/ 12 h 30"/>
                <a:gd name="T6" fmla="*/ 2 w 15"/>
                <a:gd name="T7" fmla="*/ 7 h 30"/>
                <a:gd name="T8" fmla="*/ 2 w 15"/>
                <a:gd name="T9" fmla="*/ 7 h 30"/>
                <a:gd name="T10" fmla="*/ 0 w 15"/>
                <a:gd name="T11" fmla="*/ 8 h 30"/>
                <a:gd name="T12" fmla="*/ 0 w 15"/>
                <a:gd name="T13" fmla="*/ 11 h 30"/>
                <a:gd name="T14" fmla="*/ 5 w 15"/>
                <a:gd name="T15" fmla="*/ 16 h 30"/>
                <a:gd name="T16" fmla="*/ 0 w 15"/>
                <a:gd name="T17" fmla="*/ 27 h 30"/>
                <a:gd name="T18" fmla="*/ 0 w 15"/>
                <a:gd name="T19" fmla="*/ 30 h 30"/>
                <a:gd name="T20" fmla="*/ 1 w 15"/>
                <a:gd name="T21" fmla="*/ 30 h 30"/>
                <a:gd name="T22" fmla="*/ 1 w 15"/>
                <a:gd name="T23" fmla="*/ 30 h 30"/>
                <a:gd name="T24" fmla="*/ 2 w 15"/>
                <a:gd name="T25" fmla="*/ 29 h 30"/>
                <a:gd name="T26" fmla="*/ 7 w 15"/>
                <a:gd name="T27" fmla="*/ 18 h 30"/>
                <a:gd name="T28" fmla="*/ 12 w 15"/>
                <a:gd name="T29" fmla="*/ 23 h 30"/>
                <a:gd name="T30" fmla="*/ 13 w 15"/>
                <a:gd name="T31" fmla="*/ 23 h 30"/>
                <a:gd name="T32" fmla="*/ 13 w 15"/>
                <a:gd name="T33" fmla="*/ 23 h 30"/>
                <a:gd name="T34" fmla="*/ 14 w 15"/>
                <a:gd name="T35" fmla="*/ 22 h 30"/>
                <a:gd name="T36" fmla="*/ 14 w 15"/>
                <a:gd name="T37" fmla="*/ 18 h 30"/>
                <a:gd name="T38" fmla="*/ 9 w 15"/>
                <a:gd name="T39" fmla="*/ 14 h 30"/>
                <a:gd name="T40" fmla="*/ 14 w 15"/>
                <a:gd name="T41" fmla="*/ 3 h 30"/>
                <a:gd name="T42" fmla="*/ 14 w 15"/>
                <a:gd name="T43" fmla="*/ 0 h 30"/>
                <a:gd name="T44" fmla="*/ 14 w 15"/>
                <a:gd name="T4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30">
                  <a:moveTo>
                    <a:pt x="14" y="0"/>
                  </a:moveTo>
                  <a:cubicBezTo>
                    <a:pt x="13" y="0"/>
                    <a:pt x="13" y="0"/>
                    <a:pt x="12" y="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7"/>
                    <a:pt x="0" y="8"/>
                  </a:cubicBezTo>
                  <a:cubicBezTo>
                    <a:pt x="0" y="9"/>
                    <a:pt x="0" y="11"/>
                    <a:pt x="0" y="11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0" y="30"/>
                    <a:pt x="0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30"/>
                    <a:pt x="2" y="29"/>
                    <a:pt x="2" y="2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3"/>
                    <a:pt x="14" y="22"/>
                    <a:pt x="14" y="22"/>
                  </a:cubicBezTo>
                  <a:cubicBezTo>
                    <a:pt x="15" y="20"/>
                    <a:pt x="15" y="19"/>
                    <a:pt x="14" y="18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2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íSḻiḋè">
              <a:extLst>
                <a:ext uri="{FF2B5EF4-FFF2-40B4-BE49-F238E27FC236}">
                  <a16:creationId xmlns:a16="http://schemas.microsoft.com/office/drawing/2014/main" id="{A6FD6C17-4A5F-4B17-93F5-7841E637F75D}"/>
                </a:ext>
              </a:extLst>
            </p:cNvPr>
            <p:cNvSpPr/>
            <p:nvPr/>
          </p:nvSpPr>
          <p:spPr bwMode="auto">
            <a:xfrm>
              <a:off x="5692776" y="2051050"/>
              <a:ext cx="2084388" cy="1285875"/>
            </a:xfrm>
            <a:custGeom>
              <a:avLst/>
              <a:gdLst>
                <a:gd name="T0" fmla="*/ 0 w 796"/>
                <a:gd name="T1" fmla="*/ 485 h 492"/>
                <a:gd name="T2" fmla="*/ 0 w 796"/>
                <a:gd name="T3" fmla="*/ 467 h 492"/>
                <a:gd name="T4" fmla="*/ 9 w 796"/>
                <a:gd name="T5" fmla="*/ 452 h 492"/>
                <a:gd name="T6" fmla="*/ 788 w 796"/>
                <a:gd name="T7" fmla="*/ 3 h 492"/>
                <a:gd name="T8" fmla="*/ 796 w 796"/>
                <a:gd name="T9" fmla="*/ 8 h 492"/>
                <a:gd name="T10" fmla="*/ 796 w 796"/>
                <a:gd name="T11" fmla="*/ 25 h 492"/>
                <a:gd name="T12" fmla="*/ 788 w 796"/>
                <a:gd name="T13" fmla="*/ 40 h 492"/>
                <a:gd name="T14" fmla="*/ 9 w 796"/>
                <a:gd name="T15" fmla="*/ 490 h 492"/>
                <a:gd name="T16" fmla="*/ 0 w 796"/>
                <a:gd name="T17" fmla="*/ 485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492">
                  <a:moveTo>
                    <a:pt x="0" y="485"/>
                  </a:moveTo>
                  <a:cubicBezTo>
                    <a:pt x="0" y="467"/>
                    <a:pt x="0" y="467"/>
                    <a:pt x="0" y="467"/>
                  </a:cubicBezTo>
                  <a:cubicBezTo>
                    <a:pt x="0" y="462"/>
                    <a:pt x="4" y="455"/>
                    <a:pt x="9" y="452"/>
                  </a:cubicBezTo>
                  <a:cubicBezTo>
                    <a:pt x="788" y="3"/>
                    <a:pt x="788" y="3"/>
                    <a:pt x="788" y="3"/>
                  </a:cubicBezTo>
                  <a:cubicBezTo>
                    <a:pt x="792" y="0"/>
                    <a:pt x="796" y="2"/>
                    <a:pt x="796" y="8"/>
                  </a:cubicBezTo>
                  <a:cubicBezTo>
                    <a:pt x="796" y="25"/>
                    <a:pt x="796" y="25"/>
                    <a:pt x="796" y="25"/>
                  </a:cubicBezTo>
                  <a:cubicBezTo>
                    <a:pt x="796" y="31"/>
                    <a:pt x="792" y="38"/>
                    <a:pt x="788" y="40"/>
                  </a:cubicBezTo>
                  <a:cubicBezTo>
                    <a:pt x="9" y="490"/>
                    <a:pt x="9" y="490"/>
                    <a:pt x="9" y="490"/>
                  </a:cubicBezTo>
                  <a:cubicBezTo>
                    <a:pt x="4" y="492"/>
                    <a:pt x="0" y="490"/>
                    <a:pt x="0" y="48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ï$liḋê">
              <a:extLst>
                <a:ext uri="{FF2B5EF4-FFF2-40B4-BE49-F238E27FC236}">
                  <a16:creationId xmlns:a16="http://schemas.microsoft.com/office/drawing/2014/main" id="{6465A6C2-DAB1-456B-8C53-3CE45A836D1C}"/>
                </a:ext>
              </a:extLst>
            </p:cNvPr>
            <p:cNvSpPr/>
            <p:nvPr/>
          </p:nvSpPr>
          <p:spPr bwMode="auto">
            <a:xfrm>
              <a:off x="7708901" y="2078038"/>
              <a:ext cx="60325" cy="82550"/>
            </a:xfrm>
            <a:custGeom>
              <a:avLst/>
              <a:gdLst>
                <a:gd name="T0" fmla="*/ 15 w 23"/>
                <a:gd name="T1" fmla="*/ 9 h 32"/>
                <a:gd name="T2" fmla="*/ 21 w 23"/>
                <a:gd name="T3" fmla="*/ 7 h 32"/>
                <a:gd name="T4" fmla="*/ 21 w 23"/>
                <a:gd name="T5" fmla="*/ 6 h 32"/>
                <a:gd name="T6" fmla="*/ 20 w 23"/>
                <a:gd name="T7" fmla="*/ 6 h 32"/>
                <a:gd name="T8" fmla="*/ 21 w 23"/>
                <a:gd name="T9" fmla="*/ 6 h 32"/>
                <a:gd name="T10" fmla="*/ 20 w 23"/>
                <a:gd name="T11" fmla="*/ 6 h 32"/>
                <a:gd name="T12" fmla="*/ 20 w 23"/>
                <a:gd name="T13" fmla="*/ 6 h 32"/>
                <a:gd name="T14" fmla="*/ 17 w 23"/>
                <a:gd name="T15" fmla="*/ 15 h 32"/>
                <a:gd name="T16" fmla="*/ 17 w 23"/>
                <a:gd name="T17" fmla="*/ 22 h 32"/>
                <a:gd name="T18" fmla="*/ 17 w 23"/>
                <a:gd name="T19" fmla="*/ 22 h 32"/>
                <a:gd name="T20" fmla="*/ 17 w 23"/>
                <a:gd name="T21" fmla="*/ 23 h 32"/>
                <a:gd name="T22" fmla="*/ 17 w 23"/>
                <a:gd name="T23" fmla="*/ 22 h 32"/>
                <a:gd name="T24" fmla="*/ 12 w 23"/>
                <a:gd name="T25" fmla="*/ 22 h 32"/>
                <a:gd name="T26" fmla="*/ 6 w 23"/>
                <a:gd name="T27" fmla="*/ 29 h 32"/>
                <a:gd name="T28" fmla="*/ 6 w 23"/>
                <a:gd name="T29" fmla="*/ 29 h 32"/>
                <a:gd name="T30" fmla="*/ 6 w 23"/>
                <a:gd name="T31" fmla="*/ 29 h 32"/>
                <a:gd name="T32" fmla="*/ 6 w 23"/>
                <a:gd name="T33" fmla="*/ 30 h 32"/>
                <a:gd name="T34" fmla="*/ 7 w 23"/>
                <a:gd name="T35" fmla="*/ 29 h 32"/>
                <a:gd name="T36" fmla="*/ 6 w 23"/>
                <a:gd name="T37" fmla="*/ 29 h 32"/>
                <a:gd name="T38" fmla="*/ 7 w 23"/>
                <a:gd name="T39" fmla="*/ 29 h 32"/>
                <a:gd name="T40" fmla="*/ 7 w 23"/>
                <a:gd name="T41" fmla="*/ 29 h 32"/>
                <a:gd name="T42" fmla="*/ 7 w 23"/>
                <a:gd name="T43" fmla="*/ 20 h 32"/>
                <a:gd name="T44" fmla="*/ 3 w 23"/>
                <a:gd name="T45" fmla="*/ 17 h 32"/>
                <a:gd name="T46" fmla="*/ 3 w 23"/>
                <a:gd name="T47" fmla="*/ 17 h 32"/>
                <a:gd name="T48" fmla="*/ 3 w 23"/>
                <a:gd name="T49" fmla="*/ 17 h 32"/>
                <a:gd name="T50" fmla="*/ 9 w 23"/>
                <a:gd name="T51" fmla="*/ 13 h 32"/>
                <a:gd name="T52" fmla="*/ 13 w 23"/>
                <a:gd name="T53" fmla="*/ 3 h 32"/>
                <a:gd name="T54" fmla="*/ 12 w 23"/>
                <a:gd name="T55" fmla="*/ 3 h 32"/>
                <a:gd name="T56" fmla="*/ 12 w 23"/>
                <a:gd name="T57" fmla="*/ 3 h 32"/>
                <a:gd name="T58" fmla="*/ 11 w 23"/>
                <a:gd name="T59" fmla="*/ 3 h 32"/>
                <a:gd name="T60" fmla="*/ 13 w 23"/>
                <a:gd name="T61" fmla="*/ 2 h 32"/>
                <a:gd name="T62" fmla="*/ 10 w 23"/>
                <a:gd name="T63" fmla="*/ 1 h 32"/>
                <a:gd name="T64" fmla="*/ 7 w 23"/>
                <a:gd name="T65" fmla="*/ 10 h 32"/>
                <a:gd name="T66" fmla="*/ 5 w 23"/>
                <a:gd name="T67" fmla="*/ 22 h 32"/>
                <a:gd name="T68" fmla="*/ 5 w 23"/>
                <a:gd name="T69" fmla="*/ 22 h 32"/>
                <a:gd name="T70" fmla="*/ 5 w 23"/>
                <a:gd name="T71" fmla="*/ 22 h 32"/>
                <a:gd name="T72" fmla="*/ 5 w 23"/>
                <a:gd name="T73" fmla="*/ 22 h 32"/>
                <a:gd name="T74" fmla="*/ 4 w 23"/>
                <a:gd name="T75" fmla="*/ 29 h 32"/>
                <a:gd name="T76" fmla="*/ 8 w 23"/>
                <a:gd name="T77" fmla="*/ 31 h 32"/>
                <a:gd name="T78" fmla="*/ 12 w 23"/>
                <a:gd name="T79" fmla="*/ 24 h 32"/>
                <a:gd name="T80" fmla="*/ 12 w 23"/>
                <a:gd name="T81" fmla="*/ 25 h 32"/>
                <a:gd name="T82" fmla="*/ 12 w 23"/>
                <a:gd name="T83" fmla="*/ 24 h 32"/>
                <a:gd name="T84" fmla="*/ 12 w 23"/>
                <a:gd name="T85" fmla="*/ 25 h 32"/>
                <a:gd name="T86" fmla="*/ 17 w 23"/>
                <a:gd name="T87" fmla="*/ 25 h 32"/>
                <a:gd name="T88" fmla="*/ 18 w 23"/>
                <a:gd name="T89" fmla="*/ 25 h 32"/>
                <a:gd name="T90" fmla="*/ 19 w 23"/>
                <a:gd name="T91" fmla="*/ 15 h 32"/>
                <a:gd name="T92" fmla="*/ 18 w 23"/>
                <a:gd name="T93" fmla="*/ 15 h 32"/>
                <a:gd name="T94" fmla="*/ 23 w 23"/>
                <a:gd name="T95" fmla="*/ 8 h 32"/>
                <a:gd name="T96" fmla="*/ 20 w 23"/>
                <a:gd name="T97" fmla="*/ 4 h 32"/>
                <a:gd name="T98" fmla="*/ 16 w 23"/>
                <a:gd name="T99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" h="32">
                  <a:moveTo>
                    <a:pt x="13" y="2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4"/>
                    <a:pt x="16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2"/>
                    <a:pt x="11" y="22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10" y="12"/>
                    <a:pt x="10" y="1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5" y="31"/>
                    <a:pt x="5" y="32"/>
                    <a:pt x="6" y="32"/>
                  </a:cubicBezTo>
                  <a:cubicBezTo>
                    <a:pt x="7" y="32"/>
                    <a:pt x="7" y="31"/>
                    <a:pt x="8" y="31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19" y="24"/>
                    <a:pt x="20" y="23"/>
                    <a:pt x="20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2" y="4"/>
                    <a:pt x="22" y="4"/>
                    <a:pt x="21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3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iṧḷïḍè">
              <a:extLst>
                <a:ext uri="{FF2B5EF4-FFF2-40B4-BE49-F238E27FC236}">
                  <a16:creationId xmlns:a16="http://schemas.microsoft.com/office/drawing/2014/main" id="{16570B8B-EAB1-4C76-9E00-CEEAB0FC6D5A}"/>
                </a:ext>
              </a:extLst>
            </p:cNvPr>
            <p:cNvSpPr/>
            <p:nvPr/>
          </p:nvSpPr>
          <p:spPr bwMode="auto">
            <a:xfrm>
              <a:off x="7794626" y="2001838"/>
              <a:ext cx="82550" cy="52388"/>
            </a:xfrm>
            <a:custGeom>
              <a:avLst/>
              <a:gdLst>
                <a:gd name="T0" fmla="*/ 28 w 31"/>
                <a:gd name="T1" fmla="*/ 0 h 20"/>
                <a:gd name="T2" fmla="*/ 26 w 31"/>
                <a:gd name="T3" fmla="*/ 0 h 20"/>
                <a:gd name="T4" fmla="*/ 2 w 31"/>
                <a:gd name="T5" fmla="*/ 14 h 20"/>
                <a:gd name="T6" fmla="*/ 1 w 31"/>
                <a:gd name="T7" fmla="*/ 18 h 20"/>
                <a:gd name="T8" fmla="*/ 4 w 31"/>
                <a:gd name="T9" fmla="*/ 20 h 20"/>
                <a:gd name="T10" fmla="*/ 5 w 31"/>
                <a:gd name="T11" fmla="*/ 19 h 20"/>
                <a:gd name="T12" fmla="*/ 29 w 31"/>
                <a:gd name="T13" fmla="*/ 5 h 20"/>
                <a:gd name="T14" fmla="*/ 31 w 31"/>
                <a:gd name="T15" fmla="*/ 1 h 20"/>
                <a:gd name="T16" fmla="*/ 28 w 3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8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7"/>
                    <a:pt x="1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5" y="19"/>
                    <a:pt x="5" y="19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1" y="4"/>
                    <a:pt x="31" y="2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îṩḷïḍè">
              <a:extLst>
                <a:ext uri="{FF2B5EF4-FFF2-40B4-BE49-F238E27FC236}">
                  <a16:creationId xmlns:a16="http://schemas.microsoft.com/office/drawing/2014/main" id="{A92B46C7-915D-48F3-9C6D-DF9F616FDAF0}"/>
                </a:ext>
              </a:extLst>
            </p:cNvPr>
            <p:cNvSpPr/>
            <p:nvPr/>
          </p:nvSpPr>
          <p:spPr bwMode="auto">
            <a:xfrm>
              <a:off x="7794626" y="2038350"/>
              <a:ext cx="82550" cy="52388"/>
            </a:xfrm>
            <a:custGeom>
              <a:avLst/>
              <a:gdLst>
                <a:gd name="T0" fmla="*/ 28 w 31"/>
                <a:gd name="T1" fmla="*/ 0 h 20"/>
                <a:gd name="T2" fmla="*/ 26 w 31"/>
                <a:gd name="T3" fmla="*/ 0 h 20"/>
                <a:gd name="T4" fmla="*/ 2 w 31"/>
                <a:gd name="T5" fmla="*/ 14 h 20"/>
                <a:gd name="T6" fmla="*/ 1 w 31"/>
                <a:gd name="T7" fmla="*/ 18 h 20"/>
                <a:gd name="T8" fmla="*/ 4 w 31"/>
                <a:gd name="T9" fmla="*/ 20 h 20"/>
                <a:gd name="T10" fmla="*/ 5 w 31"/>
                <a:gd name="T11" fmla="*/ 19 h 20"/>
                <a:gd name="T12" fmla="*/ 29 w 31"/>
                <a:gd name="T13" fmla="*/ 5 h 20"/>
                <a:gd name="T14" fmla="*/ 31 w 31"/>
                <a:gd name="T15" fmla="*/ 1 h 20"/>
                <a:gd name="T16" fmla="*/ 28 w 3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8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7"/>
                    <a:pt x="1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5" y="20"/>
                    <a:pt x="5" y="19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1" y="4"/>
                    <a:pt x="31" y="3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iṧ1îde">
              <a:extLst>
                <a:ext uri="{FF2B5EF4-FFF2-40B4-BE49-F238E27FC236}">
                  <a16:creationId xmlns:a16="http://schemas.microsoft.com/office/drawing/2014/main" id="{F4F34552-D8AD-4D18-B4FB-24B910405CF3}"/>
                </a:ext>
              </a:extLst>
            </p:cNvPr>
            <p:cNvSpPr/>
            <p:nvPr/>
          </p:nvSpPr>
          <p:spPr bwMode="auto">
            <a:xfrm>
              <a:off x="7794626" y="2074863"/>
              <a:ext cx="82550" cy="52388"/>
            </a:xfrm>
            <a:custGeom>
              <a:avLst/>
              <a:gdLst>
                <a:gd name="T0" fmla="*/ 28 w 31"/>
                <a:gd name="T1" fmla="*/ 0 h 20"/>
                <a:gd name="T2" fmla="*/ 26 w 31"/>
                <a:gd name="T3" fmla="*/ 0 h 20"/>
                <a:gd name="T4" fmla="*/ 2 w 31"/>
                <a:gd name="T5" fmla="*/ 14 h 20"/>
                <a:gd name="T6" fmla="*/ 1 w 31"/>
                <a:gd name="T7" fmla="*/ 18 h 20"/>
                <a:gd name="T8" fmla="*/ 4 w 31"/>
                <a:gd name="T9" fmla="*/ 20 h 20"/>
                <a:gd name="T10" fmla="*/ 5 w 31"/>
                <a:gd name="T11" fmla="*/ 19 h 20"/>
                <a:gd name="T12" fmla="*/ 29 w 31"/>
                <a:gd name="T13" fmla="*/ 5 h 20"/>
                <a:gd name="T14" fmla="*/ 31 w 31"/>
                <a:gd name="T15" fmla="*/ 1 h 20"/>
                <a:gd name="T16" fmla="*/ 28 w 3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8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7"/>
                    <a:pt x="1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5" y="20"/>
                    <a:pt x="5" y="19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1" y="4"/>
                    <a:pt x="31" y="3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íṣ1ide">
              <a:extLst>
                <a:ext uri="{FF2B5EF4-FFF2-40B4-BE49-F238E27FC236}">
                  <a16:creationId xmlns:a16="http://schemas.microsoft.com/office/drawing/2014/main" id="{2CFA4D4C-1130-4AA7-85AE-9B9ADD2F26A0}"/>
                </a:ext>
              </a:extLst>
            </p:cNvPr>
            <p:cNvSpPr/>
            <p:nvPr/>
          </p:nvSpPr>
          <p:spPr bwMode="auto">
            <a:xfrm>
              <a:off x="5353051" y="3368675"/>
              <a:ext cx="41275" cy="173038"/>
            </a:xfrm>
            <a:custGeom>
              <a:avLst/>
              <a:gdLst>
                <a:gd name="T0" fmla="*/ 26 w 26"/>
                <a:gd name="T1" fmla="*/ 15 h 109"/>
                <a:gd name="T2" fmla="*/ 26 w 26"/>
                <a:gd name="T3" fmla="*/ 109 h 109"/>
                <a:gd name="T4" fmla="*/ 0 w 26"/>
                <a:gd name="T5" fmla="*/ 92 h 109"/>
                <a:gd name="T6" fmla="*/ 0 w 26"/>
                <a:gd name="T7" fmla="*/ 0 h 109"/>
                <a:gd name="T8" fmla="*/ 26 w 26"/>
                <a:gd name="T9" fmla="*/ 1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09">
                  <a:moveTo>
                    <a:pt x="26" y="15"/>
                  </a:moveTo>
                  <a:lnTo>
                    <a:pt x="26" y="109"/>
                  </a:lnTo>
                  <a:lnTo>
                    <a:pt x="0" y="92"/>
                  </a:lnTo>
                  <a:lnTo>
                    <a:pt x="0" y="0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18" name="54525076-3afb-410a-a612-7968869f039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28E86CA-7122-4BAB-99A6-638A6C37AFB9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8761908" y="2728799"/>
            <a:ext cx="2739845" cy="2056887"/>
            <a:chOff x="3382963" y="1631950"/>
            <a:chExt cx="5426076" cy="4073524"/>
          </a:xfrm>
        </p:grpSpPr>
        <p:sp>
          <p:nvSpPr>
            <p:cNvPr id="219" name="îs1ïḍê">
              <a:extLst>
                <a:ext uri="{FF2B5EF4-FFF2-40B4-BE49-F238E27FC236}">
                  <a16:creationId xmlns:a16="http://schemas.microsoft.com/office/drawing/2014/main" id="{4321DCDD-8EF6-4A7B-8610-1143622A8C8C}"/>
                </a:ext>
              </a:extLst>
            </p:cNvPr>
            <p:cNvSpPr/>
            <p:nvPr/>
          </p:nvSpPr>
          <p:spPr bwMode="auto">
            <a:xfrm>
              <a:off x="4797426" y="2738437"/>
              <a:ext cx="2559050" cy="2184399"/>
            </a:xfrm>
            <a:custGeom>
              <a:avLst/>
              <a:gdLst>
                <a:gd name="T0" fmla="*/ 7 w 474"/>
                <a:gd name="T1" fmla="*/ 196 h 404"/>
                <a:gd name="T2" fmla="*/ 0 w 474"/>
                <a:gd name="T3" fmla="*/ 189 h 404"/>
                <a:gd name="T4" fmla="*/ 7 w 474"/>
                <a:gd name="T5" fmla="*/ 181 h 404"/>
                <a:gd name="T6" fmla="*/ 262 w 474"/>
                <a:gd name="T7" fmla="*/ 181 h 404"/>
                <a:gd name="T8" fmla="*/ 269 w 474"/>
                <a:gd name="T9" fmla="*/ 189 h 404"/>
                <a:gd name="T10" fmla="*/ 269 w 474"/>
                <a:gd name="T11" fmla="*/ 240 h 404"/>
                <a:gd name="T12" fmla="*/ 358 w 474"/>
                <a:gd name="T13" fmla="*/ 240 h 404"/>
                <a:gd name="T14" fmla="*/ 358 w 474"/>
                <a:gd name="T15" fmla="*/ 7 h 404"/>
                <a:gd name="T16" fmla="*/ 366 w 474"/>
                <a:gd name="T17" fmla="*/ 0 h 404"/>
                <a:gd name="T18" fmla="*/ 373 w 474"/>
                <a:gd name="T19" fmla="*/ 7 h 404"/>
                <a:gd name="T20" fmla="*/ 373 w 474"/>
                <a:gd name="T21" fmla="*/ 248 h 404"/>
                <a:gd name="T22" fmla="*/ 366 w 474"/>
                <a:gd name="T23" fmla="*/ 255 h 404"/>
                <a:gd name="T24" fmla="*/ 269 w 474"/>
                <a:gd name="T25" fmla="*/ 255 h 404"/>
                <a:gd name="T26" fmla="*/ 269 w 474"/>
                <a:gd name="T27" fmla="*/ 389 h 404"/>
                <a:gd name="T28" fmla="*/ 466 w 474"/>
                <a:gd name="T29" fmla="*/ 389 h 404"/>
                <a:gd name="T30" fmla="*/ 474 w 474"/>
                <a:gd name="T31" fmla="*/ 397 h 404"/>
                <a:gd name="T32" fmla="*/ 466 w 474"/>
                <a:gd name="T33" fmla="*/ 404 h 404"/>
                <a:gd name="T34" fmla="*/ 262 w 474"/>
                <a:gd name="T35" fmla="*/ 404 h 404"/>
                <a:gd name="T36" fmla="*/ 255 w 474"/>
                <a:gd name="T37" fmla="*/ 397 h 404"/>
                <a:gd name="T38" fmla="*/ 255 w 474"/>
                <a:gd name="T39" fmla="*/ 248 h 404"/>
                <a:gd name="T40" fmla="*/ 255 w 474"/>
                <a:gd name="T41" fmla="*/ 196 h 404"/>
                <a:gd name="T42" fmla="*/ 7 w 474"/>
                <a:gd name="T43" fmla="*/ 196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4" h="404">
                  <a:moveTo>
                    <a:pt x="7" y="196"/>
                  </a:moveTo>
                  <a:cubicBezTo>
                    <a:pt x="3" y="196"/>
                    <a:pt x="0" y="193"/>
                    <a:pt x="0" y="189"/>
                  </a:cubicBezTo>
                  <a:cubicBezTo>
                    <a:pt x="0" y="184"/>
                    <a:pt x="3" y="181"/>
                    <a:pt x="7" y="181"/>
                  </a:cubicBezTo>
                  <a:cubicBezTo>
                    <a:pt x="262" y="181"/>
                    <a:pt x="262" y="181"/>
                    <a:pt x="262" y="181"/>
                  </a:cubicBezTo>
                  <a:cubicBezTo>
                    <a:pt x="266" y="181"/>
                    <a:pt x="269" y="184"/>
                    <a:pt x="269" y="189"/>
                  </a:cubicBezTo>
                  <a:cubicBezTo>
                    <a:pt x="269" y="240"/>
                    <a:pt x="269" y="240"/>
                    <a:pt x="269" y="240"/>
                  </a:cubicBezTo>
                  <a:cubicBezTo>
                    <a:pt x="358" y="240"/>
                    <a:pt x="358" y="240"/>
                    <a:pt x="358" y="240"/>
                  </a:cubicBezTo>
                  <a:cubicBezTo>
                    <a:pt x="358" y="7"/>
                    <a:pt x="358" y="7"/>
                    <a:pt x="358" y="7"/>
                  </a:cubicBezTo>
                  <a:cubicBezTo>
                    <a:pt x="358" y="3"/>
                    <a:pt x="362" y="0"/>
                    <a:pt x="366" y="0"/>
                  </a:cubicBezTo>
                  <a:cubicBezTo>
                    <a:pt x="370" y="0"/>
                    <a:pt x="373" y="3"/>
                    <a:pt x="373" y="7"/>
                  </a:cubicBezTo>
                  <a:cubicBezTo>
                    <a:pt x="373" y="248"/>
                    <a:pt x="373" y="248"/>
                    <a:pt x="373" y="248"/>
                  </a:cubicBezTo>
                  <a:cubicBezTo>
                    <a:pt x="373" y="252"/>
                    <a:pt x="370" y="255"/>
                    <a:pt x="366" y="255"/>
                  </a:cubicBezTo>
                  <a:cubicBezTo>
                    <a:pt x="269" y="255"/>
                    <a:pt x="269" y="255"/>
                    <a:pt x="269" y="255"/>
                  </a:cubicBezTo>
                  <a:cubicBezTo>
                    <a:pt x="269" y="389"/>
                    <a:pt x="269" y="389"/>
                    <a:pt x="269" y="389"/>
                  </a:cubicBezTo>
                  <a:cubicBezTo>
                    <a:pt x="466" y="389"/>
                    <a:pt x="466" y="389"/>
                    <a:pt x="466" y="389"/>
                  </a:cubicBezTo>
                  <a:cubicBezTo>
                    <a:pt x="470" y="389"/>
                    <a:pt x="474" y="392"/>
                    <a:pt x="474" y="397"/>
                  </a:cubicBezTo>
                  <a:cubicBezTo>
                    <a:pt x="474" y="401"/>
                    <a:pt x="470" y="404"/>
                    <a:pt x="466" y="404"/>
                  </a:cubicBezTo>
                  <a:cubicBezTo>
                    <a:pt x="262" y="404"/>
                    <a:pt x="262" y="404"/>
                    <a:pt x="262" y="404"/>
                  </a:cubicBezTo>
                  <a:cubicBezTo>
                    <a:pt x="258" y="404"/>
                    <a:pt x="255" y="401"/>
                    <a:pt x="255" y="397"/>
                  </a:cubicBezTo>
                  <a:cubicBezTo>
                    <a:pt x="255" y="248"/>
                    <a:pt x="255" y="248"/>
                    <a:pt x="255" y="248"/>
                  </a:cubicBezTo>
                  <a:cubicBezTo>
                    <a:pt x="255" y="196"/>
                    <a:pt x="255" y="196"/>
                    <a:pt x="255" y="196"/>
                  </a:cubicBezTo>
                  <a:lnTo>
                    <a:pt x="7" y="196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îṡļïdè">
              <a:extLst>
                <a:ext uri="{FF2B5EF4-FFF2-40B4-BE49-F238E27FC236}">
                  <a16:creationId xmlns:a16="http://schemas.microsoft.com/office/drawing/2014/main" id="{559A0DDB-7656-4EEE-86AA-7AAA5FD3CD29}"/>
                </a:ext>
              </a:extLst>
            </p:cNvPr>
            <p:cNvSpPr/>
            <p:nvPr/>
          </p:nvSpPr>
          <p:spPr bwMode="auto">
            <a:xfrm>
              <a:off x="3416301" y="3192462"/>
              <a:ext cx="1192213" cy="869950"/>
            </a:xfrm>
            <a:custGeom>
              <a:avLst/>
              <a:gdLst>
                <a:gd name="T0" fmla="*/ 112 w 221"/>
                <a:gd name="T1" fmla="*/ 17 h 161"/>
                <a:gd name="T2" fmla="*/ 112 w 221"/>
                <a:gd name="T3" fmla="*/ 0 h 161"/>
                <a:gd name="T4" fmla="*/ 35 w 221"/>
                <a:gd name="T5" fmla="*/ 0 h 161"/>
                <a:gd name="T6" fmla="*/ 35 w 221"/>
                <a:gd name="T7" fmla="*/ 17 h 161"/>
                <a:gd name="T8" fmla="*/ 12 w 221"/>
                <a:gd name="T9" fmla="*/ 17 h 161"/>
                <a:gd name="T10" fmla="*/ 0 w 221"/>
                <a:gd name="T11" fmla="*/ 29 h 161"/>
                <a:gd name="T12" fmla="*/ 0 w 221"/>
                <a:gd name="T13" fmla="*/ 149 h 161"/>
                <a:gd name="T14" fmla="*/ 12 w 221"/>
                <a:gd name="T15" fmla="*/ 161 h 161"/>
                <a:gd name="T16" fmla="*/ 209 w 221"/>
                <a:gd name="T17" fmla="*/ 161 h 161"/>
                <a:gd name="T18" fmla="*/ 221 w 221"/>
                <a:gd name="T19" fmla="*/ 149 h 161"/>
                <a:gd name="T20" fmla="*/ 221 w 221"/>
                <a:gd name="T21" fmla="*/ 29 h 161"/>
                <a:gd name="T22" fmla="*/ 209 w 221"/>
                <a:gd name="T23" fmla="*/ 17 h 161"/>
                <a:gd name="T24" fmla="*/ 112 w 221"/>
                <a:gd name="T25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" h="161">
                  <a:moveTo>
                    <a:pt x="112" y="17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6" y="17"/>
                    <a:pt x="0" y="22"/>
                    <a:pt x="0" y="2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5"/>
                    <a:pt x="6" y="161"/>
                    <a:pt x="12" y="161"/>
                  </a:cubicBezTo>
                  <a:cubicBezTo>
                    <a:pt x="209" y="161"/>
                    <a:pt x="209" y="161"/>
                    <a:pt x="209" y="161"/>
                  </a:cubicBezTo>
                  <a:cubicBezTo>
                    <a:pt x="215" y="161"/>
                    <a:pt x="221" y="155"/>
                    <a:pt x="221" y="149"/>
                  </a:cubicBezTo>
                  <a:cubicBezTo>
                    <a:pt x="221" y="29"/>
                    <a:pt x="221" y="29"/>
                    <a:pt x="221" y="29"/>
                  </a:cubicBezTo>
                  <a:cubicBezTo>
                    <a:pt x="221" y="22"/>
                    <a:pt x="215" y="17"/>
                    <a:pt x="209" y="17"/>
                  </a:cubicBezTo>
                  <a:lnTo>
                    <a:pt x="112" y="17"/>
                  </a:lnTo>
                  <a:close/>
                </a:path>
              </a:pathLst>
            </a:custGeom>
            <a:solidFill>
              <a:srgbClr val="D4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îšlïde">
              <a:extLst>
                <a:ext uri="{FF2B5EF4-FFF2-40B4-BE49-F238E27FC236}">
                  <a16:creationId xmlns:a16="http://schemas.microsoft.com/office/drawing/2014/main" id="{91696779-7009-4879-86DA-E1DA0279BF06}"/>
                </a:ext>
              </a:extLst>
            </p:cNvPr>
            <p:cNvSpPr/>
            <p:nvPr/>
          </p:nvSpPr>
          <p:spPr bwMode="auto">
            <a:xfrm>
              <a:off x="3502026" y="3403600"/>
              <a:ext cx="1430338" cy="712787"/>
            </a:xfrm>
            <a:custGeom>
              <a:avLst/>
              <a:gdLst>
                <a:gd name="T0" fmla="*/ 45 w 265"/>
                <a:gd name="T1" fmla="*/ 0 h 132"/>
                <a:gd name="T2" fmla="*/ 257 w 265"/>
                <a:gd name="T3" fmla="*/ 0 h 132"/>
                <a:gd name="T4" fmla="*/ 263 w 265"/>
                <a:gd name="T5" fmla="*/ 9 h 132"/>
                <a:gd name="T6" fmla="*/ 231 w 265"/>
                <a:gd name="T7" fmla="*/ 123 h 132"/>
                <a:gd name="T8" fmla="*/ 220 w 265"/>
                <a:gd name="T9" fmla="*/ 132 h 132"/>
                <a:gd name="T10" fmla="*/ 8 w 265"/>
                <a:gd name="T11" fmla="*/ 132 h 132"/>
                <a:gd name="T12" fmla="*/ 1 w 265"/>
                <a:gd name="T13" fmla="*/ 123 h 132"/>
                <a:gd name="T14" fmla="*/ 33 w 265"/>
                <a:gd name="T15" fmla="*/ 9 h 132"/>
                <a:gd name="T16" fmla="*/ 45 w 265"/>
                <a:gd name="T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5" h="132">
                  <a:moveTo>
                    <a:pt x="45" y="0"/>
                  </a:moveTo>
                  <a:cubicBezTo>
                    <a:pt x="257" y="0"/>
                    <a:pt x="257" y="0"/>
                    <a:pt x="257" y="0"/>
                  </a:cubicBezTo>
                  <a:cubicBezTo>
                    <a:pt x="262" y="0"/>
                    <a:pt x="265" y="4"/>
                    <a:pt x="263" y="9"/>
                  </a:cubicBezTo>
                  <a:cubicBezTo>
                    <a:pt x="231" y="123"/>
                    <a:pt x="231" y="123"/>
                    <a:pt x="231" y="123"/>
                  </a:cubicBezTo>
                  <a:cubicBezTo>
                    <a:pt x="230" y="128"/>
                    <a:pt x="225" y="132"/>
                    <a:pt x="220" y="132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3" y="132"/>
                    <a:pt x="0" y="128"/>
                    <a:pt x="1" y="123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4"/>
                    <a:pt x="40" y="0"/>
                    <a:pt x="45" y="0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iśļíďè">
              <a:extLst>
                <a:ext uri="{FF2B5EF4-FFF2-40B4-BE49-F238E27FC236}">
                  <a16:creationId xmlns:a16="http://schemas.microsoft.com/office/drawing/2014/main" id="{4F3AC07A-185E-40E8-B1D1-A1BAF96AF63F}"/>
                </a:ext>
              </a:extLst>
            </p:cNvPr>
            <p:cNvSpPr/>
            <p:nvPr/>
          </p:nvSpPr>
          <p:spPr bwMode="auto">
            <a:xfrm>
              <a:off x="3382963" y="4235449"/>
              <a:ext cx="1404938" cy="103187"/>
            </a:xfrm>
            <a:custGeom>
              <a:avLst/>
              <a:gdLst>
                <a:gd name="T0" fmla="*/ 9 w 260"/>
                <a:gd name="T1" fmla="*/ 0 h 19"/>
                <a:gd name="T2" fmla="*/ 251 w 260"/>
                <a:gd name="T3" fmla="*/ 0 h 19"/>
                <a:gd name="T4" fmla="*/ 260 w 260"/>
                <a:gd name="T5" fmla="*/ 9 h 19"/>
                <a:gd name="T6" fmla="*/ 260 w 260"/>
                <a:gd name="T7" fmla="*/ 9 h 19"/>
                <a:gd name="T8" fmla="*/ 251 w 260"/>
                <a:gd name="T9" fmla="*/ 19 h 19"/>
                <a:gd name="T10" fmla="*/ 9 w 260"/>
                <a:gd name="T11" fmla="*/ 19 h 19"/>
                <a:gd name="T12" fmla="*/ 0 w 260"/>
                <a:gd name="T13" fmla="*/ 9 h 19"/>
                <a:gd name="T14" fmla="*/ 0 w 260"/>
                <a:gd name="T15" fmla="*/ 9 h 19"/>
                <a:gd name="T16" fmla="*/ 9 w 260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19">
                  <a:moveTo>
                    <a:pt x="9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256" y="0"/>
                    <a:pt x="260" y="4"/>
                    <a:pt x="260" y="9"/>
                  </a:cubicBezTo>
                  <a:cubicBezTo>
                    <a:pt x="260" y="9"/>
                    <a:pt x="260" y="9"/>
                    <a:pt x="260" y="9"/>
                  </a:cubicBezTo>
                  <a:cubicBezTo>
                    <a:pt x="260" y="15"/>
                    <a:pt x="256" y="19"/>
                    <a:pt x="251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29D2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íṡ1iďé">
              <a:extLst>
                <a:ext uri="{FF2B5EF4-FFF2-40B4-BE49-F238E27FC236}">
                  <a16:creationId xmlns:a16="http://schemas.microsoft.com/office/drawing/2014/main" id="{06E6135E-88E2-453B-886B-CE475D822E9B}"/>
                </a:ext>
              </a:extLst>
            </p:cNvPr>
            <p:cNvSpPr/>
            <p:nvPr/>
          </p:nvSpPr>
          <p:spPr bwMode="auto">
            <a:xfrm>
              <a:off x="3382963" y="4284662"/>
              <a:ext cx="1404938" cy="53975"/>
            </a:xfrm>
            <a:custGeom>
              <a:avLst/>
              <a:gdLst>
                <a:gd name="T0" fmla="*/ 260 w 260"/>
                <a:gd name="T1" fmla="*/ 0 h 10"/>
                <a:gd name="T2" fmla="*/ 260 w 260"/>
                <a:gd name="T3" fmla="*/ 0 h 10"/>
                <a:gd name="T4" fmla="*/ 260 w 260"/>
                <a:gd name="T5" fmla="*/ 0 h 10"/>
                <a:gd name="T6" fmla="*/ 251 w 260"/>
                <a:gd name="T7" fmla="*/ 10 h 10"/>
                <a:gd name="T8" fmla="*/ 9 w 260"/>
                <a:gd name="T9" fmla="*/ 10 h 10"/>
                <a:gd name="T10" fmla="*/ 0 w 260"/>
                <a:gd name="T11" fmla="*/ 0 h 10"/>
                <a:gd name="T12" fmla="*/ 0 w 260"/>
                <a:gd name="T13" fmla="*/ 0 h 10"/>
                <a:gd name="T14" fmla="*/ 0 w 260"/>
                <a:gd name="T15" fmla="*/ 0 h 10"/>
                <a:gd name="T16" fmla="*/ 260 w 260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10">
                  <a:moveTo>
                    <a:pt x="260" y="0"/>
                  </a:move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0" y="6"/>
                    <a:pt x="256" y="10"/>
                    <a:pt x="251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4" y="10"/>
                    <a:pt x="0" y="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rgbClr val="1E9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ïSļîḋè">
              <a:extLst>
                <a:ext uri="{FF2B5EF4-FFF2-40B4-BE49-F238E27FC236}">
                  <a16:creationId xmlns:a16="http://schemas.microsoft.com/office/drawing/2014/main" id="{170D543C-52EA-465A-816D-C8653AD6C735}"/>
                </a:ext>
              </a:extLst>
            </p:cNvPr>
            <p:cNvSpPr/>
            <p:nvPr/>
          </p:nvSpPr>
          <p:spPr bwMode="auto">
            <a:xfrm>
              <a:off x="4052888" y="4116387"/>
              <a:ext cx="65088" cy="119062"/>
            </a:xfrm>
            <a:prstGeom prst="rect">
              <a:avLst/>
            </a:prstGeom>
            <a:solidFill>
              <a:srgbClr val="29D2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íş1ïḍe">
              <a:extLst>
                <a:ext uri="{FF2B5EF4-FFF2-40B4-BE49-F238E27FC236}">
                  <a16:creationId xmlns:a16="http://schemas.microsoft.com/office/drawing/2014/main" id="{88639AF0-DE56-4ECB-A112-0EEB9C5465D5}"/>
                </a:ext>
              </a:extLst>
            </p:cNvPr>
            <p:cNvSpPr/>
            <p:nvPr/>
          </p:nvSpPr>
          <p:spPr bwMode="auto">
            <a:xfrm>
              <a:off x="5705476" y="1631950"/>
              <a:ext cx="1192213" cy="869950"/>
            </a:xfrm>
            <a:custGeom>
              <a:avLst/>
              <a:gdLst>
                <a:gd name="T0" fmla="*/ 112 w 221"/>
                <a:gd name="T1" fmla="*/ 17 h 161"/>
                <a:gd name="T2" fmla="*/ 112 w 221"/>
                <a:gd name="T3" fmla="*/ 0 h 161"/>
                <a:gd name="T4" fmla="*/ 35 w 221"/>
                <a:gd name="T5" fmla="*/ 0 h 161"/>
                <a:gd name="T6" fmla="*/ 35 w 221"/>
                <a:gd name="T7" fmla="*/ 17 h 161"/>
                <a:gd name="T8" fmla="*/ 12 w 221"/>
                <a:gd name="T9" fmla="*/ 17 h 161"/>
                <a:gd name="T10" fmla="*/ 0 w 221"/>
                <a:gd name="T11" fmla="*/ 29 h 161"/>
                <a:gd name="T12" fmla="*/ 0 w 221"/>
                <a:gd name="T13" fmla="*/ 149 h 161"/>
                <a:gd name="T14" fmla="*/ 12 w 221"/>
                <a:gd name="T15" fmla="*/ 161 h 161"/>
                <a:gd name="T16" fmla="*/ 209 w 221"/>
                <a:gd name="T17" fmla="*/ 161 h 161"/>
                <a:gd name="T18" fmla="*/ 221 w 221"/>
                <a:gd name="T19" fmla="*/ 149 h 161"/>
                <a:gd name="T20" fmla="*/ 221 w 221"/>
                <a:gd name="T21" fmla="*/ 29 h 161"/>
                <a:gd name="T22" fmla="*/ 209 w 221"/>
                <a:gd name="T23" fmla="*/ 17 h 161"/>
                <a:gd name="T24" fmla="*/ 112 w 221"/>
                <a:gd name="T25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" h="161">
                  <a:moveTo>
                    <a:pt x="112" y="17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6" y="17"/>
                    <a:pt x="0" y="22"/>
                    <a:pt x="0" y="2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5"/>
                    <a:pt x="6" y="161"/>
                    <a:pt x="12" y="161"/>
                  </a:cubicBezTo>
                  <a:cubicBezTo>
                    <a:pt x="209" y="161"/>
                    <a:pt x="209" y="161"/>
                    <a:pt x="209" y="161"/>
                  </a:cubicBezTo>
                  <a:cubicBezTo>
                    <a:pt x="215" y="161"/>
                    <a:pt x="221" y="155"/>
                    <a:pt x="221" y="149"/>
                  </a:cubicBezTo>
                  <a:cubicBezTo>
                    <a:pt x="221" y="29"/>
                    <a:pt x="221" y="29"/>
                    <a:pt x="221" y="29"/>
                  </a:cubicBezTo>
                  <a:cubicBezTo>
                    <a:pt x="221" y="22"/>
                    <a:pt x="215" y="17"/>
                    <a:pt x="209" y="17"/>
                  </a:cubicBezTo>
                  <a:lnTo>
                    <a:pt x="112" y="17"/>
                  </a:lnTo>
                  <a:close/>
                </a:path>
              </a:pathLst>
            </a:custGeom>
            <a:solidFill>
              <a:srgbClr val="D4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ïṡḷîde">
              <a:extLst>
                <a:ext uri="{FF2B5EF4-FFF2-40B4-BE49-F238E27FC236}">
                  <a16:creationId xmlns:a16="http://schemas.microsoft.com/office/drawing/2014/main" id="{DA601163-0653-4851-B5C7-F5758F918161}"/>
                </a:ext>
              </a:extLst>
            </p:cNvPr>
            <p:cNvSpPr/>
            <p:nvPr/>
          </p:nvSpPr>
          <p:spPr bwMode="auto">
            <a:xfrm>
              <a:off x="5791201" y="1841500"/>
              <a:ext cx="1430338" cy="714375"/>
            </a:xfrm>
            <a:custGeom>
              <a:avLst/>
              <a:gdLst>
                <a:gd name="T0" fmla="*/ 45 w 265"/>
                <a:gd name="T1" fmla="*/ 0 h 132"/>
                <a:gd name="T2" fmla="*/ 257 w 265"/>
                <a:gd name="T3" fmla="*/ 0 h 132"/>
                <a:gd name="T4" fmla="*/ 264 w 265"/>
                <a:gd name="T5" fmla="*/ 9 h 132"/>
                <a:gd name="T6" fmla="*/ 231 w 265"/>
                <a:gd name="T7" fmla="*/ 123 h 132"/>
                <a:gd name="T8" fmla="*/ 220 w 265"/>
                <a:gd name="T9" fmla="*/ 132 h 132"/>
                <a:gd name="T10" fmla="*/ 8 w 265"/>
                <a:gd name="T11" fmla="*/ 132 h 132"/>
                <a:gd name="T12" fmla="*/ 1 w 265"/>
                <a:gd name="T13" fmla="*/ 123 h 132"/>
                <a:gd name="T14" fmla="*/ 34 w 265"/>
                <a:gd name="T15" fmla="*/ 9 h 132"/>
                <a:gd name="T16" fmla="*/ 45 w 265"/>
                <a:gd name="T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5" h="132">
                  <a:moveTo>
                    <a:pt x="45" y="0"/>
                  </a:moveTo>
                  <a:cubicBezTo>
                    <a:pt x="257" y="0"/>
                    <a:pt x="257" y="0"/>
                    <a:pt x="257" y="0"/>
                  </a:cubicBezTo>
                  <a:cubicBezTo>
                    <a:pt x="262" y="0"/>
                    <a:pt x="265" y="4"/>
                    <a:pt x="264" y="9"/>
                  </a:cubicBezTo>
                  <a:cubicBezTo>
                    <a:pt x="231" y="123"/>
                    <a:pt x="231" y="123"/>
                    <a:pt x="231" y="123"/>
                  </a:cubicBezTo>
                  <a:cubicBezTo>
                    <a:pt x="230" y="128"/>
                    <a:pt x="225" y="132"/>
                    <a:pt x="220" y="132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3" y="132"/>
                    <a:pt x="0" y="128"/>
                    <a:pt x="1" y="12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4"/>
                    <a:pt x="40" y="0"/>
                    <a:pt x="45" y="0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îṡļïdê">
              <a:extLst>
                <a:ext uri="{FF2B5EF4-FFF2-40B4-BE49-F238E27FC236}">
                  <a16:creationId xmlns:a16="http://schemas.microsoft.com/office/drawing/2014/main" id="{7120386D-1BE5-4236-B718-BDAEC71B8832}"/>
                </a:ext>
              </a:extLst>
            </p:cNvPr>
            <p:cNvSpPr/>
            <p:nvPr/>
          </p:nvSpPr>
          <p:spPr bwMode="auto">
            <a:xfrm>
              <a:off x="5672138" y="2674937"/>
              <a:ext cx="1409700" cy="101600"/>
            </a:xfrm>
            <a:custGeom>
              <a:avLst/>
              <a:gdLst>
                <a:gd name="T0" fmla="*/ 10 w 261"/>
                <a:gd name="T1" fmla="*/ 0 h 19"/>
                <a:gd name="T2" fmla="*/ 251 w 261"/>
                <a:gd name="T3" fmla="*/ 0 h 19"/>
                <a:gd name="T4" fmla="*/ 261 w 261"/>
                <a:gd name="T5" fmla="*/ 9 h 19"/>
                <a:gd name="T6" fmla="*/ 261 w 261"/>
                <a:gd name="T7" fmla="*/ 9 h 19"/>
                <a:gd name="T8" fmla="*/ 251 w 261"/>
                <a:gd name="T9" fmla="*/ 19 h 19"/>
                <a:gd name="T10" fmla="*/ 10 w 261"/>
                <a:gd name="T11" fmla="*/ 19 h 19"/>
                <a:gd name="T12" fmla="*/ 0 w 261"/>
                <a:gd name="T13" fmla="*/ 9 h 19"/>
                <a:gd name="T14" fmla="*/ 0 w 261"/>
                <a:gd name="T15" fmla="*/ 9 h 19"/>
                <a:gd name="T16" fmla="*/ 10 w 261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19">
                  <a:moveTo>
                    <a:pt x="10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256" y="0"/>
                    <a:pt x="261" y="4"/>
                    <a:pt x="261" y="9"/>
                  </a:cubicBezTo>
                  <a:cubicBezTo>
                    <a:pt x="261" y="9"/>
                    <a:pt x="261" y="9"/>
                    <a:pt x="261" y="9"/>
                  </a:cubicBezTo>
                  <a:cubicBezTo>
                    <a:pt x="261" y="15"/>
                    <a:pt x="256" y="19"/>
                    <a:pt x="25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4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29D2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í$lîḍê">
              <a:extLst>
                <a:ext uri="{FF2B5EF4-FFF2-40B4-BE49-F238E27FC236}">
                  <a16:creationId xmlns:a16="http://schemas.microsoft.com/office/drawing/2014/main" id="{8EBE28A0-CC4B-43B5-B026-FC428C9F5090}"/>
                </a:ext>
              </a:extLst>
            </p:cNvPr>
            <p:cNvSpPr/>
            <p:nvPr/>
          </p:nvSpPr>
          <p:spPr bwMode="auto">
            <a:xfrm>
              <a:off x="5672138" y="2722562"/>
              <a:ext cx="1409700" cy="53975"/>
            </a:xfrm>
            <a:custGeom>
              <a:avLst/>
              <a:gdLst>
                <a:gd name="T0" fmla="*/ 261 w 261"/>
                <a:gd name="T1" fmla="*/ 0 h 10"/>
                <a:gd name="T2" fmla="*/ 261 w 261"/>
                <a:gd name="T3" fmla="*/ 0 h 10"/>
                <a:gd name="T4" fmla="*/ 261 w 261"/>
                <a:gd name="T5" fmla="*/ 0 h 10"/>
                <a:gd name="T6" fmla="*/ 251 w 261"/>
                <a:gd name="T7" fmla="*/ 10 h 10"/>
                <a:gd name="T8" fmla="*/ 10 w 261"/>
                <a:gd name="T9" fmla="*/ 10 h 10"/>
                <a:gd name="T10" fmla="*/ 0 w 261"/>
                <a:gd name="T11" fmla="*/ 0 h 10"/>
                <a:gd name="T12" fmla="*/ 0 w 261"/>
                <a:gd name="T13" fmla="*/ 0 h 10"/>
                <a:gd name="T14" fmla="*/ 0 w 261"/>
                <a:gd name="T15" fmla="*/ 0 h 10"/>
                <a:gd name="T16" fmla="*/ 261 w 261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10">
                  <a:moveTo>
                    <a:pt x="26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1" y="6"/>
                    <a:pt x="256" y="10"/>
                    <a:pt x="25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4" y="10"/>
                    <a:pt x="0" y="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1E9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ïṡļïďê">
              <a:extLst>
                <a:ext uri="{FF2B5EF4-FFF2-40B4-BE49-F238E27FC236}">
                  <a16:creationId xmlns:a16="http://schemas.microsoft.com/office/drawing/2014/main" id="{FBAA4B3C-337A-4B17-BAC9-3ED7FA4417FF}"/>
                </a:ext>
              </a:extLst>
            </p:cNvPr>
            <p:cNvSpPr/>
            <p:nvPr/>
          </p:nvSpPr>
          <p:spPr bwMode="auto">
            <a:xfrm>
              <a:off x="6342063" y="2555875"/>
              <a:ext cx="65088" cy="119062"/>
            </a:xfrm>
            <a:prstGeom prst="rect">
              <a:avLst/>
            </a:prstGeom>
            <a:solidFill>
              <a:srgbClr val="29D2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îšḷiḑe">
              <a:extLst>
                <a:ext uri="{FF2B5EF4-FFF2-40B4-BE49-F238E27FC236}">
                  <a16:creationId xmlns:a16="http://schemas.microsoft.com/office/drawing/2014/main" id="{462CBD44-60DE-43A9-BE41-E5DB41D43E98}"/>
                </a:ext>
              </a:extLst>
            </p:cNvPr>
            <p:cNvSpPr/>
            <p:nvPr/>
          </p:nvSpPr>
          <p:spPr bwMode="auto">
            <a:xfrm>
              <a:off x="7313613" y="4430712"/>
              <a:ext cx="1193800" cy="865187"/>
            </a:xfrm>
            <a:custGeom>
              <a:avLst/>
              <a:gdLst>
                <a:gd name="T0" fmla="*/ 112 w 221"/>
                <a:gd name="T1" fmla="*/ 16 h 160"/>
                <a:gd name="T2" fmla="*/ 112 w 221"/>
                <a:gd name="T3" fmla="*/ 0 h 160"/>
                <a:gd name="T4" fmla="*/ 35 w 221"/>
                <a:gd name="T5" fmla="*/ 0 h 160"/>
                <a:gd name="T6" fmla="*/ 35 w 221"/>
                <a:gd name="T7" fmla="*/ 16 h 160"/>
                <a:gd name="T8" fmla="*/ 12 w 221"/>
                <a:gd name="T9" fmla="*/ 16 h 160"/>
                <a:gd name="T10" fmla="*/ 0 w 221"/>
                <a:gd name="T11" fmla="*/ 28 h 160"/>
                <a:gd name="T12" fmla="*/ 0 w 221"/>
                <a:gd name="T13" fmla="*/ 148 h 160"/>
                <a:gd name="T14" fmla="*/ 12 w 221"/>
                <a:gd name="T15" fmla="*/ 160 h 160"/>
                <a:gd name="T16" fmla="*/ 209 w 221"/>
                <a:gd name="T17" fmla="*/ 160 h 160"/>
                <a:gd name="T18" fmla="*/ 221 w 221"/>
                <a:gd name="T19" fmla="*/ 148 h 160"/>
                <a:gd name="T20" fmla="*/ 221 w 221"/>
                <a:gd name="T21" fmla="*/ 28 h 160"/>
                <a:gd name="T22" fmla="*/ 209 w 221"/>
                <a:gd name="T23" fmla="*/ 16 h 160"/>
                <a:gd name="T24" fmla="*/ 112 w 221"/>
                <a:gd name="T25" fmla="*/ 1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" h="160">
                  <a:moveTo>
                    <a:pt x="112" y="16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6" y="16"/>
                    <a:pt x="0" y="22"/>
                    <a:pt x="0" y="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5"/>
                    <a:pt x="6" y="160"/>
                    <a:pt x="12" y="160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15" y="160"/>
                    <a:pt x="221" y="155"/>
                    <a:pt x="221" y="148"/>
                  </a:cubicBezTo>
                  <a:cubicBezTo>
                    <a:pt x="221" y="28"/>
                    <a:pt x="221" y="28"/>
                    <a:pt x="221" y="28"/>
                  </a:cubicBezTo>
                  <a:cubicBezTo>
                    <a:pt x="221" y="22"/>
                    <a:pt x="215" y="16"/>
                    <a:pt x="209" y="16"/>
                  </a:cubicBezTo>
                  <a:lnTo>
                    <a:pt x="112" y="16"/>
                  </a:lnTo>
                  <a:close/>
                </a:path>
              </a:pathLst>
            </a:custGeom>
            <a:solidFill>
              <a:srgbClr val="D4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i$ḻîḍé">
              <a:extLst>
                <a:ext uri="{FF2B5EF4-FFF2-40B4-BE49-F238E27FC236}">
                  <a16:creationId xmlns:a16="http://schemas.microsoft.com/office/drawing/2014/main" id="{1A7B85B2-663E-4408-A94C-15DB2BA9C61E}"/>
                </a:ext>
              </a:extLst>
            </p:cNvPr>
            <p:cNvSpPr/>
            <p:nvPr/>
          </p:nvSpPr>
          <p:spPr bwMode="auto">
            <a:xfrm>
              <a:off x="7643813" y="4203699"/>
              <a:ext cx="776288" cy="966787"/>
            </a:xfrm>
            <a:custGeom>
              <a:avLst/>
              <a:gdLst>
                <a:gd name="T0" fmla="*/ 4 w 144"/>
                <a:gd name="T1" fmla="*/ 0 h 179"/>
                <a:gd name="T2" fmla="*/ 115 w 144"/>
                <a:gd name="T3" fmla="*/ 0 h 179"/>
                <a:gd name="T4" fmla="*/ 129 w 144"/>
                <a:gd name="T5" fmla="*/ 13 h 179"/>
                <a:gd name="T6" fmla="*/ 144 w 144"/>
                <a:gd name="T7" fmla="*/ 28 h 179"/>
                <a:gd name="T8" fmla="*/ 144 w 144"/>
                <a:gd name="T9" fmla="*/ 175 h 179"/>
                <a:gd name="T10" fmla="*/ 140 w 144"/>
                <a:gd name="T11" fmla="*/ 179 h 179"/>
                <a:gd name="T12" fmla="*/ 4 w 144"/>
                <a:gd name="T13" fmla="*/ 179 h 179"/>
                <a:gd name="T14" fmla="*/ 0 w 144"/>
                <a:gd name="T15" fmla="*/ 175 h 179"/>
                <a:gd name="T16" fmla="*/ 0 w 144"/>
                <a:gd name="T17" fmla="*/ 4 h 179"/>
                <a:gd name="T18" fmla="*/ 4 w 144"/>
                <a:gd name="T1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4" y="0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175"/>
                    <a:pt x="144" y="175"/>
                    <a:pt x="144" y="175"/>
                  </a:cubicBezTo>
                  <a:cubicBezTo>
                    <a:pt x="144" y="177"/>
                    <a:pt x="142" y="179"/>
                    <a:pt x="140" y="179"/>
                  </a:cubicBezTo>
                  <a:cubicBezTo>
                    <a:pt x="4" y="179"/>
                    <a:pt x="4" y="179"/>
                    <a:pt x="4" y="179"/>
                  </a:cubicBezTo>
                  <a:cubicBezTo>
                    <a:pt x="2" y="179"/>
                    <a:pt x="0" y="177"/>
                    <a:pt x="0" y="17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îṣľïḍé">
              <a:extLst>
                <a:ext uri="{FF2B5EF4-FFF2-40B4-BE49-F238E27FC236}">
                  <a16:creationId xmlns:a16="http://schemas.microsoft.com/office/drawing/2014/main" id="{53008E0B-C26F-49B2-9EC1-8BB011A5117C}"/>
                </a:ext>
              </a:extLst>
            </p:cNvPr>
            <p:cNvSpPr/>
            <p:nvPr/>
          </p:nvSpPr>
          <p:spPr bwMode="auto">
            <a:xfrm>
              <a:off x="8264526" y="4203699"/>
              <a:ext cx="155575" cy="150812"/>
            </a:xfrm>
            <a:custGeom>
              <a:avLst/>
              <a:gdLst>
                <a:gd name="T0" fmla="*/ 29 w 29"/>
                <a:gd name="T1" fmla="*/ 28 h 28"/>
                <a:gd name="T2" fmla="*/ 4 w 29"/>
                <a:gd name="T3" fmla="*/ 28 h 28"/>
                <a:gd name="T4" fmla="*/ 0 w 29"/>
                <a:gd name="T5" fmla="*/ 24 h 28"/>
                <a:gd name="T6" fmla="*/ 0 w 29"/>
                <a:gd name="T7" fmla="*/ 0 h 28"/>
                <a:gd name="T8" fmla="*/ 15 w 29"/>
                <a:gd name="T9" fmla="*/ 14 h 28"/>
                <a:gd name="T10" fmla="*/ 29 w 29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8">
                  <a:moveTo>
                    <a:pt x="29" y="28"/>
                  </a:moveTo>
                  <a:cubicBezTo>
                    <a:pt x="4" y="28"/>
                    <a:pt x="4" y="28"/>
                    <a:pt x="4" y="28"/>
                  </a:cubicBezTo>
                  <a:cubicBezTo>
                    <a:pt x="2" y="28"/>
                    <a:pt x="0" y="26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14"/>
                    <a:pt x="15" y="14"/>
                    <a:pt x="15" y="14"/>
                  </a:cubicBezTo>
                  <a:lnTo>
                    <a:pt x="29" y="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ïş1ïḋê">
              <a:extLst>
                <a:ext uri="{FF2B5EF4-FFF2-40B4-BE49-F238E27FC236}">
                  <a16:creationId xmlns:a16="http://schemas.microsoft.com/office/drawing/2014/main" id="{FC988BE8-088E-4F7D-AA0A-ABB8295D15D5}"/>
                </a:ext>
              </a:extLst>
            </p:cNvPr>
            <p:cNvSpPr/>
            <p:nvPr/>
          </p:nvSpPr>
          <p:spPr bwMode="auto">
            <a:xfrm>
              <a:off x="7410451" y="4495799"/>
              <a:ext cx="1398588" cy="690562"/>
            </a:xfrm>
            <a:custGeom>
              <a:avLst/>
              <a:gdLst>
                <a:gd name="T0" fmla="*/ 45 w 259"/>
                <a:gd name="T1" fmla="*/ 0 h 128"/>
                <a:gd name="T2" fmla="*/ 251 w 259"/>
                <a:gd name="T3" fmla="*/ 0 h 128"/>
                <a:gd name="T4" fmla="*/ 257 w 259"/>
                <a:gd name="T5" fmla="*/ 9 h 128"/>
                <a:gd name="T6" fmla="*/ 226 w 259"/>
                <a:gd name="T7" fmla="*/ 120 h 128"/>
                <a:gd name="T8" fmla="*/ 214 w 259"/>
                <a:gd name="T9" fmla="*/ 128 h 128"/>
                <a:gd name="T10" fmla="*/ 8 w 259"/>
                <a:gd name="T11" fmla="*/ 128 h 128"/>
                <a:gd name="T12" fmla="*/ 2 w 259"/>
                <a:gd name="T13" fmla="*/ 120 h 128"/>
                <a:gd name="T14" fmla="*/ 33 w 259"/>
                <a:gd name="T15" fmla="*/ 9 h 128"/>
                <a:gd name="T16" fmla="*/ 45 w 259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9" h="128">
                  <a:moveTo>
                    <a:pt x="45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256" y="0"/>
                    <a:pt x="259" y="4"/>
                    <a:pt x="257" y="9"/>
                  </a:cubicBezTo>
                  <a:cubicBezTo>
                    <a:pt x="226" y="120"/>
                    <a:pt x="226" y="120"/>
                    <a:pt x="226" y="120"/>
                  </a:cubicBezTo>
                  <a:cubicBezTo>
                    <a:pt x="225" y="125"/>
                    <a:pt x="219" y="128"/>
                    <a:pt x="214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3" y="128"/>
                    <a:pt x="0" y="125"/>
                    <a:pt x="2" y="12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4"/>
                    <a:pt x="40" y="0"/>
                    <a:pt x="45" y="0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iŝľide">
              <a:extLst>
                <a:ext uri="{FF2B5EF4-FFF2-40B4-BE49-F238E27FC236}">
                  <a16:creationId xmlns:a16="http://schemas.microsoft.com/office/drawing/2014/main" id="{8DE9E1C3-2EAA-4FF1-A2A4-E311B34B3223}"/>
                </a:ext>
              </a:extLst>
            </p:cNvPr>
            <p:cNvSpPr/>
            <p:nvPr/>
          </p:nvSpPr>
          <p:spPr bwMode="auto">
            <a:xfrm>
              <a:off x="7281863" y="5467349"/>
              <a:ext cx="1408113" cy="109537"/>
            </a:xfrm>
            <a:custGeom>
              <a:avLst/>
              <a:gdLst>
                <a:gd name="T0" fmla="*/ 10 w 261"/>
                <a:gd name="T1" fmla="*/ 0 h 20"/>
                <a:gd name="T2" fmla="*/ 251 w 261"/>
                <a:gd name="T3" fmla="*/ 0 h 20"/>
                <a:gd name="T4" fmla="*/ 261 w 261"/>
                <a:gd name="T5" fmla="*/ 10 h 20"/>
                <a:gd name="T6" fmla="*/ 261 w 261"/>
                <a:gd name="T7" fmla="*/ 10 h 20"/>
                <a:gd name="T8" fmla="*/ 251 w 261"/>
                <a:gd name="T9" fmla="*/ 20 h 20"/>
                <a:gd name="T10" fmla="*/ 10 w 261"/>
                <a:gd name="T11" fmla="*/ 20 h 20"/>
                <a:gd name="T12" fmla="*/ 0 w 261"/>
                <a:gd name="T13" fmla="*/ 10 h 20"/>
                <a:gd name="T14" fmla="*/ 0 w 261"/>
                <a:gd name="T15" fmla="*/ 10 h 20"/>
                <a:gd name="T16" fmla="*/ 10 w 26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20">
                  <a:moveTo>
                    <a:pt x="10" y="0"/>
                  </a:moveTo>
                  <a:cubicBezTo>
                    <a:pt x="251" y="0"/>
                    <a:pt x="251" y="0"/>
                    <a:pt x="251" y="0"/>
                  </a:cubicBezTo>
                  <a:cubicBezTo>
                    <a:pt x="256" y="0"/>
                    <a:pt x="261" y="5"/>
                    <a:pt x="261" y="10"/>
                  </a:cubicBezTo>
                  <a:cubicBezTo>
                    <a:pt x="261" y="10"/>
                    <a:pt x="261" y="10"/>
                    <a:pt x="261" y="10"/>
                  </a:cubicBezTo>
                  <a:cubicBezTo>
                    <a:pt x="261" y="16"/>
                    <a:pt x="256" y="20"/>
                    <a:pt x="25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29D2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îSļïďe">
              <a:extLst>
                <a:ext uri="{FF2B5EF4-FFF2-40B4-BE49-F238E27FC236}">
                  <a16:creationId xmlns:a16="http://schemas.microsoft.com/office/drawing/2014/main" id="{1CE2E291-261D-42DF-8C85-75D41876CC47}"/>
                </a:ext>
              </a:extLst>
            </p:cNvPr>
            <p:cNvSpPr/>
            <p:nvPr/>
          </p:nvSpPr>
          <p:spPr bwMode="auto">
            <a:xfrm>
              <a:off x="7281863" y="5522912"/>
              <a:ext cx="1408113" cy="53975"/>
            </a:xfrm>
            <a:custGeom>
              <a:avLst/>
              <a:gdLst>
                <a:gd name="T0" fmla="*/ 261 w 261"/>
                <a:gd name="T1" fmla="*/ 0 h 10"/>
                <a:gd name="T2" fmla="*/ 261 w 261"/>
                <a:gd name="T3" fmla="*/ 0 h 10"/>
                <a:gd name="T4" fmla="*/ 261 w 261"/>
                <a:gd name="T5" fmla="*/ 0 h 10"/>
                <a:gd name="T6" fmla="*/ 251 w 261"/>
                <a:gd name="T7" fmla="*/ 10 h 10"/>
                <a:gd name="T8" fmla="*/ 10 w 261"/>
                <a:gd name="T9" fmla="*/ 10 h 10"/>
                <a:gd name="T10" fmla="*/ 0 w 261"/>
                <a:gd name="T11" fmla="*/ 0 h 10"/>
                <a:gd name="T12" fmla="*/ 0 w 261"/>
                <a:gd name="T13" fmla="*/ 0 h 10"/>
                <a:gd name="T14" fmla="*/ 0 w 261"/>
                <a:gd name="T15" fmla="*/ 0 h 10"/>
                <a:gd name="T16" fmla="*/ 261 w 261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10">
                  <a:moveTo>
                    <a:pt x="26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1" y="6"/>
                    <a:pt x="256" y="10"/>
                    <a:pt x="25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4" y="10"/>
                    <a:pt x="0" y="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rgbClr val="1E9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îṣḷîďê">
              <a:extLst>
                <a:ext uri="{FF2B5EF4-FFF2-40B4-BE49-F238E27FC236}">
                  <a16:creationId xmlns:a16="http://schemas.microsoft.com/office/drawing/2014/main" id="{D3E86420-5A8E-4A4F-A3F2-BE8629912806}"/>
                </a:ext>
              </a:extLst>
            </p:cNvPr>
            <p:cNvSpPr/>
            <p:nvPr/>
          </p:nvSpPr>
          <p:spPr bwMode="auto">
            <a:xfrm>
              <a:off x="7950201" y="5354637"/>
              <a:ext cx="65088" cy="112712"/>
            </a:xfrm>
            <a:prstGeom prst="rect">
              <a:avLst/>
            </a:prstGeom>
            <a:solidFill>
              <a:srgbClr val="29D2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ïšḷîďê">
              <a:extLst>
                <a:ext uri="{FF2B5EF4-FFF2-40B4-BE49-F238E27FC236}">
                  <a16:creationId xmlns:a16="http://schemas.microsoft.com/office/drawing/2014/main" id="{BA6F03FA-5775-40EC-9716-CF1AF77D7FA6}"/>
                </a:ext>
              </a:extLst>
            </p:cNvPr>
            <p:cNvSpPr/>
            <p:nvPr/>
          </p:nvSpPr>
          <p:spPr bwMode="auto">
            <a:xfrm>
              <a:off x="5553076" y="3517900"/>
              <a:ext cx="1020763" cy="636587"/>
            </a:xfrm>
            <a:custGeom>
              <a:avLst/>
              <a:gdLst>
                <a:gd name="T0" fmla="*/ 116 w 189"/>
                <a:gd name="T1" fmla="*/ 0 h 118"/>
                <a:gd name="T2" fmla="*/ 150 w 189"/>
                <a:gd name="T3" fmla="*/ 34 h 118"/>
                <a:gd name="T4" fmla="*/ 150 w 189"/>
                <a:gd name="T5" fmla="*/ 41 h 118"/>
                <a:gd name="T6" fmla="*/ 189 w 189"/>
                <a:gd name="T7" fmla="*/ 80 h 118"/>
                <a:gd name="T8" fmla="*/ 161 w 189"/>
                <a:gd name="T9" fmla="*/ 118 h 118"/>
                <a:gd name="T10" fmla="*/ 21 w 189"/>
                <a:gd name="T11" fmla="*/ 118 h 118"/>
                <a:gd name="T12" fmla="*/ 0 w 189"/>
                <a:gd name="T13" fmla="*/ 87 h 118"/>
                <a:gd name="T14" fmla="*/ 41 w 189"/>
                <a:gd name="T15" fmla="*/ 51 h 118"/>
                <a:gd name="T16" fmla="*/ 71 w 189"/>
                <a:gd name="T17" fmla="*/ 22 h 118"/>
                <a:gd name="T18" fmla="*/ 84 w 189"/>
                <a:gd name="T19" fmla="*/ 25 h 118"/>
                <a:gd name="T20" fmla="*/ 116 w 189"/>
                <a:gd name="T2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9" h="118">
                  <a:moveTo>
                    <a:pt x="116" y="0"/>
                  </a:moveTo>
                  <a:cubicBezTo>
                    <a:pt x="135" y="0"/>
                    <a:pt x="150" y="15"/>
                    <a:pt x="150" y="34"/>
                  </a:cubicBezTo>
                  <a:cubicBezTo>
                    <a:pt x="150" y="37"/>
                    <a:pt x="150" y="39"/>
                    <a:pt x="150" y="41"/>
                  </a:cubicBezTo>
                  <a:cubicBezTo>
                    <a:pt x="171" y="41"/>
                    <a:pt x="189" y="59"/>
                    <a:pt x="189" y="80"/>
                  </a:cubicBezTo>
                  <a:cubicBezTo>
                    <a:pt x="189" y="98"/>
                    <a:pt x="177" y="113"/>
                    <a:pt x="161" y="118"/>
                  </a:cubicBezTo>
                  <a:cubicBezTo>
                    <a:pt x="21" y="118"/>
                    <a:pt x="21" y="118"/>
                    <a:pt x="21" y="118"/>
                  </a:cubicBezTo>
                  <a:cubicBezTo>
                    <a:pt x="8" y="111"/>
                    <a:pt x="0" y="100"/>
                    <a:pt x="0" y="87"/>
                  </a:cubicBezTo>
                  <a:cubicBezTo>
                    <a:pt x="0" y="68"/>
                    <a:pt x="18" y="53"/>
                    <a:pt x="41" y="51"/>
                  </a:cubicBezTo>
                  <a:cubicBezTo>
                    <a:pt x="42" y="35"/>
                    <a:pt x="55" y="22"/>
                    <a:pt x="71" y="22"/>
                  </a:cubicBezTo>
                  <a:cubicBezTo>
                    <a:pt x="76" y="22"/>
                    <a:pt x="80" y="23"/>
                    <a:pt x="84" y="25"/>
                  </a:cubicBezTo>
                  <a:cubicBezTo>
                    <a:pt x="88" y="10"/>
                    <a:pt x="101" y="0"/>
                    <a:pt x="11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îšḻïďê">
              <a:extLst>
                <a:ext uri="{FF2B5EF4-FFF2-40B4-BE49-F238E27FC236}">
                  <a16:creationId xmlns:a16="http://schemas.microsoft.com/office/drawing/2014/main" id="{90CDC375-019B-42C4-9C78-546A2E8E4462}"/>
                </a:ext>
              </a:extLst>
            </p:cNvPr>
            <p:cNvSpPr/>
            <p:nvPr/>
          </p:nvSpPr>
          <p:spPr bwMode="auto">
            <a:xfrm>
              <a:off x="4203701" y="1993900"/>
              <a:ext cx="1096963" cy="1096962"/>
            </a:xfrm>
            <a:prstGeom prst="ellipse">
              <a:avLst/>
            </a:prstGeom>
            <a:solidFill>
              <a:srgbClr val="29D2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ïšḷîdê">
              <a:extLst>
                <a:ext uri="{FF2B5EF4-FFF2-40B4-BE49-F238E27FC236}">
                  <a16:creationId xmlns:a16="http://schemas.microsoft.com/office/drawing/2014/main" id="{3819E1B4-7778-40B0-95E4-796C669C96BC}"/>
                </a:ext>
              </a:extLst>
            </p:cNvPr>
            <p:cNvSpPr/>
            <p:nvPr/>
          </p:nvSpPr>
          <p:spPr bwMode="auto">
            <a:xfrm>
              <a:off x="4754563" y="1993900"/>
              <a:ext cx="546100" cy="1096962"/>
            </a:xfrm>
            <a:custGeom>
              <a:avLst/>
              <a:gdLst>
                <a:gd name="T0" fmla="*/ 0 w 101"/>
                <a:gd name="T1" fmla="*/ 0 h 203"/>
                <a:gd name="T2" fmla="*/ 101 w 101"/>
                <a:gd name="T3" fmla="*/ 102 h 203"/>
                <a:gd name="T4" fmla="*/ 0 w 101"/>
                <a:gd name="T5" fmla="*/ 203 h 203"/>
                <a:gd name="T6" fmla="*/ 0 w 101"/>
                <a:gd name="T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203">
                  <a:moveTo>
                    <a:pt x="0" y="0"/>
                  </a:moveTo>
                  <a:cubicBezTo>
                    <a:pt x="56" y="0"/>
                    <a:pt x="101" y="46"/>
                    <a:pt x="101" y="102"/>
                  </a:cubicBezTo>
                  <a:cubicBezTo>
                    <a:pt x="101" y="158"/>
                    <a:pt x="56" y="203"/>
                    <a:pt x="0" y="2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1DB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îş1ïdè">
              <a:extLst>
                <a:ext uri="{FF2B5EF4-FFF2-40B4-BE49-F238E27FC236}">
                  <a16:creationId xmlns:a16="http://schemas.microsoft.com/office/drawing/2014/main" id="{4C5F1DB2-82FA-465E-B0C2-1FE9BBAA5621}"/>
                </a:ext>
              </a:extLst>
            </p:cNvPr>
            <p:cNvSpPr/>
            <p:nvPr/>
          </p:nvSpPr>
          <p:spPr bwMode="auto">
            <a:xfrm>
              <a:off x="4338638" y="2279650"/>
              <a:ext cx="827088" cy="523875"/>
            </a:xfrm>
            <a:custGeom>
              <a:avLst/>
              <a:gdLst>
                <a:gd name="T0" fmla="*/ 0 w 153"/>
                <a:gd name="T1" fmla="*/ 33 h 97"/>
                <a:gd name="T2" fmla="*/ 35 w 153"/>
                <a:gd name="T3" fmla="*/ 8 h 97"/>
                <a:gd name="T4" fmla="*/ 35 w 153"/>
                <a:gd name="T5" fmla="*/ 8 h 97"/>
                <a:gd name="T6" fmla="*/ 77 w 153"/>
                <a:gd name="T7" fmla="*/ 0 h 97"/>
                <a:gd name="T8" fmla="*/ 118 w 153"/>
                <a:gd name="T9" fmla="*/ 8 h 97"/>
                <a:gd name="T10" fmla="*/ 153 w 153"/>
                <a:gd name="T11" fmla="*/ 33 h 97"/>
                <a:gd name="T12" fmla="*/ 146 w 153"/>
                <a:gd name="T13" fmla="*/ 39 h 97"/>
                <a:gd name="T14" fmla="*/ 115 w 153"/>
                <a:gd name="T15" fmla="*/ 17 h 97"/>
                <a:gd name="T16" fmla="*/ 77 w 153"/>
                <a:gd name="T17" fmla="*/ 9 h 97"/>
                <a:gd name="T18" fmla="*/ 39 w 153"/>
                <a:gd name="T19" fmla="*/ 17 h 97"/>
                <a:gd name="T20" fmla="*/ 39 w 153"/>
                <a:gd name="T21" fmla="*/ 17 h 97"/>
                <a:gd name="T22" fmla="*/ 7 w 153"/>
                <a:gd name="T23" fmla="*/ 39 h 97"/>
                <a:gd name="T24" fmla="*/ 0 w 153"/>
                <a:gd name="T25" fmla="*/ 33 h 97"/>
                <a:gd name="T26" fmla="*/ 64 w 153"/>
                <a:gd name="T27" fmla="*/ 86 h 97"/>
                <a:gd name="T28" fmla="*/ 70 w 153"/>
                <a:gd name="T29" fmla="*/ 82 h 97"/>
                <a:gd name="T30" fmla="*/ 70 w 153"/>
                <a:gd name="T31" fmla="*/ 82 h 97"/>
                <a:gd name="T32" fmla="*/ 77 w 153"/>
                <a:gd name="T33" fmla="*/ 80 h 97"/>
                <a:gd name="T34" fmla="*/ 84 w 153"/>
                <a:gd name="T35" fmla="*/ 82 h 97"/>
                <a:gd name="T36" fmla="*/ 90 w 153"/>
                <a:gd name="T37" fmla="*/ 86 h 97"/>
                <a:gd name="T38" fmla="*/ 77 w 153"/>
                <a:gd name="T39" fmla="*/ 97 h 97"/>
                <a:gd name="T40" fmla="*/ 64 w 153"/>
                <a:gd name="T41" fmla="*/ 86 h 97"/>
                <a:gd name="T42" fmla="*/ 43 w 153"/>
                <a:gd name="T43" fmla="*/ 67 h 97"/>
                <a:gd name="T44" fmla="*/ 58 w 153"/>
                <a:gd name="T45" fmla="*/ 56 h 97"/>
                <a:gd name="T46" fmla="*/ 77 w 153"/>
                <a:gd name="T47" fmla="*/ 52 h 97"/>
                <a:gd name="T48" fmla="*/ 95 w 153"/>
                <a:gd name="T49" fmla="*/ 56 h 97"/>
                <a:gd name="T50" fmla="*/ 111 w 153"/>
                <a:gd name="T51" fmla="*/ 67 h 97"/>
                <a:gd name="T52" fmla="*/ 104 w 153"/>
                <a:gd name="T53" fmla="*/ 74 h 97"/>
                <a:gd name="T54" fmla="*/ 92 w 153"/>
                <a:gd name="T55" fmla="*/ 65 h 97"/>
                <a:gd name="T56" fmla="*/ 77 w 153"/>
                <a:gd name="T57" fmla="*/ 62 h 97"/>
                <a:gd name="T58" fmla="*/ 62 w 153"/>
                <a:gd name="T59" fmla="*/ 65 h 97"/>
                <a:gd name="T60" fmla="*/ 49 w 153"/>
                <a:gd name="T61" fmla="*/ 74 h 97"/>
                <a:gd name="T62" fmla="*/ 43 w 153"/>
                <a:gd name="T63" fmla="*/ 67 h 97"/>
                <a:gd name="T64" fmla="*/ 22 w 153"/>
                <a:gd name="T65" fmla="*/ 50 h 97"/>
                <a:gd name="T66" fmla="*/ 47 w 153"/>
                <a:gd name="T67" fmla="*/ 32 h 97"/>
                <a:gd name="T68" fmla="*/ 47 w 153"/>
                <a:gd name="T69" fmla="*/ 32 h 97"/>
                <a:gd name="T70" fmla="*/ 77 w 153"/>
                <a:gd name="T71" fmla="*/ 26 h 97"/>
                <a:gd name="T72" fmla="*/ 107 w 153"/>
                <a:gd name="T73" fmla="*/ 32 h 97"/>
                <a:gd name="T74" fmla="*/ 132 w 153"/>
                <a:gd name="T75" fmla="*/ 50 h 97"/>
                <a:gd name="T76" fmla="*/ 125 w 153"/>
                <a:gd name="T77" fmla="*/ 57 h 97"/>
                <a:gd name="T78" fmla="*/ 103 w 153"/>
                <a:gd name="T79" fmla="*/ 41 h 97"/>
                <a:gd name="T80" fmla="*/ 77 w 153"/>
                <a:gd name="T81" fmla="*/ 36 h 97"/>
                <a:gd name="T82" fmla="*/ 50 w 153"/>
                <a:gd name="T83" fmla="*/ 41 h 97"/>
                <a:gd name="T84" fmla="*/ 50 w 153"/>
                <a:gd name="T85" fmla="*/ 41 h 97"/>
                <a:gd name="T86" fmla="*/ 28 w 153"/>
                <a:gd name="T87" fmla="*/ 56 h 97"/>
                <a:gd name="T88" fmla="*/ 22 w 153"/>
                <a:gd name="T89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" h="97">
                  <a:moveTo>
                    <a:pt x="0" y="33"/>
                  </a:moveTo>
                  <a:cubicBezTo>
                    <a:pt x="10" y="22"/>
                    <a:pt x="22" y="14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8" y="3"/>
                    <a:pt x="62" y="0"/>
                    <a:pt x="77" y="0"/>
                  </a:cubicBezTo>
                  <a:cubicBezTo>
                    <a:pt x="91" y="0"/>
                    <a:pt x="105" y="3"/>
                    <a:pt x="118" y="8"/>
                  </a:cubicBezTo>
                  <a:cubicBezTo>
                    <a:pt x="131" y="14"/>
                    <a:pt x="143" y="22"/>
                    <a:pt x="153" y="33"/>
                  </a:cubicBezTo>
                  <a:cubicBezTo>
                    <a:pt x="146" y="39"/>
                    <a:pt x="146" y="39"/>
                    <a:pt x="146" y="39"/>
                  </a:cubicBezTo>
                  <a:cubicBezTo>
                    <a:pt x="137" y="30"/>
                    <a:pt x="126" y="22"/>
                    <a:pt x="115" y="17"/>
                  </a:cubicBezTo>
                  <a:cubicBezTo>
                    <a:pt x="103" y="12"/>
                    <a:pt x="90" y="9"/>
                    <a:pt x="77" y="9"/>
                  </a:cubicBezTo>
                  <a:cubicBezTo>
                    <a:pt x="64" y="9"/>
                    <a:pt x="51" y="12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27" y="22"/>
                    <a:pt x="16" y="30"/>
                    <a:pt x="7" y="39"/>
                  </a:cubicBezTo>
                  <a:lnTo>
                    <a:pt x="0" y="33"/>
                  </a:lnTo>
                  <a:close/>
                  <a:moveTo>
                    <a:pt x="64" y="86"/>
                  </a:moveTo>
                  <a:cubicBezTo>
                    <a:pt x="66" y="84"/>
                    <a:pt x="68" y="83"/>
                    <a:pt x="70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2" y="81"/>
                    <a:pt x="74" y="80"/>
                    <a:pt x="77" y="80"/>
                  </a:cubicBezTo>
                  <a:cubicBezTo>
                    <a:pt x="79" y="80"/>
                    <a:pt x="82" y="81"/>
                    <a:pt x="84" y="82"/>
                  </a:cubicBezTo>
                  <a:cubicBezTo>
                    <a:pt x="86" y="83"/>
                    <a:pt x="88" y="84"/>
                    <a:pt x="90" y="86"/>
                  </a:cubicBezTo>
                  <a:cubicBezTo>
                    <a:pt x="87" y="88"/>
                    <a:pt x="79" y="97"/>
                    <a:pt x="77" y="97"/>
                  </a:cubicBezTo>
                  <a:cubicBezTo>
                    <a:pt x="74" y="97"/>
                    <a:pt x="66" y="88"/>
                    <a:pt x="64" y="86"/>
                  </a:cubicBezTo>
                  <a:close/>
                  <a:moveTo>
                    <a:pt x="43" y="67"/>
                  </a:moveTo>
                  <a:cubicBezTo>
                    <a:pt x="47" y="63"/>
                    <a:pt x="52" y="59"/>
                    <a:pt x="58" y="56"/>
                  </a:cubicBezTo>
                  <a:cubicBezTo>
                    <a:pt x="64" y="54"/>
                    <a:pt x="70" y="52"/>
                    <a:pt x="77" y="52"/>
                  </a:cubicBezTo>
                  <a:cubicBezTo>
                    <a:pt x="83" y="52"/>
                    <a:pt x="90" y="54"/>
                    <a:pt x="95" y="56"/>
                  </a:cubicBezTo>
                  <a:cubicBezTo>
                    <a:pt x="101" y="59"/>
                    <a:pt x="107" y="63"/>
                    <a:pt x="111" y="67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1" y="70"/>
                    <a:pt x="96" y="67"/>
                    <a:pt x="92" y="65"/>
                  </a:cubicBezTo>
                  <a:cubicBezTo>
                    <a:pt x="87" y="63"/>
                    <a:pt x="82" y="62"/>
                    <a:pt x="77" y="62"/>
                  </a:cubicBezTo>
                  <a:cubicBezTo>
                    <a:pt x="72" y="62"/>
                    <a:pt x="66" y="63"/>
                    <a:pt x="62" y="65"/>
                  </a:cubicBezTo>
                  <a:cubicBezTo>
                    <a:pt x="57" y="67"/>
                    <a:pt x="53" y="70"/>
                    <a:pt x="49" y="74"/>
                  </a:cubicBezTo>
                  <a:lnTo>
                    <a:pt x="43" y="67"/>
                  </a:lnTo>
                  <a:close/>
                  <a:moveTo>
                    <a:pt x="22" y="50"/>
                  </a:moveTo>
                  <a:cubicBezTo>
                    <a:pt x="29" y="42"/>
                    <a:pt x="37" y="36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56" y="28"/>
                    <a:pt x="66" y="26"/>
                    <a:pt x="77" y="26"/>
                  </a:cubicBezTo>
                  <a:cubicBezTo>
                    <a:pt x="87" y="26"/>
                    <a:pt x="97" y="28"/>
                    <a:pt x="107" y="32"/>
                  </a:cubicBezTo>
                  <a:cubicBezTo>
                    <a:pt x="116" y="36"/>
                    <a:pt x="125" y="42"/>
                    <a:pt x="132" y="50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19" y="50"/>
                    <a:pt x="111" y="45"/>
                    <a:pt x="103" y="41"/>
                  </a:cubicBezTo>
                  <a:cubicBezTo>
                    <a:pt x="95" y="38"/>
                    <a:pt x="86" y="36"/>
                    <a:pt x="77" y="36"/>
                  </a:cubicBezTo>
                  <a:cubicBezTo>
                    <a:pt x="68" y="36"/>
                    <a:pt x="59" y="38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2" y="45"/>
                    <a:pt x="35" y="50"/>
                    <a:pt x="28" y="56"/>
                  </a:cubicBezTo>
                  <a:lnTo>
                    <a:pt x="22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iŝḷiḍê">
              <a:extLst>
                <a:ext uri="{FF2B5EF4-FFF2-40B4-BE49-F238E27FC236}">
                  <a16:creationId xmlns:a16="http://schemas.microsoft.com/office/drawing/2014/main" id="{34E2B186-7BB9-4FE1-8C55-AC4742F7EBCB}"/>
                </a:ext>
              </a:extLst>
            </p:cNvPr>
            <p:cNvSpPr/>
            <p:nvPr/>
          </p:nvSpPr>
          <p:spPr bwMode="auto">
            <a:xfrm>
              <a:off x="7092951" y="2841625"/>
              <a:ext cx="1090613" cy="1096962"/>
            </a:xfrm>
            <a:prstGeom prst="ellipse">
              <a:avLst/>
            </a:prstGeom>
            <a:solidFill>
              <a:srgbClr val="0338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îṩ1iďè">
              <a:extLst>
                <a:ext uri="{FF2B5EF4-FFF2-40B4-BE49-F238E27FC236}">
                  <a16:creationId xmlns:a16="http://schemas.microsoft.com/office/drawing/2014/main" id="{3156B0A5-4354-473E-B55A-0C936BA70367}"/>
                </a:ext>
              </a:extLst>
            </p:cNvPr>
            <p:cNvSpPr/>
            <p:nvPr/>
          </p:nvSpPr>
          <p:spPr bwMode="auto">
            <a:xfrm>
              <a:off x="7637463" y="2841625"/>
              <a:ext cx="546100" cy="1096962"/>
            </a:xfrm>
            <a:custGeom>
              <a:avLst/>
              <a:gdLst>
                <a:gd name="T0" fmla="*/ 0 w 101"/>
                <a:gd name="T1" fmla="*/ 0 h 203"/>
                <a:gd name="T2" fmla="*/ 101 w 101"/>
                <a:gd name="T3" fmla="*/ 101 h 203"/>
                <a:gd name="T4" fmla="*/ 0 w 101"/>
                <a:gd name="T5" fmla="*/ 203 h 203"/>
                <a:gd name="T6" fmla="*/ 0 w 101"/>
                <a:gd name="T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203">
                  <a:moveTo>
                    <a:pt x="0" y="0"/>
                  </a:moveTo>
                  <a:cubicBezTo>
                    <a:pt x="56" y="0"/>
                    <a:pt x="101" y="45"/>
                    <a:pt x="101" y="101"/>
                  </a:cubicBezTo>
                  <a:cubicBezTo>
                    <a:pt x="101" y="157"/>
                    <a:pt x="56" y="203"/>
                    <a:pt x="0" y="2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35E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iṡḷîḍè">
              <a:extLst>
                <a:ext uri="{FF2B5EF4-FFF2-40B4-BE49-F238E27FC236}">
                  <a16:creationId xmlns:a16="http://schemas.microsoft.com/office/drawing/2014/main" id="{DF02FF3F-B620-437B-8D5C-F77AD14B656C}"/>
                </a:ext>
              </a:extLst>
            </p:cNvPr>
            <p:cNvSpPr/>
            <p:nvPr/>
          </p:nvSpPr>
          <p:spPr bwMode="auto">
            <a:xfrm>
              <a:off x="7292976" y="3063875"/>
              <a:ext cx="593725" cy="647700"/>
            </a:xfrm>
            <a:custGeom>
              <a:avLst/>
              <a:gdLst>
                <a:gd name="T0" fmla="*/ 94 w 110"/>
                <a:gd name="T1" fmla="*/ 0 h 120"/>
                <a:gd name="T2" fmla="*/ 110 w 110"/>
                <a:gd name="T3" fmla="*/ 16 h 120"/>
                <a:gd name="T4" fmla="*/ 94 w 110"/>
                <a:gd name="T5" fmla="*/ 31 h 120"/>
                <a:gd name="T6" fmla="*/ 84 w 110"/>
                <a:gd name="T7" fmla="*/ 27 h 120"/>
                <a:gd name="T8" fmla="*/ 31 w 110"/>
                <a:gd name="T9" fmla="*/ 57 h 120"/>
                <a:gd name="T10" fmla="*/ 31 w 110"/>
                <a:gd name="T11" fmla="*/ 60 h 120"/>
                <a:gd name="T12" fmla="*/ 31 w 110"/>
                <a:gd name="T13" fmla="*/ 63 h 120"/>
                <a:gd name="T14" fmla="*/ 84 w 110"/>
                <a:gd name="T15" fmla="*/ 93 h 120"/>
                <a:gd name="T16" fmla="*/ 94 w 110"/>
                <a:gd name="T17" fmla="*/ 89 h 120"/>
                <a:gd name="T18" fmla="*/ 110 w 110"/>
                <a:gd name="T19" fmla="*/ 105 h 120"/>
                <a:gd name="T20" fmla="*/ 94 w 110"/>
                <a:gd name="T21" fmla="*/ 120 h 120"/>
                <a:gd name="T22" fmla="*/ 78 w 110"/>
                <a:gd name="T23" fmla="*/ 105 h 120"/>
                <a:gd name="T24" fmla="*/ 79 w 110"/>
                <a:gd name="T25" fmla="*/ 102 h 120"/>
                <a:gd name="T26" fmla="*/ 26 w 110"/>
                <a:gd name="T27" fmla="*/ 72 h 120"/>
                <a:gd name="T28" fmla="*/ 16 w 110"/>
                <a:gd name="T29" fmla="*/ 76 h 120"/>
                <a:gd name="T30" fmla="*/ 0 w 110"/>
                <a:gd name="T31" fmla="*/ 60 h 120"/>
                <a:gd name="T32" fmla="*/ 16 w 110"/>
                <a:gd name="T33" fmla="*/ 45 h 120"/>
                <a:gd name="T34" fmla="*/ 26 w 110"/>
                <a:gd name="T35" fmla="*/ 49 h 120"/>
                <a:gd name="T36" fmla="*/ 79 w 110"/>
                <a:gd name="T37" fmla="*/ 19 h 120"/>
                <a:gd name="T38" fmla="*/ 78 w 110"/>
                <a:gd name="T39" fmla="*/ 16 h 120"/>
                <a:gd name="T40" fmla="*/ 94 w 110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120">
                  <a:moveTo>
                    <a:pt x="94" y="0"/>
                  </a:moveTo>
                  <a:cubicBezTo>
                    <a:pt x="103" y="0"/>
                    <a:pt x="110" y="7"/>
                    <a:pt x="110" y="16"/>
                  </a:cubicBezTo>
                  <a:cubicBezTo>
                    <a:pt x="110" y="24"/>
                    <a:pt x="103" y="31"/>
                    <a:pt x="94" y="31"/>
                  </a:cubicBezTo>
                  <a:cubicBezTo>
                    <a:pt x="90" y="31"/>
                    <a:pt x="86" y="30"/>
                    <a:pt x="84" y="27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8"/>
                    <a:pt x="31" y="59"/>
                    <a:pt x="31" y="60"/>
                  </a:cubicBezTo>
                  <a:cubicBezTo>
                    <a:pt x="31" y="61"/>
                    <a:pt x="31" y="62"/>
                    <a:pt x="31" y="6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6" y="91"/>
                    <a:pt x="90" y="89"/>
                    <a:pt x="94" y="89"/>
                  </a:cubicBezTo>
                  <a:cubicBezTo>
                    <a:pt x="103" y="89"/>
                    <a:pt x="110" y="96"/>
                    <a:pt x="110" y="105"/>
                  </a:cubicBezTo>
                  <a:cubicBezTo>
                    <a:pt x="110" y="113"/>
                    <a:pt x="103" y="120"/>
                    <a:pt x="94" y="120"/>
                  </a:cubicBezTo>
                  <a:cubicBezTo>
                    <a:pt x="85" y="120"/>
                    <a:pt x="78" y="113"/>
                    <a:pt x="78" y="105"/>
                  </a:cubicBezTo>
                  <a:cubicBezTo>
                    <a:pt x="78" y="104"/>
                    <a:pt x="78" y="103"/>
                    <a:pt x="79" y="102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3" y="74"/>
                    <a:pt x="20" y="76"/>
                    <a:pt x="16" y="76"/>
                  </a:cubicBezTo>
                  <a:cubicBezTo>
                    <a:pt x="7" y="76"/>
                    <a:pt x="0" y="69"/>
                    <a:pt x="0" y="60"/>
                  </a:cubicBezTo>
                  <a:cubicBezTo>
                    <a:pt x="0" y="52"/>
                    <a:pt x="7" y="45"/>
                    <a:pt x="16" y="45"/>
                  </a:cubicBezTo>
                  <a:cubicBezTo>
                    <a:pt x="20" y="45"/>
                    <a:pt x="23" y="46"/>
                    <a:pt x="26" y="4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8" y="18"/>
                    <a:pt x="78" y="17"/>
                    <a:pt x="78" y="16"/>
                  </a:cubicBezTo>
                  <a:cubicBezTo>
                    <a:pt x="78" y="7"/>
                    <a:pt x="85" y="0"/>
                    <a:pt x="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iṥlîďe">
              <a:extLst>
                <a:ext uri="{FF2B5EF4-FFF2-40B4-BE49-F238E27FC236}">
                  <a16:creationId xmlns:a16="http://schemas.microsoft.com/office/drawing/2014/main" id="{6AC6DA23-15C1-4973-88DC-3CD3A31CEBF3}"/>
                </a:ext>
              </a:extLst>
            </p:cNvPr>
            <p:cNvSpPr/>
            <p:nvPr/>
          </p:nvSpPr>
          <p:spPr bwMode="auto">
            <a:xfrm>
              <a:off x="4835526" y="4608512"/>
              <a:ext cx="1096963" cy="1096962"/>
            </a:xfrm>
            <a:prstGeom prst="ellipse">
              <a:avLst/>
            </a:prstGeom>
            <a:solidFill>
              <a:srgbClr val="CE47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íšļïďê">
              <a:extLst>
                <a:ext uri="{FF2B5EF4-FFF2-40B4-BE49-F238E27FC236}">
                  <a16:creationId xmlns:a16="http://schemas.microsoft.com/office/drawing/2014/main" id="{BE3A774A-350B-4F97-BE2C-65BCF8176740}"/>
                </a:ext>
              </a:extLst>
            </p:cNvPr>
            <p:cNvSpPr/>
            <p:nvPr/>
          </p:nvSpPr>
          <p:spPr bwMode="auto">
            <a:xfrm>
              <a:off x="5386388" y="4608512"/>
              <a:ext cx="546100" cy="1096962"/>
            </a:xfrm>
            <a:custGeom>
              <a:avLst/>
              <a:gdLst>
                <a:gd name="T0" fmla="*/ 0 w 101"/>
                <a:gd name="T1" fmla="*/ 0 h 203"/>
                <a:gd name="T2" fmla="*/ 101 w 101"/>
                <a:gd name="T3" fmla="*/ 102 h 203"/>
                <a:gd name="T4" fmla="*/ 0 w 101"/>
                <a:gd name="T5" fmla="*/ 203 h 203"/>
                <a:gd name="T6" fmla="*/ 0 w 101"/>
                <a:gd name="T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203">
                  <a:moveTo>
                    <a:pt x="0" y="0"/>
                  </a:moveTo>
                  <a:cubicBezTo>
                    <a:pt x="56" y="0"/>
                    <a:pt x="101" y="46"/>
                    <a:pt x="101" y="102"/>
                  </a:cubicBezTo>
                  <a:cubicBezTo>
                    <a:pt x="101" y="157"/>
                    <a:pt x="56" y="203"/>
                    <a:pt x="0" y="2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6A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ïSḷíḑe">
              <a:extLst>
                <a:ext uri="{FF2B5EF4-FFF2-40B4-BE49-F238E27FC236}">
                  <a16:creationId xmlns:a16="http://schemas.microsoft.com/office/drawing/2014/main" id="{856EAC61-33D7-4C8B-9609-9FCA4C265715}"/>
                </a:ext>
              </a:extLst>
            </p:cNvPr>
            <p:cNvSpPr/>
            <p:nvPr/>
          </p:nvSpPr>
          <p:spPr bwMode="auto">
            <a:xfrm>
              <a:off x="5154613" y="4760912"/>
              <a:ext cx="463550" cy="798512"/>
            </a:xfrm>
            <a:custGeom>
              <a:avLst/>
              <a:gdLst>
                <a:gd name="T0" fmla="*/ 37 w 292"/>
                <a:gd name="T1" fmla="*/ 347 h 503"/>
                <a:gd name="T2" fmla="*/ 129 w 292"/>
                <a:gd name="T3" fmla="*/ 347 h 503"/>
                <a:gd name="T4" fmla="*/ 129 w 292"/>
                <a:gd name="T5" fmla="*/ 146 h 503"/>
                <a:gd name="T6" fmla="*/ 166 w 292"/>
                <a:gd name="T7" fmla="*/ 146 h 503"/>
                <a:gd name="T8" fmla="*/ 126 w 292"/>
                <a:gd name="T9" fmla="*/ 74 h 503"/>
                <a:gd name="T10" fmla="*/ 81 w 292"/>
                <a:gd name="T11" fmla="*/ 0 h 503"/>
                <a:gd name="T12" fmla="*/ 41 w 292"/>
                <a:gd name="T13" fmla="*/ 74 h 503"/>
                <a:gd name="T14" fmla="*/ 0 w 292"/>
                <a:gd name="T15" fmla="*/ 146 h 503"/>
                <a:gd name="T16" fmla="*/ 37 w 292"/>
                <a:gd name="T17" fmla="*/ 146 h 503"/>
                <a:gd name="T18" fmla="*/ 37 w 292"/>
                <a:gd name="T19" fmla="*/ 347 h 503"/>
                <a:gd name="T20" fmla="*/ 173 w 292"/>
                <a:gd name="T21" fmla="*/ 190 h 503"/>
                <a:gd name="T22" fmla="*/ 258 w 292"/>
                <a:gd name="T23" fmla="*/ 190 h 503"/>
                <a:gd name="T24" fmla="*/ 258 w 292"/>
                <a:gd name="T25" fmla="*/ 371 h 503"/>
                <a:gd name="T26" fmla="*/ 292 w 292"/>
                <a:gd name="T27" fmla="*/ 371 h 503"/>
                <a:gd name="T28" fmla="*/ 255 w 292"/>
                <a:gd name="T29" fmla="*/ 439 h 503"/>
                <a:gd name="T30" fmla="*/ 214 w 292"/>
                <a:gd name="T31" fmla="*/ 503 h 503"/>
                <a:gd name="T32" fmla="*/ 177 w 292"/>
                <a:gd name="T33" fmla="*/ 439 h 503"/>
                <a:gd name="T34" fmla="*/ 139 w 292"/>
                <a:gd name="T35" fmla="*/ 371 h 503"/>
                <a:gd name="T36" fmla="*/ 173 w 292"/>
                <a:gd name="T37" fmla="*/ 371 h 503"/>
                <a:gd name="T38" fmla="*/ 173 w 292"/>
                <a:gd name="T39" fmla="*/ 19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2" h="503">
                  <a:moveTo>
                    <a:pt x="37" y="347"/>
                  </a:moveTo>
                  <a:lnTo>
                    <a:pt x="129" y="347"/>
                  </a:lnTo>
                  <a:lnTo>
                    <a:pt x="129" y="146"/>
                  </a:lnTo>
                  <a:lnTo>
                    <a:pt x="166" y="146"/>
                  </a:lnTo>
                  <a:lnTo>
                    <a:pt x="126" y="74"/>
                  </a:lnTo>
                  <a:lnTo>
                    <a:pt x="81" y="0"/>
                  </a:lnTo>
                  <a:lnTo>
                    <a:pt x="41" y="74"/>
                  </a:lnTo>
                  <a:lnTo>
                    <a:pt x="0" y="146"/>
                  </a:lnTo>
                  <a:lnTo>
                    <a:pt x="37" y="146"/>
                  </a:lnTo>
                  <a:lnTo>
                    <a:pt x="37" y="347"/>
                  </a:lnTo>
                  <a:close/>
                  <a:moveTo>
                    <a:pt x="173" y="190"/>
                  </a:moveTo>
                  <a:lnTo>
                    <a:pt x="258" y="190"/>
                  </a:lnTo>
                  <a:lnTo>
                    <a:pt x="258" y="371"/>
                  </a:lnTo>
                  <a:lnTo>
                    <a:pt x="292" y="371"/>
                  </a:lnTo>
                  <a:lnTo>
                    <a:pt x="255" y="439"/>
                  </a:lnTo>
                  <a:lnTo>
                    <a:pt x="214" y="503"/>
                  </a:lnTo>
                  <a:lnTo>
                    <a:pt x="177" y="439"/>
                  </a:lnTo>
                  <a:lnTo>
                    <a:pt x="139" y="371"/>
                  </a:lnTo>
                  <a:lnTo>
                    <a:pt x="173" y="371"/>
                  </a:lnTo>
                  <a:lnTo>
                    <a:pt x="173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53" name="955fa86c-eda2-4a8e-8ad2-bc443b78eff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1512BE5-F992-4D53-A59B-D6AE71D6A2F5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 rot="5400000" flipH="1">
            <a:off x="5319445" y="2423915"/>
            <a:ext cx="876067" cy="3205145"/>
            <a:chOff x="4735513" y="1552576"/>
            <a:chExt cx="2705100" cy="4183062"/>
          </a:xfrm>
        </p:grpSpPr>
        <p:sp>
          <p:nvSpPr>
            <p:cNvPr id="254" name="îşḷîḍê">
              <a:extLst>
                <a:ext uri="{FF2B5EF4-FFF2-40B4-BE49-F238E27FC236}">
                  <a16:creationId xmlns:a16="http://schemas.microsoft.com/office/drawing/2014/main" id="{77D285C3-B84D-4EC7-B882-315F9945C83A}"/>
                </a:ext>
              </a:extLst>
            </p:cNvPr>
            <p:cNvSpPr/>
            <p:nvPr/>
          </p:nvSpPr>
          <p:spPr bwMode="auto">
            <a:xfrm>
              <a:off x="5457825" y="2773363"/>
              <a:ext cx="457200" cy="2962275"/>
            </a:xfrm>
            <a:custGeom>
              <a:avLst/>
              <a:gdLst>
                <a:gd name="T0" fmla="*/ 284 w 288"/>
                <a:gd name="T1" fmla="*/ 1866 h 1866"/>
                <a:gd name="T2" fmla="*/ 0 w 288"/>
                <a:gd name="T3" fmla="*/ 1710 h 1866"/>
                <a:gd name="T4" fmla="*/ 4 w 288"/>
                <a:gd name="T5" fmla="*/ 0 h 1866"/>
                <a:gd name="T6" fmla="*/ 288 w 288"/>
                <a:gd name="T7" fmla="*/ 155 h 1866"/>
                <a:gd name="T8" fmla="*/ 284 w 288"/>
                <a:gd name="T9" fmla="*/ 1866 h 1866"/>
                <a:gd name="T10" fmla="*/ 19 w 288"/>
                <a:gd name="T11" fmla="*/ 1701 h 1866"/>
                <a:gd name="T12" fmla="*/ 270 w 288"/>
                <a:gd name="T13" fmla="*/ 1838 h 1866"/>
                <a:gd name="T14" fmla="*/ 270 w 288"/>
                <a:gd name="T15" fmla="*/ 165 h 1866"/>
                <a:gd name="T16" fmla="*/ 19 w 288"/>
                <a:gd name="T17" fmla="*/ 28 h 1866"/>
                <a:gd name="T18" fmla="*/ 19 w 288"/>
                <a:gd name="T19" fmla="*/ 1701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1866">
                  <a:moveTo>
                    <a:pt x="284" y="1866"/>
                  </a:moveTo>
                  <a:lnTo>
                    <a:pt x="0" y="1710"/>
                  </a:lnTo>
                  <a:lnTo>
                    <a:pt x="4" y="0"/>
                  </a:lnTo>
                  <a:lnTo>
                    <a:pt x="288" y="155"/>
                  </a:lnTo>
                  <a:lnTo>
                    <a:pt x="284" y="1866"/>
                  </a:lnTo>
                  <a:close/>
                  <a:moveTo>
                    <a:pt x="19" y="1701"/>
                  </a:moveTo>
                  <a:lnTo>
                    <a:pt x="270" y="1838"/>
                  </a:lnTo>
                  <a:lnTo>
                    <a:pt x="270" y="165"/>
                  </a:lnTo>
                  <a:lnTo>
                    <a:pt x="19" y="28"/>
                  </a:lnTo>
                  <a:lnTo>
                    <a:pt x="19" y="1701"/>
                  </a:lnTo>
                  <a:close/>
                </a:path>
              </a:pathLst>
            </a:custGeom>
            <a:solidFill>
              <a:srgbClr val="FF8F29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îSlîďe">
              <a:extLst>
                <a:ext uri="{FF2B5EF4-FFF2-40B4-BE49-F238E27FC236}">
                  <a16:creationId xmlns:a16="http://schemas.microsoft.com/office/drawing/2014/main" id="{2028EA25-171D-49C9-B136-3652DB513680}"/>
                </a:ext>
              </a:extLst>
            </p:cNvPr>
            <p:cNvSpPr/>
            <p:nvPr/>
          </p:nvSpPr>
          <p:spPr bwMode="auto">
            <a:xfrm>
              <a:off x="4735513" y="1552576"/>
              <a:ext cx="1601788" cy="1593850"/>
            </a:xfrm>
            <a:custGeom>
              <a:avLst/>
              <a:gdLst>
                <a:gd name="T0" fmla="*/ 284 w 1009"/>
                <a:gd name="T1" fmla="*/ 1004 h 1004"/>
                <a:gd name="T2" fmla="*/ 0 w 1009"/>
                <a:gd name="T3" fmla="*/ 849 h 1004"/>
                <a:gd name="T4" fmla="*/ 729 w 1009"/>
                <a:gd name="T5" fmla="*/ 0 h 1004"/>
                <a:gd name="T6" fmla="*/ 1009 w 1009"/>
                <a:gd name="T7" fmla="*/ 156 h 1004"/>
                <a:gd name="T8" fmla="*/ 284 w 1009"/>
                <a:gd name="T9" fmla="*/ 1004 h 1004"/>
                <a:gd name="T10" fmla="*/ 24 w 1009"/>
                <a:gd name="T11" fmla="*/ 844 h 1004"/>
                <a:gd name="T12" fmla="*/ 280 w 1009"/>
                <a:gd name="T13" fmla="*/ 981 h 1004"/>
                <a:gd name="T14" fmla="*/ 985 w 1009"/>
                <a:gd name="T15" fmla="*/ 161 h 1004"/>
                <a:gd name="T16" fmla="*/ 734 w 1009"/>
                <a:gd name="T17" fmla="*/ 24 h 1004"/>
                <a:gd name="T18" fmla="*/ 24 w 1009"/>
                <a:gd name="T19" fmla="*/ 84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9" h="1004">
                  <a:moveTo>
                    <a:pt x="284" y="1004"/>
                  </a:moveTo>
                  <a:lnTo>
                    <a:pt x="0" y="849"/>
                  </a:lnTo>
                  <a:lnTo>
                    <a:pt x="729" y="0"/>
                  </a:lnTo>
                  <a:lnTo>
                    <a:pt x="1009" y="156"/>
                  </a:lnTo>
                  <a:lnTo>
                    <a:pt x="284" y="1004"/>
                  </a:lnTo>
                  <a:close/>
                  <a:moveTo>
                    <a:pt x="24" y="844"/>
                  </a:moveTo>
                  <a:lnTo>
                    <a:pt x="280" y="981"/>
                  </a:lnTo>
                  <a:lnTo>
                    <a:pt x="985" y="161"/>
                  </a:lnTo>
                  <a:lnTo>
                    <a:pt x="734" y="24"/>
                  </a:lnTo>
                  <a:lnTo>
                    <a:pt x="24" y="84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iSľiḓê">
              <a:extLst>
                <a:ext uri="{FF2B5EF4-FFF2-40B4-BE49-F238E27FC236}">
                  <a16:creationId xmlns:a16="http://schemas.microsoft.com/office/drawing/2014/main" id="{5BF10C90-7D3D-4A1C-B28A-536D20A28658}"/>
                </a:ext>
              </a:extLst>
            </p:cNvPr>
            <p:cNvSpPr/>
            <p:nvPr/>
          </p:nvSpPr>
          <p:spPr bwMode="auto">
            <a:xfrm>
              <a:off x="5180013" y="1800226"/>
              <a:ext cx="2246313" cy="3913188"/>
            </a:xfrm>
            <a:custGeom>
              <a:avLst/>
              <a:gdLst>
                <a:gd name="T0" fmla="*/ 719 w 1415"/>
                <a:gd name="T1" fmla="*/ 0 h 2465"/>
                <a:gd name="T2" fmla="*/ 1415 w 1415"/>
                <a:gd name="T3" fmla="*/ 636 h 2465"/>
                <a:gd name="T4" fmla="*/ 960 w 1415"/>
                <a:gd name="T5" fmla="*/ 702 h 2465"/>
                <a:gd name="T6" fmla="*/ 960 w 1415"/>
                <a:gd name="T7" fmla="*/ 2394 h 2465"/>
                <a:gd name="T8" fmla="*/ 449 w 1415"/>
                <a:gd name="T9" fmla="*/ 2465 h 2465"/>
                <a:gd name="T10" fmla="*/ 454 w 1415"/>
                <a:gd name="T11" fmla="*/ 773 h 2465"/>
                <a:gd name="T12" fmla="*/ 0 w 1415"/>
                <a:gd name="T13" fmla="*/ 834 h 2465"/>
                <a:gd name="T14" fmla="*/ 719 w 1415"/>
                <a:gd name="T15" fmla="*/ 0 h 2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5" h="2465">
                  <a:moveTo>
                    <a:pt x="719" y="0"/>
                  </a:moveTo>
                  <a:lnTo>
                    <a:pt x="1415" y="636"/>
                  </a:lnTo>
                  <a:lnTo>
                    <a:pt x="960" y="702"/>
                  </a:lnTo>
                  <a:lnTo>
                    <a:pt x="960" y="2394"/>
                  </a:lnTo>
                  <a:lnTo>
                    <a:pt x="449" y="2465"/>
                  </a:lnTo>
                  <a:lnTo>
                    <a:pt x="454" y="773"/>
                  </a:lnTo>
                  <a:lnTo>
                    <a:pt x="0" y="834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003F88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57" name="íSľidè">
              <a:extLst>
                <a:ext uri="{FF2B5EF4-FFF2-40B4-BE49-F238E27FC236}">
                  <a16:creationId xmlns:a16="http://schemas.microsoft.com/office/drawing/2014/main" id="{9F477978-5D63-4169-8E5A-341CBA466FBF}"/>
                </a:ext>
              </a:extLst>
            </p:cNvPr>
            <p:cNvSpPr/>
            <p:nvPr/>
          </p:nvSpPr>
          <p:spPr bwMode="auto">
            <a:xfrm>
              <a:off x="5164138" y="1785938"/>
              <a:ext cx="2276475" cy="3933825"/>
            </a:xfrm>
            <a:custGeom>
              <a:avLst/>
              <a:gdLst>
                <a:gd name="T0" fmla="*/ 97 w 303"/>
                <a:gd name="T1" fmla="*/ 526 h 526"/>
                <a:gd name="T2" fmla="*/ 96 w 303"/>
                <a:gd name="T3" fmla="*/ 526 h 526"/>
                <a:gd name="T4" fmla="*/ 96 w 303"/>
                <a:gd name="T5" fmla="*/ 525 h 526"/>
                <a:gd name="T6" fmla="*/ 96 w 303"/>
                <a:gd name="T7" fmla="*/ 168 h 526"/>
                <a:gd name="T8" fmla="*/ 2 w 303"/>
                <a:gd name="T9" fmla="*/ 181 h 526"/>
                <a:gd name="T10" fmla="*/ 1 w 303"/>
                <a:gd name="T11" fmla="*/ 180 h 526"/>
                <a:gd name="T12" fmla="*/ 1 w 303"/>
                <a:gd name="T13" fmla="*/ 178 h 526"/>
                <a:gd name="T14" fmla="*/ 152 w 303"/>
                <a:gd name="T15" fmla="*/ 1 h 526"/>
                <a:gd name="T16" fmla="*/ 153 w 303"/>
                <a:gd name="T17" fmla="*/ 0 h 526"/>
                <a:gd name="T18" fmla="*/ 155 w 303"/>
                <a:gd name="T19" fmla="*/ 1 h 526"/>
                <a:gd name="T20" fmla="*/ 302 w 303"/>
                <a:gd name="T21" fmla="*/ 136 h 526"/>
                <a:gd name="T22" fmla="*/ 302 w 303"/>
                <a:gd name="T23" fmla="*/ 138 h 526"/>
                <a:gd name="T24" fmla="*/ 301 w 303"/>
                <a:gd name="T25" fmla="*/ 139 h 526"/>
                <a:gd name="T26" fmla="*/ 207 w 303"/>
                <a:gd name="T27" fmla="*/ 152 h 526"/>
                <a:gd name="T28" fmla="*/ 206 w 303"/>
                <a:gd name="T29" fmla="*/ 510 h 526"/>
                <a:gd name="T30" fmla="*/ 205 w 303"/>
                <a:gd name="T31" fmla="*/ 511 h 526"/>
                <a:gd name="T32" fmla="*/ 98 w 303"/>
                <a:gd name="T33" fmla="*/ 526 h 526"/>
                <a:gd name="T34" fmla="*/ 97 w 303"/>
                <a:gd name="T35" fmla="*/ 526 h 526"/>
                <a:gd name="T36" fmla="*/ 98 w 303"/>
                <a:gd name="T37" fmla="*/ 164 h 526"/>
                <a:gd name="T38" fmla="*/ 99 w 303"/>
                <a:gd name="T39" fmla="*/ 165 h 526"/>
                <a:gd name="T40" fmla="*/ 100 w 303"/>
                <a:gd name="T41" fmla="*/ 166 h 526"/>
                <a:gd name="T42" fmla="*/ 99 w 303"/>
                <a:gd name="T43" fmla="*/ 523 h 526"/>
                <a:gd name="T44" fmla="*/ 203 w 303"/>
                <a:gd name="T45" fmla="*/ 508 h 526"/>
                <a:gd name="T46" fmla="*/ 203 w 303"/>
                <a:gd name="T47" fmla="*/ 151 h 526"/>
                <a:gd name="T48" fmla="*/ 205 w 303"/>
                <a:gd name="T49" fmla="*/ 149 h 526"/>
                <a:gd name="T50" fmla="*/ 297 w 303"/>
                <a:gd name="T51" fmla="*/ 136 h 526"/>
                <a:gd name="T52" fmla="*/ 154 w 303"/>
                <a:gd name="T53" fmla="*/ 5 h 526"/>
                <a:gd name="T54" fmla="*/ 6 w 303"/>
                <a:gd name="T55" fmla="*/ 177 h 526"/>
                <a:gd name="T56" fmla="*/ 98 w 303"/>
                <a:gd name="T57" fmla="*/ 164 h 526"/>
                <a:gd name="T58" fmla="*/ 98 w 303"/>
                <a:gd name="T59" fmla="*/ 164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3" h="526">
                  <a:moveTo>
                    <a:pt x="97" y="526"/>
                  </a:moveTo>
                  <a:cubicBezTo>
                    <a:pt x="97" y="526"/>
                    <a:pt x="97" y="526"/>
                    <a:pt x="96" y="526"/>
                  </a:cubicBezTo>
                  <a:cubicBezTo>
                    <a:pt x="96" y="526"/>
                    <a:pt x="96" y="525"/>
                    <a:pt x="96" y="525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2" y="181"/>
                    <a:pt x="2" y="181"/>
                    <a:pt x="2" y="181"/>
                  </a:cubicBezTo>
                  <a:cubicBezTo>
                    <a:pt x="2" y="181"/>
                    <a:pt x="1" y="181"/>
                    <a:pt x="1" y="180"/>
                  </a:cubicBezTo>
                  <a:cubicBezTo>
                    <a:pt x="0" y="180"/>
                    <a:pt x="0" y="179"/>
                    <a:pt x="1" y="178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3" y="1"/>
                    <a:pt x="153" y="0"/>
                    <a:pt x="153" y="0"/>
                  </a:cubicBezTo>
                  <a:cubicBezTo>
                    <a:pt x="154" y="0"/>
                    <a:pt x="154" y="1"/>
                    <a:pt x="155" y="1"/>
                  </a:cubicBezTo>
                  <a:cubicBezTo>
                    <a:pt x="302" y="136"/>
                    <a:pt x="302" y="136"/>
                    <a:pt x="302" y="136"/>
                  </a:cubicBezTo>
                  <a:cubicBezTo>
                    <a:pt x="302" y="137"/>
                    <a:pt x="303" y="137"/>
                    <a:pt x="302" y="138"/>
                  </a:cubicBezTo>
                  <a:cubicBezTo>
                    <a:pt x="302" y="139"/>
                    <a:pt x="302" y="139"/>
                    <a:pt x="301" y="139"/>
                  </a:cubicBezTo>
                  <a:cubicBezTo>
                    <a:pt x="207" y="152"/>
                    <a:pt x="207" y="152"/>
                    <a:pt x="207" y="152"/>
                  </a:cubicBezTo>
                  <a:cubicBezTo>
                    <a:pt x="206" y="510"/>
                    <a:pt x="206" y="510"/>
                    <a:pt x="206" y="510"/>
                  </a:cubicBezTo>
                  <a:cubicBezTo>
                    <a:pt x="206" y="510"/>
                    <a:pt x="206" y="511"/>
                    <a:pt x="205" y="511"/>
                  </a:cubicBezTo>
                  <a:cubicBezTo>
                    <a:pt x="98" y="526"/>
                    <a:pt x="98" y="526"/>
                    <a:pt x="98" y="526"/>
                  </a:cubicBezTo>
                  <a:cubicBezTo>
                    <a:pt x="98" y="526"/>
                    <a:pt x="97" y="526"/>
                    <a:pt x="97" y="526"/>
                  </a:cubicBezTo>
                  <a:close/>
                  <a:moveTo>
                    <a:pt x="98" y="164"/>
                  </a:moveTo>
                  <a:cubicBezTo>
                    <a:pt x="98" y="164"/>
                    <a:pt x="99" y="164"/>
                    <a:pt x="99" y="165"/>
                  </a:cubicBezTo>
                  <a:cubicBezTo>
                    <a:pt x="99" y="165"/>
                    <a:pt x="100" y="165"/>
                    <a:pt x="100" y="166"/>
                  </a:cubicBezTo>
                  <a:cubicBezTo>
                    <a:pt x="99" y="523"/>
                    <a:pt x="99" y="523"/>
                    <a:pt x="99" y="523"/>
                  </a:cubicBezTo>
                  <a:cubicBezTo>
                    <a:pt x="203" y="508"/>
                    <a:pt x="203" y="508"/>
                    <a:pt x="203" y="508"/>
                  </a:cubicBezTo>
                  <a:cubicBezTo>
                    <a:pt x="203" y="151"/>
                    <a:pt x="203" y="151"/>
                    <a:pt x="203" y="151"/>
                  </a:cubicBezTo>
                  <a:cubicBezTo>
                    <a:pt x="203" y="150"/>
                    <a:pt x="204" y="149"/>
                    <a:pt x="205" y="149"/>
                  </a:cubicBezTo>
                  <a:cubicBezTo>
                    <a:pt x="297" y="136"/>
                    <a:pt x="297" y="136"/>
                    <a:pt x="297" y="136"/>
                  </a:cubicBezTo>
                  <a:cubicBezTo>
                    <a:pt x="154" y="5"/>
                    <a:pt x="154" y="5"/>
                    <a:pt x="154" y="5"/>
                  </a:cubicBezTo>
                  <a:cubicBezTo>
                    <a:pt x="6" y="177"/>
                    <a:pt x="6" y="177"/>
                    <a:pt x="6" y="177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8" y="164"/>
                    <a:pt x="98" y="164"/>
                    <a:pt x="98" y="164"/>
                  </a:cubicBezTo>
                  <a:close/>
                </a:path>
              </a:pathLst>
            </a:custGeom>
            <a:solidFill>
              <a:srgbClr val="FF8F29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58" name="íṥḷiďè">
              <a:extLst>
                <a:ext uri="{FF2B5EF4-FFF2-40B4-BE49-F238E27FC236}">
                  <a16:creationId xmlns:a16="http://schemas.microsoft.com/office/drawing/2014/main" id="{4CFCDDC1-2C2B-4788-9E78-EFB5191CF28A}"/>
                </a:ext>
              </a:extLst>
            </p:cNvPr>
            <p:cNvSpPr/>
            <p:nvPr/>
          </p:nvSpPr>
          <p:spPr bwMode="auto">
            <a:xfrm>
              <a:off x="5464175" y="2241551"/>
              <a:ext cx="579438" cy="755650"/>
            </a:xfrm>
            <a:custGeom>
              <a:avLst/>
              <a:gdLst>
                <a:gd name="T0" fmla="*/ 0 w 365"/>
                <a:gd name="T1" fmla="*/ 476 h 476"/>
                <a:gd name="T2" fmla="*/ 332 w 365"/>
                <a:gd name="T3" fmla="*/ 438 h 476"/>
                <a:gd name="T4" fmla="*/ 204 w 365"/>
                <a:gd name="T5" fmla="*/ 363 h 476"/>
                <a:gd name="T6" fmla="*/ 365 w 365"/>
                <a:gd name="T7" fmla="*/ 0 h 476"/>
                <a:gd name="T8" fmla="*/ 0 w 365"/>
                <a:gd name="T9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476">
                  <a:moveTo>
                    <a:pt x="0" y="476"/>
                  </a:moveTo>
                  <a:lnTo>
                    <a:pt x="332" y="438"/>
                  </a:lnTo>
                  <a:lnTo>
                    <a:pt x="204" y="363"/>
                  </a:lnTo>
                  <a:lnTo>
                    <a:pt x="365" y="0"/>
                  </a:lnTo>
                  <a:lnTo>
                    <a:pt x="0" y="4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59" name="矩形 258">
            <a:extLst>
              <a:ext uri="{FF2B5EF4-FFF2-40B4-BE49-F238E27FC236}">
                <a16:creationId xmlns:a16="http://schemas.microsoft.com/office/drawing/2014/main" id="{5BA68E9D-33FA-4345-8437-925D500D473E}"/>
              </a:ext>
            </a:extLst>
          </p:cNvPr>
          <p:cNvSpPr/>
          <p:nvPr/>
        </p:nvSpPr>
        <p:spPr>
          <a:xfrm>
            <a:off x="4047944" y="2881260"/>
            <a:ext cx="35445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to HDFS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936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BE757-7A79-4268-B560-C8D4E435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MapReduce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6196ED-182D-4674-AD45-7807F912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6707D1-D0DB-42A5-96C7-69C18F812425}"/>
              </a:ext>
            </a:extLst>
          </p:cNvPr>
          <p:cNvSpPr/>
          <p:nvPr/>
        </p:nvSpPr>
        <p:spPr>
          <a:xfrm>
            <a:off x="455368" y="1652023"/>
            <a:ext cx="1927412" cy="8964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Split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A679FB-DCF9-4EA5-B93B-F6051BD21EEC}"/>
              </a:ext>
            </a:extLst>
          </p:cNvPr>
          <p:cNvSpPr/>
          <p:nvPr/>
        </p:nvSpPr>
        <p:spPr>
          <a:xfrm>
            <a:off x="2617694" y="1013012"/>
            <a:ext cx="8830235" cy="3417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HDFS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1822D59-F15D-4834-AB45-F148B1F35931}"/>
              </a:ext>
            </a:extLst>
          </p:cNvPr>
          <p:cNvSpPr/>
          <p:nvPr/>
        </p:nvSpPr>
        <p:spPr>
          <a:xfrm>
            <a:off x="2617694" y="1704975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EBFF6C-FDE3-4599-BA8A-3E4393871694}"/>
              </a:ext>
            </a:extLst>
          </p:cNvPr>
          <p:cNvSpPr/>
          <p:nvPr/>
        </p:nvSpPr>
        <p:spPr>
          <a:xfrm>
            <a:off x="3714750" y="1704975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DD9AC13-0800-416E-8433-659A3FD50FBE}"/>
              </a:ext>
            </a:extLst>
          </p:cNvPr>
          <p:cNvSpPr/>
          <p:nvPr/>
        </p:nvSpPr>
        <p:spPr>
          <a:xfrm>
            <a:off x="4811806" y="1704974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371435-8D32-4097-9976-AB9E4B3917C6}"/>
              </a:ext>
            </a:extLst>
          </p:cNvPr>
          <p:cNvSpPr/>
          <p:nvPr/>
        </p:nvSpPr>
        <p:spPr>
          <a:xfrm>
            <a:off x="5734612" y="1704973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90A79C-EDFD-4E71-A20D-4479D7746D9A}"/>
              </a:ext>
            </a:extLst>
          </p:cNvPr>
          <p:cNvSpPr/>
          <p:nvPr/>
        </p:nvSpPr>
        <p:spPr>
          <a:xfrm>
            <a:off x="6831668" y="1704973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178810C-E081-4627-B1C1-D66E09428E51}"/>
              </a:ext>
            </a:extLst>
          </p:cNvPr>
          <p:cNvSpPr/>
          <p:nvPr/>
        </p:nvSpPr>
        <p:spPr>
          <a:xfrm>
            <a:off x="7803223" y="1704973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AEEE380-73BA-417A-B050-2C4C10AF3C7A}"/>
              </a:ext>
            </a:extLst>
          </p:cNvPr>
          <p:cNvSpPr/>
          <p:nvPr/>
        </p:nvSpPr>
        <p:spPr>
          <a:xfrm>
            <a:off x="8900279" y="1704973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78F9AC3-7BEC-4D73-9F47-D604F31C40E1}"/>
              </a:ext>
            </a:extLst>
          </p:cNvPr>
          <p:cNvSpPr/>
          <p:nvPr/>
        </p:nvSpPr>
        <p:spPr>
          <a:xfrm>
            <a:off x="9997335" y="1704973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1477F32-1EEA-448C-B47E-857FD3238DE5}"/>
              </a:ext>
            </a:extLst>
          </p:cNvPr>
          <p:cNvSpPr/>
          <p:nvPr/>
        </p:nvSpPr>
        <p:spPr>
          <a:xfrm>
            <a:off x="10350873" y="1704973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A5221C-C2A4-4903-89BC-4559DCC9B0A7}"/>
              </a:ext>
            </a:extLst>
          </p:cNvPr>
          <p:cNvSpPr/>
          <p:nvPr/>
        </p:nvSpPr>
        <p:spPr>
          <a:xfrm>
            <a:off x="6568582" y="1777094"/>
            <a:ext cx="9284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44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BE757-7A79-4268-B560-C8D4E435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MapReduce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6196ED-182D-4674-AD45-7807F912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6707D1-D0DB-42A5-96C7-69C18F812425}"/>
              </a:ext>
            </a:extLst>
          </p:cNvPr>
          <p:cNvSpPr/>
          <p:nvPr/>
        </p:nvSpPr>
        <p:spPr>
          <a:xfrm>
            <a:off x="464483" y="2841479"/>
            <a:ext cx="1927412" cy="8964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Split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A679FB-DCF9-4EA5-B93B-F6051BD21EEC}"/>
              </a:ext>
            </a:extLst>
          </p:cNvPr>
          <p:cNvSpPr/>
          <p:nvPr/>
        </p:nvSpPr>
        <p:spPr>
          <a:xfrm>
            <a:off x="2617694" y="1013012"/>
            <a:ext cx="8830235" cy="3417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HDFS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1822D59-F15D-4834-AB45-F148B1F35931}"/>
              </a:ext>
            </a:extLst>
          </p:cNvPr>
          <p:cNvSpPr/>
          <p:nvPr/>
        </p:nvSpPr>
        <p:spPr>
          <a:xfrm>
            <a:off x="3084419" y="2947375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EBFF6C-FDE3-4599-BA8A-3E4393871694}"/>
              </a:ext>
            </a:extLst>
          </p:cNvPr>
          <p:cNvSpPr/>
          <p:nvPr/>
        </p:nvSpPr>
        <p:spPr>
          <a:xfrm>
            <a:off x="4400886" y="2947375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DD9AC13-0800-416E-8433-659A3FD50FBE}"/>
              </a:ext>
            </a:extLst>
          </p:cNvPr>
          <p:cNvSpPr/>
          <p:nvPr/>
        </p:nvSpPr>
        <p:spPr>
          <a:xfrm>
            <a:off x="5717353" y="2947375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371435-8D32-4097-9976-AB9E4B3917C6}"/>
              </a:ext>
            </a:extLst>
          </p:cNvPr>
          <p:cNvSpPr/>
          <p:nvPr/>
        </p:nvSpPr>
        <p:spPr>
          <a:xfrm>
            <a:off x="7033821" y="2947375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90A79C-EDFD-4E71-A20D-4479D7746D9A}"/>
              </a:ext>
            </a:extLst>
          </p:cNvPr>
          <p:cNvSpPr/>
          <p:nvPr/>
        </p:nvSpPr>
        <p:spPr>
          <a:xfrm>
            <a:off x="8350288" y="2947375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178810C-E081-4627-B1C1-D66E09428E51}"/>
              </a:ext>
            </a:extLst>
          </p:cNvPr>
          <p:cNvSpPr/>
          <p:nvPr/>
        </p:nvSpPr>
        <p:spPr>
          <a:xfrm>
            <a:off x="9666755" y="2947375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514B81D-F8C0-4A65-BCD2-54665B96800F}"/>
              </a:ext>
            </a:extLst>
          </p:cNvPr>
          <p:cNvSpPr/>
          <p:nvPr/>
        </p:nvSpPr>
        <p:spPr>
          <a:xfrm>
            <a:off x="3168717" y="3011522"/>
            <a:ext cx="9284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740703-F4AB-4589-A19F-FAD8FB9E03F1}"/>
              </a:ext>
            </a:extLst>
          </p:cNvPr>
          <p:cNvSpPr/>
          <p:nvPr/>
        </p:nvSpPr>
        <p:spPr>
          <a:xfrm>
            <a:off x="4485184" y="3019496"/>
            <a:ext cx="9284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5C1FCC9-A879-494F-A33D-3771C20B34CA}"/>
              </a:ext>
            </a:extLst>
          </p:cNvPr>
          <p:cNvSpPr/>
          <p:nvPr/>
        </p:nvSpPr>
        <p:spPr>
          <a:xfrm>
            <a:off x="5801651" y="3011521"/>
            <a:ext cx="9284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7B8383D-BF9F-486D-957E-E16DEE327397}"/>
              </a:ext>
            </a:extLst>
          </p:cNvPr>
          <p:cNvSpPr/>
          <p:nvPr/>
        </p:nvSpPr>
        <p:spPr>
          <a:xfrm>
            <a:off x="7118119" y="3002067"/>
            <a:ext cx="9284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D9E70C5-999A-424C-B7AE-35B4E75B63CA}"/>
              </a:ext>
            </a:extLst>
          </p:cNvPr>
          <p:cNvSpPr/>
          <p:nvPr/>
        </p:nvSpPr>
        <p:spPr>
          <a:xfrm>
            <a:off x="8434586" y="3021188"/>
            <a:ext cx="9284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9CA1DAF-5336-45EB-BD9D-89A8E76EDA73}"/>
              </a:ext>
            </a:extLst>
          </p:cNvPr>
          <p:cNvSpPr/>
          <p:nvPr/>
        </p:nvSpPr>
        <p:spPr>
          <a:xfrm>
            <a:off x="9751053" y="3019567"/>
            <a:ext cx="9284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4426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BE757-7A79-4268-B560-C8D4E435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MapReduce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6196ED-182D-4674-AD45-7807F912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6707D1-D0DB-42A5-96C7-69C18F812425}"/>
              </a:ext>
            </a:extLst>
          </p:cNvPr>
          <p:cNvSpPr/>
          <p:nvPr/>
        </p:nvSpPr>
        <p:spPr>
          <a:xfrm>
            <a:off x="387164" y="2852176"/>
            <a:ext cx="1927412" cy="8964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Map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A679FB-DCF9-4EA5-B93B-F6051BD21EEC}"/>
              </a:ext>
            </a:extLst>
          </p:cNvPr>
          <p:cNvSpPr/>
          <p:nvPr/>
        </p:nvSpPr>
        <p:spPr>
          <a:xfrm>
            <a:off x="2617694" y="1013012"/>
            <a:ext cx="8830235" cy="3417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HDFS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1822D59-F15D-4834-AB45-F148B1F35931}"/>
              </a:ext>
            </a:extLst>
          </p:cNvPr>
          <p:cNvSpPr/>
          <p:nvPr/>
        </p:nvSpPr>
        <p:spPr>
          <a:xfrm>
            <a:off x="3084419" y="1975825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EBFF6C-FDE3-4599-BA8A-3E4393871694}"/>
              </a:ext>
            </a:extLst>
          </p:cNvPr>
          <p:cNvSpPr/>
          <p:nvPr/>
        </p:nvSpPr>
        <p:spPr>
          <a:xfrm>
            <a:off x="4400886" y="1975825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DD9AC13-0800-416E-8433-659A3FD50FBE}"/>
              </a:ext>
            </a:extLst>
          </p:cNvPr>
          <p:cNvSpPr/>
          <p:nvPr/>
        </p:nvSpPr>
        <p:spPr>
          <a:xfrm>
            <a:off x="5717353" y="1975825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371435-8D32-4097-9976-AB9E4B3917C6}"/>
              </a:ext>
            </a:extLst>
          </p:cNvPr>
          <p:cNvSpPr/>
          <p:nvPr/>
        </p:nvSpPr>
        <p:spPr>
          <a:xfrm>
            <a:off x="7033821" y="1975825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90A79C-EDFD-4E71-A20D-4479D7746D9A}"/>
              </a:ext>
            </a:extLst>
          </p:cNvPr>
          <p:cNvSpPr/>
          <p:nvPr/>
        </p:nvSpPr>
        <p:spPr>
          <a:xfrm>
            <a:off x="8350288" y="1975825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178810C-E081-4627-B1C1-D66E09428E51}"/>
              </a:ext>
            </a:extLst>
          </p:cNvPr>
          <p:cNvSpPr/>
          <p:nvPr/>
        </p:nvSpPr>
        <p:spPr>
          <a:xfrm>
            <a:off x="9666755" y="1975825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514B81D-F8C0-4A65-BCD2-54665B96800F}"/>
              </a:ext>
            </a:extLst>
          </p:cNvPr>
          <p:cNvSpPr/>
          <p:nvPr/>
        </p:nvSpPr>
        <p:spPr>
          <a:xfrm>
            <a:off x="3168717" y="2039972"/>
            <a:ext cx="9284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740703-F4AB-4589-A19F-FAD8FB9E03F1}"/>
              </a:ext>
            </a:extLst>
          </p:cNvPr>
          <p:cNvSpPr/>
          <p:nvPr/>
        </p:nvSpPr>
        <p:spPr>
          <a:xfrm>
            <a:off x="4485184" y="2047946"/>
            <a:ext cx="9284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5C1FCC9-A879-494F-A33D-3771C20B34CA}"/>
              </a:ext>
            </a:extLst>
          </p:cNvPr>
          <p:cNvSpPr/>
          <p:nvPr/>
        </p:nvSpPr>
        <p:spPr>
          <a:xfrm>
            <a:off x="5801651" y="2039971"/>
            <a:ext cx="9284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7B8383D-BF9F-486D-957E-E16DEE327397}"/>
              </a:ext>
            </a:extLst>
          </p:cNvPr>
          <p:cNvSpPr/>
          <p:nvPr/>
        </p:nvSpPr>
        <p:spPr>
          <a:xfrm>
            <a:off x="7118119" y="2030517"/>
            <a:ext cx="9284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D9E70C5-999A-424C-B7AE-35B4E75B63CA}"/>
              </a:ext>
            </a:extLst>
          </p:cNvPr>
          <p:cNvSpPr/>
          <p:nvPr/>
        </p:nvSpPr>
        <p:spPr>
          <a:xfrm>
            <a:off x="8434586" y="2049638"/>
            <a:ext cx="9284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9CA1DAF-5336-45EB-BD9D-89A8E76EDA73}"/>
              </a:ext>
            </a:extLst>
          </p:cNvPr>
          <p:cNvSpPr/>
          <p:nvPr/>
        </p:nvSpPr>
        <p:spPr>
          <a:xfrm>
            <a:off x="9751053" y="2048017"/>
            <a:ext cx="9284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8AAEDA1-96A4-4865-9466-7D2247875F0D}"/>
              </a:ext>
            </a:extLst>
          </p:cNvPr>
          <p:cNvCxnSpPr/>
          <p:nvPr/>
        </p:nvCxnSpPr>
        <p:spPr>
          <a:xfrm>
            <a:off x="3648075" y="3009900"/>
            <a:ext cx="0" cy="581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5409FE8-3407-48C5-B3BF-6910D21EDEBF}"/>
              </a:ext>
            </a:extLst>
          </p:cNvPr>
          <p:cNvCxnSpPr/>
          <p:nvPr/>
        </p:nvCxnSpPr>
        <p:spPr>
          <a:xfrm>
            <a:off x="4972050" y="3009900"/>
            <a:ext cx="0" cy="581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CDEEC38-63C7-4CE8-9587-F57D9D8B2123}"/>
              </a:ext>
            </a:extLst>
          </p:cNvPr>
          <p:cNvCxnSpPr/>
          <p:nvPr/>
        </p:nvCxnSpPr>
        <p:spPr>
          <a:xfrm>
            <a:off x="6276975" y="3009900"/>
            <a:ext cx="0" cy="581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777C69B-5175-4B41-B29B-2E6C421332C2}"/>
              </a:ext>
            </a:extLst>
          </p:cNvPr>
          <p:cNvCxnSpPr/>
          <p:nvPr/>
        </p:nvCxnSpPr>
        <p:spPr>
          <a:xfrm>
            <a:off x="7629525" y="3000375"/>
            <a:ext cx="0" cy="581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E4C8B71-8600-4FAB-82D3-4AC6996BB9C0}"/>
              </a:ext>
            </a:extLst>
          </p:cNvPr>
          <p:cNvCxnSpPr/>
          <p:nvPr/>
        </p:nvCxnSpPr>
        <p:spPr>
          <a:xfrm>
            <a:off x="8934450" y="3000375"/>
            <a:ext cx="0" cy="581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13DABE3-D955-43AE-95A0-ABB8B5174A41}"/>
              </a:ext>
            </a:extLst>
          </p:cNvPr>
          <p:cNvCxnSpPr/>
          <p:nvPr/>
        </p:nvCxnSpPr>
        <p:spPr>
          <a:xfrm>
            <a:off x="10220325" y="3000375"/>
            <a:ext cx="0" cy="581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9633034B-9BF3-4763-A405-652C851B3359}"/>
              </a:ext>
            </a:extLst>
          </p:cNvPr>
          <p:cNvSpPr/>
          <p:nvPr/>
        </p:nvSpPr>
        <p:spPr>
          <a:xfrm>
            <a:off x="3114113" y="4091601"/>
            <a:ext cx="1097056" cy="7905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DEA3E80-016D-4FEC-B8E9-5F71B2F01F10}"/>
              </a:ext>
            </a:extLst>
          </p:cNvPr>
          <p:cNvSpPr/>
          <p:nvPr/>
        </p:nvSpPr>
        <p:spPr>
          <a:xfrm>
            <a:off x="4430580" y="4091601"/>
            <a:ext cx="1097056" cy="7905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C023F4D-3A11-4424-8FA3-475FFA9A256D}"/>
              </a:ext>
            </a:extLst>
          </p:cNvPr>
          <p:cNvSpPr/>
          <p:nvPr/>
        </p:nvSpPr>
        <p:spPr>
          <a:xfrm>
            <a:off x="5747047" y="4091601"/>
            <a:ext cx="1097056" cy="7905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359B1A-8F77-4294-9FEF-FC95F67FAA6F}"/>
              </a:ext>
            </a:extLst>
          </p:cNvPr>
          <p:cNvSpPr/>
          <p:nvPr/>
        </p:nvSpPr>
        <p:spPr>
          <a:xfrm>
            <a:off x="7063515" y="4091601"/>
            <a:ext cx="1097056" cy="7905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CFF8420-57E2-4CB4-AFF8-B73DF8C16F76}"/>
              </a:ext>
            </a:extLst>
          </p:cNvPr>
          <p:cNvSpPr/>
          <p:nvPr/>
        </p:nvSpPr>
        <p:spPr>
          <a:xfrm>
            <a:off x="8379982" y="4091601"/>
            <a:ext cx="1097056" cy="7905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F9ECF00-0ECB-44C7-ACA7-5A8B56C321A4}"/>
              </a:ext>
            </a:extLst>
          </p:cNvPr>
          <p:cNvSpPr/>
          <p:nvPr/>
        </p:nvSpPr>
        <p:spPr>
          <a:xfrm>
            <a:off x="9696449" y="4091601"/>
            <a:ext cx="1097056" cy="7905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96D0A84-C3DF-4088-BD34-69E615421FC3}"/>
              </a:ext>
            </a:extLst>
          </p:cNvPr>
          <p:cNvSpPr/>
          <p:nvPr/>
        </p:nvSpPr>
        <p:spPr>
          <a:xfrm>
            <a:off x="3198411" y="4155748"/>
            <a:ext cx="928459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510B332-79A4-4F97-BA6D-059D80172D7A}"/>
              </a:ext>
            </a:extLst>
          </p:cNvPr>
          <p:cNvSpPr/>
          <p:nvPr/>
        </p:nvSpPr>
        <p:spPr>
          <a:xfrm>
            <a:off x="4514878" y="4163722"/>
            <a:ext cx="928459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E3BA705-B08F-43D0-B8C6-D69261327309}"/>
              </a:ext>
            </a:extLst>
          </p:cNvPr>
          <p:cNvSpPr/>
          <p:nvPr/>
        </p:nvSpPr>
        <p:spPr>
          <a:xfrm>
            <a:off x="5831345" y="4155747"/>
            <a:ext cx="928459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D87CAFD-838E-408B-8E59-915FF1517A15}"/>
              </a:ext>
            </a:extLst>
          </p:cNvPr>
          <p:cNvSpPr/>
          <p:nvPr/>
        </p:nvSpPr>
        <p:spPr>
          <a:xfrm>
            <a:off x="7147813" y="4146293"/>
            <a:ext cx="928459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0A72A86-A1A7-4D28-9E13-E7CB0A415F5F}"/>
              </a:ext>
            </a:extLst>
          </p:cNvPr>
          <p:cNvSpPr/>
          <p:nvPr/>
        </p:nvSpPr>
        <p:spPr>
          <a:xfrm>
            <a:off x="8464280" y="4165414"/>
            <a:ext cx="928459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6AA0388-B48A-4BE3-A0B1-7CEEACA446F7}"/>
              </a:ext>
            </a:extLst>
          </p:cNvPr>
          <p:cNvSpPr/>
          <p:nvPr/>
        </p:nvSpPr>
        <p:spPr>
          <a:xfrm>
            <a:off x="9780747" y="4163793"/>
            <a:ext cx="928459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253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BE757-7A79-4268-B560-C8D4E435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MapReduce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6196ED-182D-4674-AD45-7807F912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6707D1-D0DB-42A5-96C7-69C18F812425}"/>
              </a:ext>
            </a:extLst>
          </p:cNvPr>
          <p:cNvSpPr/>
          <p:nvPr/>
        </p:nvSpPr>
        <p:spPr>
          <a:xfrm>
            <a:off x="238935" y="4160618"/>
            <a:ext cx="1927412" cy="8964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Shuffle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A679FB-DCF9-4EA5-B93B-F6051BD21EEC}"/>
              </a:ext>
            </a:extLst>
          </p:cNvPr>
          <p:cNvSpPr/>
          <p:nvPr/>
        </p:nvSpPr>
        <p:spPr>
          <a:xfrm>
            <a:off x="2617694" y="1013012"/>
            <a:ext cx="8830235" cy="3417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HDFS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633034B-9BF3-4763-A405-652C851B3359}"/>
              </a:ext>
            </a:extLst>
          </p:cNvPr>
          <p:cNvSpPr/>
          <p:nvPr/>
        </p:nvSpPr>
        <p:spPr>
          <a:xfrm>
            <a:off x="3377757" y="3624822"/>
            <a:ext cx="1097056" cy="7905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DEA3E80-016D-4FEC-B8E9-5F71B2F01F10}"/>
              </a:ext>
            </a:extLst>
          </p:cNvPr>
          <p:cNvSpPr/>
          <p:nvPr/>
        </p:nvSpPr>
        <p:spPr>
          <a:xfrm>
            <a:off x="4694224" y="3624822"/>
            <a:ext cx="1097056" cy="7905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C023F4D-3A11-4424-8FA3-475FFA9A256D}"/>
              </a:ext>
            </a:extLst>
          </p:cNvPr>
          <p:cNvSpPr/>
          <p:nvPr/>
        </p:nvSpPr>
        <p:spPr>
          <a:xfrm>
            <a:off x="6010691" y="3624822"/>
            <a:ext cx="1097056" cy="7905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359B1A-8F77-4294-9FEF-FC95F67FAA6F}"/>
              </a:ext>
            </a:extLst>
          </p:cNvPr>
          <p:cNvSpPr/>
          <p:nvPr/>
        </p:nvSpPr>
        <p:spPr>
          <a:xfrm>
            <a:off x="7327159" y="3624822"/>
            <a:ext cx="1097056" cy="7905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CFF8420-57E2-4CB4-AFF8-B73DF8C16F76}"/>
              </a:ext>
            </a:extLst>
          </p:cNvPr>
          <p:cNvSpPr/>
          <p:nvPr/>
        </p:nvSpPr>
        <p:spPr>
          <a:xfrm>
            <a:off x="8643626" y="3624822"/>
            <a:ext cx="1097056" cy="7905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F9ECF00-0ECB-44C7-ACA7-5A8B56C321A4}"/>
              </a:ext>
            </a:extLst>
          </p:cNvPr>
          <p:cNvSpPr/>
          <p:nvPr/>
        </p:nvSpPr>
        <p:spPr>
          <a:xfrm>
            <a:off x="9960093" y="3624822"/>
            <a:ext cx="1097056" cy="7905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96D0A84-C3DF-4088-BD34-69E615421FC3}"/>
              </a:ext>
            </a:extLst>
          </p:cNvPr>
          <p:cNvSpPr/>
          <p:nvPr/>
        </p:nvSpPr>
        <p:spPr>
          <a:xfrm>
            <a:off x="3462055" y="3688969"/>
            <a:ext cx="928459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510B332-79A4-4F97-BA6D-059D80172D7A}"/>
              </a:ext>
            </a:extLst>
          </p:cNvPr>
          <p:cNvSpPr/>
          <p:nvPr/>
        </p:nvSpPr>
        <p:spPr>
          <a:xfrm>
            <a:off x="4778522" y="3696943"/>
            <a:ext cx="928459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E3BA705-B08F-43D0-B8C6-D69261327309}"/>
              </a:ext>
            </a:extLst>
          </p:cNvPr>
          <p:cNvSpPr/>
          <p:nvPr/>
        </p:nvSpPr>
        <p:spPr>
          <a:xfrm>
            <a:off x="6094989" y="3688968"/>
            <a:ext cx="928459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D87CAFD-838E-408B-8E59-915FF1517A15}"/>
              </a:ext>
            </a:extLst>
          </p:cNvPr>
          <p:cNvSpPr/>
          <p:nvPr/>
        </p:nvSpPr>
        <p:spPr>
          <a:xfrm>
            <a:off x="7411457" y="3679514"/>
            <a:ext cx="928459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0A72A86-A1A7-4D28-9E13-E7CB0A415F5F}"/>
              </a:ext>
            </a:extLst>
          </p:cNvPr>
          <p:cNvSpPr/>
          <p:nvPr/>
        </p:nvSpPr>
        <p:spPr>
          <a:xfrm>
            <a:off x="8727924" y="3698635"/>
            <a:ext cx="928459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6AA0388-B48A-4BE3-A0B1-7CEEACA446F7}"/>
              </a:ext>
            </a:extLst>
          </p:cNvPr>
          <p:cNvSpPr/>
          <p:nvPr/>
        </p:nvSpPr>
        <p:spPr>
          <a:xfrm>
            <a:off x="10044391" y="3697014"/>
            <a:ext cx="928459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90A14F4-3D83-43A5-AFFA-45E144A56B2A}"/>
              </a:ext>
            </a:extLst>
          </p:cNvPr>
          <p:cNvCxnSpPr>
            <a:cxnSpLocks/>
          </p:cNvCxnSpPr>
          <p:nvPr/>
        </p:nvCxnSpPr>
        <p:spPr>
          <a:xfrm>
            <a:off x="3959621" y="4556374"/>
            <a:ext cx="1384724" cy="979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68E63B8-123F-4453-B84E-7430C64C0075}"/>
              </a:ext>
            </a:extLst>
          </p:cNvPr>
          <p:cNvCxnSpPr>
            <a:cxnSpLocks/>
          </p:cNvCxnSpPr>
          <p:nvPr/>
        </p:nvCxnSpPr>
        <p:spPr>
          <a:xfrm>
            <a:off x="5242751" y="4556374"/>
            <a:ext cx="1465283" cy="979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D6A0FF8-AD4C-48F1-A4F4-496AEB92A98D}"/>
              </a:ext>
            </a:extLst>
          </p:cNvPr>
          <p:cNvCxnSpPr>
            <a:cxnSpLocks/>
          </p:cNvCxnSpPr>
          <p:nvPr/>
        </p:nvCxnSpPr>
        <p:spPr>
          <a:xfrm flipH="1">
            <a:off x="8610290" y="4608853"/>
            <a:ext cx="1877296" cy="9274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D0547318-5B96-4692-968A-ACB1DB9D4202}"/>
              </a:ext>
            </a:extLst>
          </p:cNvPr>
          <p:cNvCxnSpPr>
            <a:cxnSpLocks/>
          </p:cNvCxnSpPr>
          <p:nvPr/>
        </p:nvCxnSpPr>
        <p:spPr>
          <a:xfrm>
            <a:off x="5242752" y="4556374"/>
            <a:ext cx="101593" cy="9365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7BCF324-3B38-42B6-AB64-7B4D3625EC6D}"/>
              </a:ext>
            </a:extLst>
          </p:cNvPr>
          <p:cNvCxnSpPr>
            <a:cxnSpLocks/>
          </p:cNvCxnSpPr>
          <p:nvPr/>
        </p:nvCxnSpPr>
        <p:spPr>
          <a:xfrm>
            <a:off x="7991164" y="4522476"/>
            <a:ext cx="619125" cy="979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FC40E9C-5A41-4721-AD02-240E0C6D64C3}"/>
              </a:ext>
            </a:extLst>
          </p:cNvPr>
          <p:cNvCxnSpPr>
            <a:cxnSpLocks/>
          </p:cNvCxnSpPr>
          <p:nvPr/>
        </p:nvCxnSpPr>
        <p:spPr>
          <a:xfrm flipH="1">
            <a:off x="6729067" y="4539425"/>
            <a:ext cx="1" cy="996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9DA04342-E945-4352-8CA1-118C1A8311FC}"/>
              </a:ext>
            </a:extLst>
          </p:cNvPr>
          <p:cNvCxnSpPr>
            <a:cxnSpLocks/>
          </p:cNvCxnSpPr>
          <p:nvPr/>
        </p:nvCxnSpPr>
        <p:spPr>
          <a:xfrm flipH="1">
            <a:off x="6708034" y="4522476"/>
            <a:ext cx="1308517" cy="9704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B9F96D54-6984-4799-8ABA-8CAC9A27398D}"/>
              </a:ext>
            </a:extLst>
          </p:cNvPr>
          <p:cNvCxnSpPr>
            <a:cxnSpLocks/>
          </p:cNvCxnSpPr>
          <p:nvPr/>
        </p:nvCxnSpPr>
        <p:spPr>
          <a:xfrm flipH="1">
            <a:off x="3995044" y="4539425"/>
            <a:ext cx="5379128" cy="9534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678A707F-FBA6-431C-855B-C5780963A844}"/>
              </a:ext>
            </a:extLst>
          </p:cNvPr>
          <p:cNvCxnSpPr>
            <a:cxnSpLocks/>
          </p:cNvCxnSpPr>
          <p:nvPr/>
        </p:nvCxnSpPr>
        <p:spPr>
          <a:xfrm>
            <a:off x="3995044" y="4556374"/>
            <a:ext cx="0" cy="979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FAB675B8-ADB3-47E7-8A7F-6030C3C4DA7F}"/>
              </a:ext>
            </a:extLst>
          </p:cNvPr>
          <p:cNvCxnSpPr>
            <a:cxnSpLocks/>
          </p:cNvCxnSpPr>
          <p:nvPr/>
        </p:nvCxnSpPr>
        <p:spPr>
          <a:xfrm flipH="1">
            <a:off x="6695269" y="4588823"/>
            <a:ext cx="3813351" cy="9136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A7736915-A17C-486D-801F-6268C1BC3CD9}"/>
              </a:ext>
            </a:extLst>
          </p:cNvPr>
          <p:cNvSpPr/>
          <p:nvPr/>
        </p:nvSpPr>
        <p:spPr>
          <a:xfrm>
            <a:off x="3550900" y="5573461"/>
            <a:ext cx="1097056" cy="7905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06BA4159-79A7-4205-B361-D7EC2FD73E9B}"/>
              </a:ext>
            </a:extLst>
          </p:cNvPr>
          <p:cNvSpPr/>
          <p:nvPr/>
        </p:nvSpPr>
        <p:spPr>
          <a:xfrm>
            <a:off x="4951855" y="5585703"/>
            <a:ext cx="1097056" cy="7905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6DC3A67-8F0C-4382-9BF6-D38D2DF639F2}"/>
              </a:ext>
            </a:extLst>
          </p:cNvPr>
          <p:cNvSpPr/>
          <p:nvPr/>
        </p:nvSpPr>
        <p:spPr>
          <a:xfrm>
            <a:off x="6427409" y="5582581"/>
            <a:ext cx="1097056" cy="7905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FEA388D-3A48-40EA-A5D8-2C6D66204873}"/>
              </a:ext>
            </a:extLst>
          </p:cNvPr>
          <p:cNvSpPr/>
          <p:nvPr/>
        </p:nvSpPr>
        <p:spPr>
          <a:xfrm>
            <a:off x="3635198" y="5637608"/>
            <a:ext cx="92845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15EC0FB3-B0AD-4184-BA3A-001B42020F82}"/>
              </a:ext>
            </a:extLst>
          </p:cNvPr>
          <p:cNvSpPr/>
          <p:nvPr/>
        </p:nvSpPr>
        <p:spPr>
          <a:xfrm>
            <a:off x="5036153" y="5657824"/>
            <a:ext cx="92845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8FC5F73-62A2-4117-808D-E29D43924DAB}"/>
              </a:ext>
            </a:extLst>
          </p:cNvPr>
          <p:cNvSpPr/>
          <p:nvPr/>
        </p:nvSpPr>
        <p:spPr>
          <a:xfrm>
            <a:off x="6511707" y="5646727"/>
            <a:ext cx="92845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FF30E0D4-696F-4B44-86D8-39C11948303E}"/>
              </a:ext>
            </a:extLst>
          </p:cNvPr>
          <p:cNvSpPr/>
          <p:nvPr/>
        </p:nvSpPr>
        <p:spPr>
          <a:xfrm>
            <a:off x="8020312" y="5589435"/>
            <a:ext cx="1097056" cy="7905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6E4F72D7-A786-4F7A-93B6-667D07284244}"/>
              </a:ext>
            </a:extLst>
          </p:cNvPr>
          <p:cNvSpPr/>
          <p:nvPr/>
        </p:nvSpPr>
        <p:spPr>
          <a:xfrm>
            <a:off x="8104610" y="5644127"/>
            <a:ext cx="92845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019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BE757-7A79-4268-B560-C8D4E435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MapReduce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6196ED-182D-4674-AD45-7807F912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6707D1-D0DB-42A5-96C7-69C18F812425}"/>
              </a:ext>
            </a:extLst>
          </p:cNvPr>
          <p:cNvSpPr/>
          <p:nvPr/>
        </p:nvSpPr>
        <p:spPr>
          <a:xfrm>
            <a:off x="265144" y="3571875"/>
            <a:ext cx="1927412" cy="8964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Shuffle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A679FB-DCF9-4EA5-B93B-F6051BD21EEC}"/>
              </a:ext>
            </a:extLst>
          </p:cNvPr>
          <p:cNvSpPr/>
          <p:nvPr/>
        </p:nvSpPr>
        <p:spPr>
          <a:xfrm>
            <a:off x="2617694" y="1013012"/>
            <a:ext cx="8830235" cy="3417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HDFS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633034B-9BF3-4763-A405-652C851B3359}"/>
              </a:ext>
            </a:extLst>
          </p:cNvPr>
          <p:cNvSpPr/>
          <p:nvPr/>
        </p:nvSpPr>
        <p:spPr>
          <a:xfrm>
            <a:off x="3377757" y="3624822"/>
            <a:ext cx="1097056" cy="7905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DEA3E80-016D-4FEC-B8E9-5F71B2F01F10}"/>
              </a:ext>
            </a:extLst>
          </p:cNvPr>
          <p:cNvSpPr/>
          <p:nvPr/>
        </p:nvSpPr>
        <p:spPr>
          <a:xfrm>
            <a:off x="4694224" y="3624822"/>
            <a:ext cx="1097056" cy="7905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C023F4D-3A11-4424-8FA3-475FFA9A256D}"/>
              </a:ext>
            </a:extLst>
          </p:cNvPr>
          <p:cNvSpPr/>
          <p:nvPr/>
        </p:nvSpPr>
        <p:spPr>
          <a:xfrm>
            <a:off x="6010691" y="3624822"/>
            <a:ext cx="1097056" cy="7905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A359B1A-8F77-4294-9FEF-FC95F67FAA6F}"/>
              </a:ext>
            </a:extLst>
          </p:cNvPr>
          <p:cNvSpPr/>
          <p:nvPr/>
        </p:nvSpPr>
        <p:spPr>
          <a:xfrm>
            <a:off x="7327159" y="3624822"/>
            <a:ext cx="1097056" cy="7905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CFF8420-57E2-4CB4-AFF8-B73DF8C16F76}"/>
              </a:ext>
            </a:extLst>
          </p:cNvPr>
          <p:cNvSpPr/>
          <p:nvPr/>
        </p:nvSpPr>
        <p:spPr>
          <a:xfrm>
            <a:off x="8643626" y="3624822"/>
            <a:ext cx="1097056" cy="7905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F9ECF00-0ECB-44C7-ACA7-5A8B56C321A4}"/>
              </a:ext>
            </a:extLst>
          </p:cNvPr>
          <p:cNvSpPr/>
          <p:nvPr/>
        </p:nvSpPr>
        <p:spPr>
          <a:xfrm>
            <a:off x="9960093" y="3624822"/>
            <a:ext cx="1097056" cy="7905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96D0A84-C3DF-4088-BD34-69E615421FC3}"/>
              </a:ext>
            </a:extLst>
          </p:cNvPr>
          <p:cNvSpPr/>
          <p:nvPr/>
        </p:nvSpPr>
        <p:spPr>
          <a:xfrm>
            <a:off x="3462055" y="3688969"/>
            <a:ext cx="928459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510B332-79A4-4F97-BA6D-059D80172D7A}"/>
              </a:ext>
            </a:extLst>
          </p:cNvPr>
          <p:cNvSpPr/>
          <p:nvPr/>
        </p:nvSpPr>
        <p:spPr>
          <a:xfrm>
            <a:off x="4778522" y="3696943"/>
            <a:ext cx="928459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E3BA705-B08F-43D0-B8C6-D69261327309}"/>
              </a:ext>
            </a:extLst>
          </p:cNvPr>
          <p:cNvSpPr/>
          <p:nvPr/>
        </p:nvSpPr>
        <p:spPr>
          <a:xfrm>
            <a:off x="6094989" y="3688968"/>
            <a:ext cx="928459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D87CAFD-838E-408B-8E59-915FF1517A15}"/>
              </a:ext>
            </a:extLst>
          </p:cNvPr>
          <p:cNvSpPr/>
          <p:nvPr/>
        </p:nvSpPr>
        <p:spPr>
          <a:xfrm>
            <a:off x="7411457" y="3679514"/>
            <a:ext cx="928459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0A72A86-A1A7-4D28-9E13-E7CB0A415F5F}"/>
              </a:ext>
            </a:extLst>
          </p:cNvPr>
          <p:cNvSpPr/>
          <p:nvPr/>
        </p:nvSpPr>
        <p:spPr>
          <a:xfrm>
            <a:off x="8727924" y="3698635"/>
            <a:ext cx="928459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6AA0388-B48A-4BE3-A0B1-7CEEACA446F7}"/>
              </a:ext>
            </a:extLst>
          </p:cNvPr>
          <p:cNvSpPr/>
          <p:nvPr/>
        </p:nvSpPr>
        <p:spPr>
          <a:xfrm>
            <a:off x="10044391" y="3697014"/>
            <a:ext cx="928459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D4E645A-255D-40DD-A8FD-8F00C7909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456" y="1354774"/>
            <a:ext cx="8786044" cy="500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35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BE757-7A79-4268-B560-C8D4E435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MapReduce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6196ED-182D-4674-AD45-7807F912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6707D1-D0DB-42A5-96C7-69C18F812425}"/>
              </a:ext>
            </a:extLst>
          </p:cNvPr>
          <p:cNvSpPr/>
          <p:nvPr/>
        </p:nvSpPr>
        <p:spPr>
          <a:xfrm>
            <a:off x="477060" y="3769039"/>
            <a:ext cx="1927412" cy="8964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Reduce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A679FB-DCF9-4EA5-B93B-F6051BD21EEC}"/>
              </a:ext>
            </a:extLst>
          </p:cNvPr>
          <p:cNvSpPr/>
          <p:nvPr/>
        </p:nvSpPr>
        <p:spPr>
          <a:xfrm>
            <a:off x="2617694" y="1013012"/>
            <a:ext cx="8830235" cy="3417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HDFS</a:t>
            </a:r>
            <a:endParaRPr lang="zh-CN" altLang="en-US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736915-A17C-486D-801F-6268C1BC3CD9}"/>
              </a:ext>
            </a:extLst>
          </p:cNvPr>
          <p:cNvSpPr/>
          <p:nvPr/>
        </p:nvSpPr>
        <p:spPr>
          <a:xfrm>
            <a:off x="4512925" y="3858961"/>
            <a:ext cx="1097056" cy="7905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06BA4159-79A7-4205-B361-D7EC2FD73E9B}"/>
              </a:ext>
            </a:extLst>
          </p:cNvPr>
          <p:cNvSpPr/>
          <p:nvPr/>
        </p:nvSpPr>
        <p:spPr>
          <a:xfrm>
            <a:off x="5913880" y="3871203"/>
            <a:ext cx="1097056" cy="7905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6DC3A67-8F0C-4382-9BF6-D38D2DF639F2}"/>
              </a:ext>
            </a:extLst>
          </p:cNvPr>
          <p:cNvSpPr/>
          <p:nvPr/>
        </p:nvSpPr>
        <p:spPr>
          <a:xfrm>
            <a:off x="7389434" y="3868081"/>
            <a:ext cx="1097056" cy="7905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FEA388D-3A48-40EA-A5D8-2C6D66204873}"/>
              </a:ext>
            </a:extLst>
          </p:cNvPr>
          <p:cNvSpPr/>
          <p:nvPr/>
        </p:nvSpPr>
        <p:spPr>
          <a:xfrm>
            <a:off x="4597223" y="3923108"/>
            <a:ext cx="92845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15EC0FB3-B0AD-4184-BA3A-001B42020F82}"/>
              </a:ext>
            </a:extLst>
          </p:cNvPr>
          <p:cNvSpPr/>
          <p:nvPr/>
        </p:nvSpPr>
        <p:spPr>
          <a:xfrm>
            <a:off x="5998178" y="3943324"/>
            <a:ext cx="92845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8FC5F73-62A2-4117-808D-E29D43924DAB}"/>
              </a:ext>
            </a:extLst>
          </p:cNvPr>
          <p:cNvSpPr/>
          <p:nvPr/>
        </p:nvSpPr>
        <p:spPr>
          <a:xfrm>
            <a:off x="7473732" y="3932227"/>
            <a:ext cx="92845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FF30E0D4-696F-4B44-86D8-39C11948303E}"/>
              </a:ext>
            </a:extLst>
          </p:cNvPr>
          <p:cNvSpPr/>
          <p:nvPr/>
        </p:nvSpPr>
        <p:spPr>
          <a:xfrm>
            <a:off x="8982337" y="3874935"/>
            <a:ext cx="1097056" cy="7905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6E4F72D7-A786-4F7A-93B6-667D07284244}"/>
              </a:ext>
            </a:extLst>
          </p:cNvPr>
          <p:cNvSpPr/>
          <p:nvPr/>
        </p:nvSpPr>
        <p:spPr>
          <a:xfrm>
            <a:off x="9066635" y="3929627"/>
            <a:ext cx="92845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AFC92874-D73A-4910-9292-6810DB03D1C6}"/>
              </a:ext>
            </a:extLst>
          </p:cNvPr>
          <p:cNvCxnSpPr>
            <a:cxnSpLocks/>
          </p:cNvCxnSpPr>
          <p:nvPr/>
        </p:nvCxnSpPr>
        <p:spPr>
          <a:xfrm>
            <a:off x="5067300" y="4829175"/>
            <a:ext cx="619125" cy="581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F025CBED-544D-4752-BAD6-CF1DA2D4CD64}"/>
              </a:ext>
            </a:extLst>
          </p:cNvPr>
          <p:cNvCxnSpPr>
            <a:cxnSpLocks/>
          </p:cNvCxnSpPr>
          <p:nvPr/>
        </p:nvCxnSpPr>
        <p:spPr>
          <a:xfrm flipH="1">
            <a:off x="5762625" y="4829175"/>
            <a:ext cx="733425" cy="581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888D3328-0CAD-4943-940E-520D52E11C9B}"/>
              </a:ext>
            </a:extLst>
          </p:cNvPr>
          <p:cNvCxnSpPr>
            <a:cxnSpLocks/>
          </p:cNvCxnSpPr>
          <p:nvPr/>
        </p:nvCxnSpPr>
        <p:spPr>
          <a:xfrm>
            <a:off x="7924800" y="4829175"/>
            <a:ext cx="663692" cy="4857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77BEC020-E322-48BD-B76A-1A6D72DBD356}"/>
              </a:ext>
            </a:extLst>
          </p:cNvPr>
          <p:cNvCxnSpPr>
            <a:cxnSpLocks/>
          </p:cNvCxnSpPr>
          <p:nvPr/>
        </p:nvCxnSpPr>
        <p:spPr>
          <a:xfrm flipH="1">
            <a:off x="8772525" y="4829175"/>
            <a:ext cx="771525" cy="4857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3D15B36B-563F-4A09-8A11-E1EA2FA3D369}"/>
              </a:ext>
            </a:extLst>
          </p:cNvPr>
          <p:cNvSpPr/>
          <p:nvPr/>
        </p:nvSpPr>
        <p:spPr>
          <a:xfrm>
            <a:off x="5214097" y="5539383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D9B3779-909A-4734-9500-C9B007976E23}"/>
              </a:ext>
            </a:extLst>
          </p:cNvPr>
          <p:cNvSpPr/>
          <p:nvPr/>
        </p:nvSpPr>
        <p:spPr>
          <a:xfrm>
            <a:off x="8061231" y="5547358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925E47A-359A-40BC-BBF5-D0EF0CA157FC}"/>
              </a:ext>
            </a:extLst>
          </p:cNvPr>
          <p:cNvSpPr/>
          <p:nvPr/>
        </p:nvSpPr>
        <p:spPr>
          <a:xfrm>
            <a:off x="5305402" y="5619481"/>
            <a:ext cx="9284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549A769F-5703-4946-A04A-2E539BB8E04E}"/>
              </a:ext>
            </a:extLst>
          </p:cNvPr>
          <p:cNvSpPr/>
          <p:nvPr/>
        </p:nvSpPr>
        <p:spPr>
          <a:xfrm>
            <a:off x="8124263" y="5611506"/>
            <a:ext cx="9284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5552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B84E9945-F3C2-4023-A547-697A62835A1F}"/>
              </a:ext>
            </a:extLst>
          </p:cNvPr>
          <p:cNvSpPr/>
          <p:nvPr/>
        </p:nvSpPr>
        <p:spPr>
          <a:xfrm>
            <a:off x="0" y="0"/>
            <a:ext cx="12191980" cy="685799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AE38801-AAD9-45E9-945B-CF81079D404A}"/>
              </a:ext>
            </a:extLst>
          </p:cNvPr>
          <p:cNvGrpSpPr/>
          <p:nvPr/>
        </p:nvGrpSpPr>
        <p:grpSpPr>
          <a:xfrm>
            <a:off x="888856" y="952773"/>
            <a:ext cx="3240000" cy="5246916"/>
            <a:chOff x="5395536" y="685800"/>
            <a:chExt cx="3240000" cy="5246916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BE8EAC9-8496-4C87-BFDB-13866B96CD0D}"/>
                </a:ext>
              </a:extLst>
            </p:cNvPr>
            <p:cNvSpPr txBox="1"/>
            <p:nvPr/>
          </p:nvSpPr>
          <p:spPr>
            <a:xfrm>
              <a:off x="5395536" y="2949258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03    MapReduce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Key Methodologies And Obstacle</a:t>
              </a:r>
              <a:endParaRPr kumimoji="0" lang="zh-CN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0E3827C-003B-4936-B561-F5EC80597BFF}"/>
                </a:ext>
              </a:extLst>
            </p:cNvPr>
            <p:cNvSpPr txBox="1"/>
            <p:nvPr/>
          </p:nvSpPr>
          <p:spPr>
            <a:xfrm>
              <a:off x="5395536" y="1817529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lvl="0" algn="dist">
                <a:lnSpc>
                  <a:spcPct val="120000"/>
                </a:lnSpc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02 </a:t>
              </a:r>
              <a:r>
                <a:rPr lang="en-US" altLang="zh-CN" sz="2800" b="1" dirty="0">
                  <a:solidFill>
                    <a:srgbClr val="3F3F3F"/>
                  </a:solidFill>
                </a:rPr>
                <a:t>Apache Hadoop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Research Ideas And Methods</a:t>
              </a:r>
              <a:endPara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ED919AF-D3BA-43E2-978A-713F1EDF03C3}"/>
                </a:ext>
              </a:extLst>
            </p:cNvPr>
            <p:cNvSpPr txBox="1"/>
            <p:nvPr/>
          </p:nvSpPr>
          <p:spPr>
            <a:xfrm>
              <a:off x="5395536" y="4080987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04   Our </a:t>
              </a:r>
              <a:r>
                <a:rPr lang="en-US" altLang="zh-CN" sz="2800" b="1" dirty="0">
                  <a:solidFill>
                    <a:srgbClr val="3F3F3F"/>
                  </a:solidFill>
                  <a:latin typeface="Arial"/>
                  <a:ea typeface="Microsoft YaHei"/>
                </a:rPr>
                <a:t>Algorithm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Research And Application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57EDFC1-F21B-4F0F-BAB1-307C2D62F8EA}"/>
                </a:ext>
              </a:extLst>
            </p:cNvPr>
            <p:cNvSpPr txBox="1"/>
            <p:nvPr/>
          </p:nvSpPr>
          <p:spPr>
            <a:xfrm>
              <a:off x="5395536" y="5212716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05      Summary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Relevant Recommendations And Summary</a:t>
              </a:r>
              <a:endParaRPr kumimoji="0" lang="zh-CN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C8307703-D4D9-4F72-82D7-4288F459977B}"/>
                </a:ext>
              </a:extLst>
            </p:cNvPr>
            <p:cNvSpPr txBox="1"/>
            <p:nvPr/>
          </p:nvSpPr>
          <p:spPr>
            <a:xfrm>
              <a:off x="5395536" y="685800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01   Background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Research Background And Significance</a:t>
              </a:r>
              <a:endPara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5FD7A64-6AB8-4772-9BF6-D898DB82939A}"/>
              </a:ext>
            </a:extLst>
          </p:cNvPr>
          <p:cNvGrpSpPr/>
          <p:nvPr/>
        </p:nvGrpSpPr>
        <p:grpSpPr>
          <a:xfrm>
            <a:off x="6950794" y="1710505"/>
            <a:ext cx="2974123" cy="3387729"/>
            <a:chOff x="870884" y="1648624"/>
            <a:chExt cx="2974123" cy="3387729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A680030-2089-4357-8BC6-743A290A8788}"/>
                </a:ext>
              </a:extLst>
            </p:cNvPr>
            <p:cNvSpPr/>
            <p:nvPr/>
          </p:nvSpPr>
          <p:spPr>
            <a:xfrm>
              <a:off x="870884" y="2062230"/>
              <a:ext cx="2974123" cy="297412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EC46EA9-9448-434F-A5D8-E52FACA26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998"/>
            <a:stretch/>
          </p:blipFill>
          <p:spPr>
            <a:xfrm>
              <a:off x="1220247" y="1857063"/>
              <a:ext cx="1957015" cy="3160925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2B7FCCE-6549-41B9-AF23-D921590441B3}"/>
                </a:ext>
              </a:extLst>
            </p:cNvPr>
            <p:cNvSpPr txBox="1"/>
            <p:nvPr/>
          </p:nvSpPr>
          <p:spPr>
            <a:xfrm>
              <a:off x="2749140" y="1648624"/>
              <a:ext cx="258532" cy="1586951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8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CON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TENTS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B0FFA59-557B-4FCF-89D4-685CF1990A20}"/>
                </a:ext>
              </a:extLst>
            </p:cNvPr>
            <p:cNvSpPr txBox="1"/>
            <p:nvPr/>
          </p:nvSpPr>
          <p:spPr>
            <a:xfrm>
              <a:off x="2958610" y="1648624"/>
              <a:ext cx="886397" cy="1586951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方正粗雅宋简体" panose="02000000000000000000" pitchFamily="2" charset="-122"/>
                  <a:ea typeface="方正粗雅宋简体" panose="02000000000000000000" pitchFamily="2" charset="-122"/>
                  <a:cs typeface="+mn-cs"/>
                </a:rPr>
                <a:t>目</a:t>
              </a: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粗雅宋简体" panose="02000000000000000000" pitchFamily="2" charset="-122"/>
                  <a:ea typeface="方正粗雅宋简体" panose="02000000000000000000" pitchFamily="2" charset="-122"/>
                  <a:cs typeface="+mn-cs"/>
                </a:rPr>
                <a:t>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0063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BE757-7A79-4268-B560-C8D4E435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MapReduce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6196ED-182D-4674-AD45-7807F912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6707D1-D0DB-42A5-96C7-69C18F812425}"/>
              </a:ext>
            </a:extLst>
          </p:cNvPr>
          <p:cNvSpPr/>
          <p:nvPr/>
        </p:nvSpPr>
        <p:spPr>
          <a:xfrm>
            <a:off x="630072" y="2927406"/>
            <a:ext cx="1927412" cy="8964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Map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810CF08-A3CC-44A9-BB3F-3ACD6F34EAE6}"/>
              </a:ext>
            </a:extLst>
          </p:cNvPr>
          <p:cNvSpPr/>
          <p:nvPr/>
        </p:nvSpPr>
        <p:spPr>
          <a:xfrm>
            <a:off x="643776" y="4648415"/>
            <a:ext cx="1927412" cy="8964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Reduce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A679FB-DCF9-4EA5-B93B-F6051BD21EEC}"/>
              </a:ext>
            </a:extLst>
          </p:cNvPr>
          <p:cNvSpPr/>
          <p:nvPr/>
        </p:nvSpPr>
        <p:spPr>
          <a:xfrm>
            <a:off x="2617694" y="1013012"/>
            <a:ext cx="8830235" cy="3417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HDFS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9CD335-72B4-4EEB-90B2-E5A995ADF202}"/>
              </a:ext>
            </a:extLst>
          </p:cNvPr>
          <p:cNvSpPr/>
          <p:nvPr/>
        </p:nvSpPr>
        <p:spPr>
          <a:xfrm>
            <a:off x="2617693" y="6314228"/>
            <a:ext cx="8830235" cy="3417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HDFS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6780091-C8FB-4FBD-935B-CBF5849FBD66}"/>
              </a:ext>
            </a:extLst>
          </p:cNvPr>
          <p:cNvSpPr/>
          <p:nvPr/>
        </p:nvSpPr>
        <p:spPr>
          <a:xfrm>
            <a:off x="2603989" y="1591931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125AEAD-2091-4317-B019-5FCC1E24985A}"/>
              </a:ext>
            </a:extLst>
          </p:cNvPr>
          <p:cNvSpPr/>
          <p:nvPr/>
        </p:nvSpPr>
        <p:spPr>
          <a:xfrm>
            <a:off x="3701045" y="1591931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FBE2C9F-C789-4EDA-B74B-CAD00FC177A7}"/>
              </a:ext>
            </a:extLst>
          </p:cNvPr>
          <p:cNvSpPr/>
          <p:nvPr/>
        </p:nvSpPr>
        <p:spPr>
          <a:xfrm>
            <a:off x="4798101" y="1591930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5123880-43A8-4007-ACE7-C43EDA38EAD1}"/>
              </a:ext>
            </a:extLst>
          </p:cNvPr>
          <p:cNvSpPr/>
          <p:nvPr/>
        </p:nvSpPr>
        <p:spPr>
          <a:xfrm>
            <a:off x="5720907" y="1591929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ED62790-E030-49FB-9EAB-276DC0CDFA16}"/>
              </a:ext>
            </a:extLst>
          </p:cNvPr>
          <p:cNvSpPr/>
          <p:nvPr/>
        </p:nvSpPr>
        <p:spPr>
          <a:xfrm>
            <a:off x="6817963" y="1591929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1AD5AB2-541D-4DD6-806C-3D1E4EB7952F}"/>
              </a:ext>
            </a:extLst>
          </p:cNvPr>
          <p:cNvSpPr/>
          <p:nvPr/>
        </p:nvSpPr>
        <p:spPr>
          <a:xfrm>
            <a:off x="7789518" y="1591929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19D2F4B-168F-43DB-8DD6-0C0C6DFB76B0}"/>
              </a:ext>
            </a:extLst>
          </p:cNvPr>
          <p:cNvSpPr/>
          <p:nvPr/>
        </p:nvSpPr>
        <p:spPr>
          <a:xfrm>
            <a:off x="8886574" y="1591929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20E9252-85BD-4FA3-800A-DCE6F0D4A2E3}"/>
              </a:ext>
            </a:extLst>
          </p:cNvPr>
          <p:cNvSpPr/>
          <p:nvPr/>
        </p:nvSpPr>
        <p:spPr>
          <a:xfrm>
            <a:off x="9983630" y="1591929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3CD6008-5F8C-4A41-9ADD-BEFC5332CAE2}"/>
              </a:ext>
            </a:extLst>
          </p:cNvPr>
          <p:cNvSpPr/>
          <p:nvPr/>
        </p:nvSpPr>
        <p:spPr>
          <a:xfrm>
            <a:off x="10337168" y="1591929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E62F56F-4C9E-429F-81CE-400EB6E0F67C}"/>
              </a:ext>
            </a:extLst>
          </p:cNvPr>
          <p:cNvSpPr/>
          <p:nvPr/>
        </p:nvSpPr>
        <p:spPr>
          <a:xfrm>
            <a:off x="6554877" y="1664050"/>
            <a:ext cx="9284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3C27F3B-839B-4E4A-8BDB-4EB7FCA21248}"/>
              </a:ext>
            </a:extLst>
          </p:cNvPr>
          <p:cNvSpPr/>
          <p:nvPr/>
        </p:nvSpPr>
        <p:spPr>
          <a:xfrm>
            <a:off x="3206304" y="2980356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4B0C7E0-3090-46B6-84C9-D7213844FD33}"/>
              </a:ext>
            </a:extLst>
          </p:cNvPr>
          <p:cNvSpPr/>
          <p:nvPr/>
        </p:nvSpPr>
        <p:spPr>
          <a:xfrm>
            <a:off x="4522771" y="2980356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99F8D5-3A90-45A5-AF27-786E4091063C}"/>
              </a:ext>
            </a:extLst>
          </p:cNvPr>
          <p:cNvSpPr/>
          <p:nvPr/>
        </p:nvSpPr>
        <p:spPr>
          <a:xfrm>
            <a:off x="5839238" y="2980356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678AA38-0A32-4B52-A68A-D571F4E0BA9D}"/>
              </a:ext>
            </a:extLst>
          </p:cNvPr>
          <p:cNvSpPr/>
          <p:nvPr/>
        </p:nvSpPr>
        <p:spPr>
          <a:xfrm>
            <a:off x="7155706" y="2980356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5972DAB-6F1A-46CC-81AC-09F33CB1D681}"/>
              </a:ext>
            </a:extLst>
          </p:cNvPr>
          <p:cNvSpPr/>
          <p:nvPr/>
        </p:nvSpPr>
        <p:spPr>
          <a:xfrm>
            <a:off x="8472173" y="2980356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4E208FE-ECE0-41F9-A479-A50D5797D40B}"/>
              </a:ext>
            </a:extLst>
          </p:cNvPr>
          <p:cNvSpPr/>
          <p:nvPr/>
        </p:nvSpPr>
        <p:spPr>
          <a:xfrm>
            <a:off x="9788640" y="2980356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073C112-714D-4F8B-8738-3932E6C124CA}"/>
              </a:ext>
            </a:extLst>
          </p:cNvPr>
          <p:cNvSpPr/>
          <p:nvPr/>
        </p:nvSpPr>
        <p:spPr>
          <a:xfrm>
            <a:off x="3290602" y="3044503"/>
            <a:ext cx="9284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64BCC33-2F70-47BE-8441-7B76B1C3280D}"/>
              </a:ext>
            </a:extLst>
          </p:cNvPr>
          <p:cNvSpPr/>
          <p:nvPr/>
        </p:nvSpPr>
        <p:spPr>
          <a:xfrm>
            <a:off x="4607069" y="3052477"/>
            <a:ext cx="9284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5E459D1-81B2-4027-8600-155067E8DABD}"/>
              </a:ext>
            </a:extLst>
          </p:cNvPr>
          <p:cNvSpPr/>
          <p:nvPr/>
        </p:nvSpPr>
        <p:spPr>
          <a:xfrm>
            <a:off x="5923536" y="3044502"/>
            <a:ext cx="9284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4BAF0D0-B925-448A-9DEF-4A4211946055}"/>
              </a:ext>
            </a:extLst>
          </p:cNvPr>
          <p:cNvSpPr/>
          <p:nvPr/>
        </p:nvSpPr>
        <p:spPr>
          <a:xfrm>
            <a:off x="7240004" y="3035048"/>
            <a:ext cx="9284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129FFA2-AAF4-4DC6-8CC4-DB4F80A13902}"/>
              </a:ext>
            </a:extLst>
          </p:cNvPr>
          <p:cNvSpPr/>
          <p:nvPr/>
        </p:nvSpPr>
        <p:spPr>
          <a:xfrm>
            <a:off x="8556471" y="3054169"/>
            <a:ext cx="9284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5ADB17C-86FA-46B7-9930-34AFC7BD84A4}"/>
              </a:ext>
            </a:extLst>
          </p:cNvPr>
          <p:cNvSpPr/>
          <p:nvPr/>
        </p:nvSpPr>
        <p:spPr>
          <a:xfrm>
            <a:off x="9872938" y="3052548"/>
            <a:ext cx="9284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AA6B8CE-D37A-473E-A9D3-DBD08818F8AA}"/>
              </a:ext>
            </a:extLst>
          </p:cNvPr>
          <p:cNvSpPr/>
          <p:nvPr/>
        </p:nvSpPr>
        <p:spPr>
          <a:xfrm>
            <a:off x="6470579" y="4721664"/>
            <a:ext cx="1097056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3DB962D-C2CF-42E6-8A21-A2F3B2AE6DC4}"/>
              </a:ext>
            </a:extLst>
          </p:cNvPr>
          <p:cNvSpPr/>
          <p:nvPr/>
        </p:nvSpPr>
        <p:spPr>
          <a:xfrm>
            <a:off x="6554877" y="4821557"/>
            <a:ext cx="9284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C85EC105-C7EA-4E26-B016-2FAD4BFF06A1}"/>
              </a:ext>
            </a:extLst>
          </p:cNvPr>
          <p:cNvCxnSpPr>
            <a:cxnSpLocks/>
          </p:cNvCxnSpPr>
          <p:nvPr/>
        </p:nvCxnSpPr>
        <p:spPr>
          <a:xfrm>
            <a:off x="3701045" y="3876593"/>
            <a:ext cx="3303646" cy="7718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D409268-0C77-4256-84CC-AB03F9ED1EC8}"/>
              </a:ext>
            </a:extLst>
          </p:cNvPr>
          <p:cNvCxnSpPr>
            <a:cxnSpLocks/>
          </p:cNvCxnSpPr>
          <p:nvPr/>
        </p:nvCxnSpPr>
        <p:spPr>
          <a:xfrm>
            <a:off x="5129796" y="3876593"/>
            <a:ext cx="1909179" cy="7718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ED210BA-1E3F-47F9-BCEB-98F67E728F04}"/>
              </a:ext>
            </a:extLst>
          </p:cNvPr>
          <p:cNvCxnSpPr>
            <a:cxnSpLocks/>
          </p:cNvCxnSpPr>
          <p:nvPr/>
        </p:nvCxnSpPr>
        <p:spPr>
          <a:xfrm>
            <a:off x="6558545" y="3876593"/>
            <a:ext cx="446146" cy="7555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D2D80D25-1ED5-4EFC-9229-BB5B110F3298}"/>
              </a:ext>
            </a:extLst>
          </p:cNvPr>
          <p:cNvCxnSpPr>
            <a:cxnSpLocks/>
          </p:cNvCxnSpPr>
          <p:nvPr/>
        </p:nvCxnSpPr>
        <p:spPr>
          <a:xfrm flipH="1">
            <a:off x="7019106" y="3898070"/>
            <a:ext cx="785230" cy="7340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4A4FB72A-80BD-4B5C-B8F2-340279DE7146}"/>
              </a:ext>
            </a:extLst>
          </p:cNvPr>
          <p:cNvCxnSpPr>
            <a:cxnSpLocks/>
          </p:cNvCxnSpPr>
          <p:nvPr/>
        </p:nvCxnSpPr>
        <p:spPr>
          <a:xfrm flipH="1">
            <a:off x="7054901" y="3853724"/>
            <a:ext cx="1806769" cy="8082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F51F5C17-6D62-45AA-B0DE-24E5A7F25EA7}"/>
              </a:ext>
            </a:extLst>
          </p:cNvPr>
          <p:cNvCxnSpPr>
            <a:cxnSpLocks/>
          </p:cNvCxnSpPr>
          <p:nvPr/>
        </p:nvCxnSpPr>
        <p:spPr>
          <a:xfrm flipH="1">
            <a:off x="7155706" y="3853724"/>
            <a:ext cx="3316908" cy="8082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681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1EBDE-7E22-4F0D-9222-E8449CEA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MapReduce Architecture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05B30E-5328-4FB0-B47E-9F5ACE3A1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5" name="AutoShape 2" descr="https://upload-images.jianshu.io/upload_images/6450093-67bc8eb26b17b035?imageMogr2/auto-orient/strip|imageView2/2/w/622/format/webp">
            <a:extLst>
              <a:ext uri="{FF2B5EF4-FFF2-40B4-BE49-F238E27FC236}">
                <a16:creationId xmlns:a16="http://schemas.microsoft.com/office/drawing/2014/main" id="{36FC1C2D-6B09-40E1-AE22-1BD81D2985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s://upload-images.jianshu.io/upload_images/6450093-67bc8eb26b17b035?imageMogr2/auto-orient/strip|imageView2/2/w/622/format/webp">
            <a:extLst>
              <a:ext uri="{FF2B5EF4-FFF2-40B4-BE49-F238E27FC236}">
                <a16:creationId xmlns:a16="http://schemas.microsoft.com/office/drawing/2014/main" id="{0BD68D67-16DB-4A28-913E-449EB6F3E4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0DA8E1-D573-4017-9769-9C5774643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94" y="1058077"/>
            <a:ext cx="8370773" cy="518126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A131BE4-23C0-4F61-849D-F37C7A7D1025}"/>
              </a:ext>
            </a:extLst>
          </p:cNvPr>
          <p:cNvSpPr/>
          <p:nvPr/>
        </p:nvSpPr>
        <p:spPr>
          <a:xfrm>
            <a:off x="630072" y="2927406"/>
            <a:ext cx="1927412" cy="8964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YARN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0526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797D3E-E869-47C5-BECE-F0760EEAF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Working Overflow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A9AFF8-9E3C-4499-96D9-A486972C6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440" y="1409417"/>
            <a:ext cx="9116671" cy="4201597"/>
          </a:xfrm>
          <a:prstGeom prst="rect">
            <a:avLst/>
          </a:prstGeo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039B5202-A05A-4530-8F3E-294D1300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MapReduce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748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BA6B34F-1095-4AA9-9FA3-32FB5DBA4A2F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6" name="Freeform 105">
              <a:extLst>
                <a:ext uri="{FF2B5EF4-FFF2-40B4-BE49-F238E27FC236}">
                  <a16:creationId xmlns:a16="http://schemas.microsoft.com/office/drawing/2014/main" id="{AEACAFD7-8CD2-4851-9DF5-532299C34E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106">
              <a:extLst>
                <a:ext uri="{FF2B5EF4-FFF2-40B4-BE49-F238E27FC236}">
                  <a16:creationId xmlns:a16="http://schemas.microsoft.com/office/drawing/2014/main" id="{E777FC6C-7E1A-44CF-BBAE-D121B27117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7">
              <a:extLst>
                <a:ext uri="{FF2B5EF4-FFF2-40B4-BE49-F238E27FC236}">
                  <a16:creationId xmlns:a16="http://schemas.microsoft.com/office/drawing/2014/main" id="{36F8082A-3F76-40F4-9F47-83E7758541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8">
              <a:extLst>
                <a:ext uri="{FF2B5EF4-FFF2-40B4-BE49-F238E27FC236}">
                  <a16:creationId xmlns:a16="http://schemas.microsoft.com/office/drawing/2014/main" id="{DF6771ED-587C-4E52-8B5A-9D7BA5AB3A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9">
              <a:extLst>
                <a:ext uri="{FF2B5EF4-FFF2-40B4-BE49-F238E27FC236}">
                  <a16:creationId xmlns:a16="http://schemas.microsoft.com/office/drawing/2014/main" id="{AEF9C0F6-A509-41A8-97B5-E2D473CAA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10">
              <a:extLst>
                <a:ext uri="{FF2B5EF4-FFF2-40B4-BE49-F238E27FC236}">
                  <a16:creationId xmlns:a16="http://schemas.microsoft.com/office/drawing/2014/main" id="{E7BDE460-8171-489C-89C6-BFBBEA2DD3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1">
              <a:extLst>
                <a:ext uri="{FF2B5EF4-FFF2-40B4-BE49-F238E27FC236}">
                  <a16:creationId xmlns:a16="http://schemas.microsoft.com/office/drawing/2014/main" id="{AE19B8C3-1874-4D0B-82BA-DC387529B5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2">
              <a:extLst>
                <a:ext uri="{FF2B5EF4-FFF2-40B4-BE49-F238E27FC236}">
                  <a16:creationId xmlns:a16="http://schemas.microsoft.com/office/drawing/2014/main" id="{6A9C200D-F2D8-405E-B055-920E9C346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3">
              <a:extLst>
                <a:ext uri="{FF2B5EF4-FFF2-40B4-BE49-F238E27FC236}">
                  <a16:creationId xmlns:a16="http://schemas.microsoft.com/office/drawing/2014/main" id="{79D64961-723F-4942-9007-A0B9C11912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4">
              <a:extLst>
                <a:ext uri="{FF2B5EF4-FFF2-40B4-BE49-F238E27FC236}">
                  <a16:creationId xmlns:a16="http://schemas.microsoft.com/office/drawing/2014/main" id="{BEA6281E-7FA3-4350-9E1A-ACF8DD23B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5">
              <a:extLst>
                <a:ext uri="{FF2B5EF4-FFF2-40B4-BE49-F238E27FC236}">
                  <a16:creationId xmlns:a16="http://schemas.microsoft.com/office/drawing/2014/main" id="{43977110-BEEA-484B-A0D5-55486378E0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6">
              <a:extLst>
                <a:ext uri="{FF2B5EF4-FFF2-40B4-BE49-F238E27FC236}">
                  <a16:creationId xmlns:a16="http://schemas.microsoft.com/office/drawing/2014/main" id="{D264DB9A-110E-4683-80FE-E8DF2D7474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7">
              <a:extLst>
                <a:ext uri="{FF2B5EF4-FFF2-40B4-BE49-F238E27FC236}">
                  <a16:creationId xmlns:a16="http://schemas.microsoft.com/office/drawing/2014/main" id="{9876357A-8FD7-445C-A0FA-5DDD25A2B7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8">
              <a:extLst>
                <a:ext uri="{FF2B5EF4-FFF2-40B4-BE49-F238E27FC236}">
                  <a16:creationId xmlns:a16="http://schemas.microsoft.com/office/drawing/2014/main" id="{748C6219-3197-4865-B169-37EAD3DC93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9">
              <a:extLst>
                <a:ext uri="{FF2B5EF4-FFF2-40B4-BE49-F238E27FC236}">
                  <a16:creationId xmlns:a16="http://schemas.microsoft.com/office/drawing/2014/main" id="{2EA6F19F-39FB-46E1-9A7E-3BABC16B58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20">
              <a:extLst>
                <a:ext uri="{FF2B5EF4-FFF2-40B4-BE49-F238E27FC236}">
                  <a16:creationId xmlns:a16="http://schemas.microsoft.com/office/drawing/2014/main" id="{8B70E9D2-031D-4C9E-940D-7A8D0A8516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1">
              <a:extLst>
                <a:ext uri="{FF2B5EF4-FFF2-40B4-BE49-F238E27FC236}">
                  <a16:creationId xmlns:a16="http://schemas.microsoft.com/office/drawing/2014/main" id="{84E7033C-B306-4560-9427-FC568753EA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2">
              <a:extLst>
                <a:ext uri="{FF2B5EF4-FFF2-40B4-BE49-F238E27FC236}">
                  <a16:creationId xmlns:a16="http://schemas.microsoft.com/office/drawing/2014/main" id="{755FBA37-8EF9-4CDA-96C8-7FBE96823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3">
              <a:extLst>
                <a:ext uri="{FF2B5EF4-FFF2-40B4-BE49-F238E27FC236}">
                  <a16:creationId xmlns:a16="http://schemas.microsoft.com/office/drawing/2014/main" id="{3525CD63-6824-4A58-964F-DE8FA0D6CF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4">
              <a:extLst>
                <a:ext uri="{FF2B5EF4-FFF2-40B4-BE49-F238E27FC236}">
                  <a16:creationId xmlns:a16="http://schemas.microsoft.com/office/drawing/2014/main" id="{7266553E-D5E7-44E7-82C8-0621B7DDE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5">
              <a:extLst>
                <a:ext uri="{FF2B5EF4-FFF2-40B4-BE49-F238E27FC236}">
                  <a16:creationId xmlns:a16="http://schemas.microsoft.com/office/drawing/2014/main" id="{07574F3E-5B61-4AFC-B65E-3F2A8454C3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6">
              <a:extLst>
                <a:ext uri="{FF2B5EF4-FFF2-40B4-BE49-F238E27FC236}">
                  <a16:creationId xmlns:a16="http://schemas.microsoft.com/office/drawing/2014/main" id="{4ED7559A-AF7D-4118-B1C6-071565F9F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7">
              <a:extLst>
                <a:ext uri="{FF2B5EF4-FFF2-40B4-BE49-F238E27FC236}">
                  <a16:creationId xmlns:a16="http://schemas.microsoft.com/office/drawing/2014/main" id="{6924A453-9ECB-4FEE-A843-659E0147A0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8">
              <a:extLst>
                <a:ext uri="{FF2B5EF4-FFF2-40B4-BE49-F238E27FC236}">
                  <a16:creationId xmlns:a16="http://schemas.microsoft.com/office/drawing/2014/main" id="{3F838B94-31AA-44D3-BB5E-EE4C87B421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9">
              <a:extLst>
                <a:ext uri="{FF2B5EF4-FFF2-40B4-BE49-F238E27FC236}">
                  <a16:creationId xmlns:a16="http://schemas.microsoft.com/office/drawing/2014/main" id="{9FE025CD-22FD-42F8-8D43-883C01BD1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30">
              <a:extLst>
                <a:ext uri="{FF2B5EF4-FFF2-40B4-BE49-F238E27FC236}">
                  <a16:creationId xmlns:a16="http://schemas.microsoft.com/office/drawing/2014/main" id="{AF98113F-7D78-49D7-B49C-74EC229CE5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1">
              <a:extLst>
                <a:ext uri="{FF2B5EF4-FFF2-40B4-BE49-F238E27FC236}">
                  <a16:creationId xmlns:a16="http://schemas.microsoft.com/office/drawing/2014/main" id="{987E95DB-C783-4500-A69A-C470060BEA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2">
              <a:extLst>
                <a:ext uri="{FF2B5EF4-FFF2-40B4-BE49-F238E27FC236}">
                  <a16:creationId xmlns:a16="http://schemas.microsoft.com/office/drawing/2014/main" id="{F71CF6BC-FD6C-4633-99AE-3DFBBA535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3">
              <a:extLst>
                <a:ext uri="{FF2B5EF4-FFF2-40B4-BE49-F238E27FC236}">
                  <a16:creationId xmlns:a16="http://schemas.microsoft.com/office/drawing/2014/main" id="{6486144C-6B15-4CE8-B940-5B399C572D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4">
              <a:extLst>
                <a:ext uri="{FF2B5EF4-FFF2-40B4-BE49-F238E27FC236}">
                  <a16:creationId xmlns:a16="http://schemas.microsoft.com/office/drawing/2014/main" id="{66431074-2E63-4CB7-88F5-99157460E0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5">
              <a:extLst>
                <a:ext uri="{FF2B5EF4-FFF2-40B4-BE49-F238E27FC236}">
                  <a16:creationId xmlns:a16="http://schemas.microsoft.com/office/drawing/2014/main" id="{7FD50E61-7E60-4EB5-B925-49879EF52C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6">
              <a:extLst>
                <a:ext uri="{FF2B5EF4-FFF2-40B4-BE49-F238E27FC236}">
                  <a16:creationId xmlns:a16="http://schemas.microsoft.com/office/drawing/2014/main" id="{1E3786E1-A3C6-418E-861D-ABB4A61CF0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7">
              <a:extLst>
                <a:ext uri="{FF2B5EF4-FFF2-40B4-BE49-F238E27FC236}">
                  <a16:creationId xmlns:a16="http://schemas.microsoft.com/office/drawing/2014/main" id="{A6ADCDE7-AA77-48D7-A55E-1065D262FF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8">
              <a:extLst>
                <a:ext uri="{FF2B5EF4-FFF2-40B4-BE49-F238E27FC236}">
                  <a16:creationId xmlns:a16="http://schemas.microsoft.com/office/drawing/2014/main" id="{F13B4672-4A57-474E-8F0D-8E01F420E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9">
              <a:extLst>
                <a:ext uri="{FF2B5EF4-FFF2-40B4-BE49-F238E27FC236}">
                  <a16:creationId xmlns:a16="http://schemas.microsoft.com/office/drawing/2014/main" id="{D677DFD2-E5D0-40EA-B50D-255F927C72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40">
              <a:extLst>
                <a:ext uri="{FF2B5EF4-FFF2-40B4-BE49-F238E27FC236}">
                  <a16:creationId xmlns:a16="http://schemas.microsoft.com/office/drawing/2014/main" id="{57C85EF3-3373-4EDA-A058-E3958147C5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1">
              <a:extLst>
                <a:ext uri="{FF2B5EF4-FFF2-40B4-BE49-F238E27FC236}">
                  <a16:creationId xmlns:a16="http://schemas.microsoft.com/office/drawing/2014/main" id="{01E879A9-CF4F-4714-9C22-91EC7EE01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pic>
        <p:nvPicPr>
          <p:cNvPr id="215" name="图片 214">
            <a:extLst>
              <a:ext uri="{FF2B5EF4-FFF2-40B4-BE49-F238E27FC236}">
                <a16:creationId xmlns:a16="http://schemas.microsoft.com/office/drawing/2014/main" id="{259B8D75-F3A8-422C-B35A-CB74AB4B39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44" y="3739909"/>
            <a:ext cx="6960072" cy="2773464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84283D-E128-4185-B014-75A0E1E0F4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Our Algorithm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8FB78C-4843-41FB-A6B2-6AADB394F2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Group 22</a:t>
            </a:r>
            <a:endParaRPr lang="zh-CN" altLang="en-US" dirty="0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AFBAE54A-5128-44B2-B7C4-B74DB83C04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52F9B30E-2181-4EA8-9DAF-F4284FE537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0840" y="3377545"/>
            <a:ext cx="5210175" cy="995326"/>
          </a:xfrm>
        </p:spPr>
        <p:txBody>
          <a:bodyPr/>
          <a:lstStyle/>
          <a:p>
            <a:r>
              <a:rPr lang="en-US" altLang="zh-CN" dirty="0"/>
              <a:t>Count Words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1955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8C03F6-B945-4FA8-8DE9-3378D7588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FACBFD5-0BAE-4732-B5CE-6A74009B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Map and Reduce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EDCBA3E-D67E-4C68-84F9-7D8BBC11B6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Two basic function</a:t>
            </a:r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E8B0A87-FA1C-4DA6-B3B5-C8F3C09FD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019409"/>
              </p:ext>
            </p:extLst>
          </p:nvPr>
        </p:nvGraphicFramePr>
        <p:xfrm>
          <a:off x="1013012" y="2143588"/>
          <a:ext cx="10363200" cy="3234212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246094">
                  <a:extLst>
                    <a:ext uri="{9D8B030D-6E8A-4147-A177-3AD203B41FA5}">
                      <a16:colId xmlns:a16="http://schemas.microsoft.com/office/drawing/2014/main" val="3793197306"/>
                    </a:ext>
                  </a:extLst>
                </a:gridCol>
                <a:gridCol w="2294965">
                  <a:extLst>
                    <a:ext uri="{9D8B030D-6E8A-4147-A177-3AD203B41FA5}">
                      <a16:colId xmlns:a16="http://schemas.microsoft.com/office/drawing/2014/main" val="296207174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456800"/>
                    </a:ext>
                  </a:extLst>
                </a:gridCol>
                <a:gridCol w="4383741">
                  <a:extLst>
                    <a:ext uri="{9D8B030D-6E8A-4147-A177-3AD203B41FA5}">
                      <a16:colId xmlns:a16="http://schemas.microsoft.com/office/drawing/2014/main" val="2572259359"/>
                    </a:ext>
                  </a:extLst>
                </a:gridCol>
              </a:tblGrid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函数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输入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输出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说明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F8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49918"/>
                  </a:ext>
                </a:extLst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Map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&lt;k1,v1&gt;</a:t>
                      </a:r>
                    </a:p>
                    <a:p>
                      <a:pPr algn="ctr"/>
                      <a:endParaRPr lang="en-US" altLang="zh-CN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如：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&lt;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行号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,”a b c”&gt;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List(&lt;k2,v2&gt;)</a:t>
                      </a:r>
                    </a:p>
                    <a:p>
                      <a:pPr algn="ctr"/>
                      <a:r>
                        <a:rPr lang="zh-CN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如：</a:t>
                      </a:r>
                    </a:p>
                    <a:p>
                      <a:pPr algn="ctr"/>
                      <a:r>
                        <a:rPr lang="en-US" altLang="zh-CN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&lt;“a”,1&gt;</a:t>
                      </a:r>
                    </a:p>
                    <a:p>
                      <a:pPr algn="ctr"/>
                      <a:r>
                        <a:rPr lang="en-US" altLang="zh-CN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&lt;“b”,1&gt;</a:t>
                      </a:r>
                    </a:p>
                    <a:p>
                      <a:pPr algn="ctr"/>
                      <a:r>
                        <a:rPr lang="en-US" altLang="zh-CN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&lt;“c”,1&gt;</a:t>
                      </a:r>
                      <a:endParaRPr lang="zh-CN" altLang="en-US" sz="18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将小数据集进一步解析成一批</a:t>
                      </a:r>
                      <a:r>
                        <a:rPr lang="en-US" altLang="zh-CN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800" kern="1200" dirty="0" err="1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key,value</a:t>
                      </a:r>
                      <a:r>
                        <a:rPr lang="en-US" altLang="zh-CN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zh-CN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对，输入</a:t>
                      </a:r>
                      <a:r>
                        <a:rPr lang="en-US" altLang="zh-CN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  <a:r>
                        <a:rPr lang="zh-CN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函数中进行处理</a:t>
                      </a:r>
                      <a:endParaRPr lang="en-US" altLang="zh-CN" sz="18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altLang="zh-CN" sz="18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zh-CN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每一个输入的的</a:t>
                      </a:r>
                      <a:r>
                        <a:rPr lang="en-US" altLang="zh-CN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&lt;k1,v1&gt;</a:t>
                      </a:r>
                      <a:r>
                        <a:rPr lang="zh-CN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会输出一批</a:t>
                      </a:r>
                      <a:r>
                        <a:rPr lang="en-US" altLang="zh-CN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&lt;k2,v2&gt;</a:t>
                      </a:r>
                      <a:r>
                        <a:rPr lang="zh-CN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。</a:t>
                      </a:r>
                      <a:r>
                        <a:rPr lang="en-US" altLang="zh-CN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&lt;k2,v2&gt;</a:t>
                      </a:r>
                      <a:r>
                        <a:rPr lang="zh-CN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是计算的中间结果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978849909"/>
                  </a:ext>
                </a:extLst>
              </a:tr>
              <a:tr h="5824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Reduce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pl-PL" altLang="zh-CN" dirty="0">
                          <a:solidFill>
                            <a:sysClr val="windowText" lastClr="000000"/>
                          </a:solidFill>
                        </a:rPr>
                        <a:t>&lt;k2,List(v2)&gt;</a:t>
                      </a:r>
                      <a:endParaRPr lang="en-US" altLang="zh-CN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endParaRPr lang="pl-PL" altLang="zh-CN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zh-CN" altLang="pl-PL" dirty="0">
                          <a:solidFill>
                            <a:sysClr val="windowText" lastClr="000000"/>
                          </a:solidFill>
                        </a:rPr>
                        <a:t>如：</a:t>
                      </a:r>
                      <a:r>
                        <a:rPr lang="pl-PL" altLang="zh-CN" dirty="0">
                          <a:solidFill>
                            <a:sysClr val="windowText" lastClr="000000"/>
                          </a:solidFill>
                        </a:rPr>
                        <a:t>&lt;“a”,&lt;1,1,1&gt;&gt;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&lt;k3,v3&gt;</a:t>
                      </a:r>
                    </a:p>
                    <a:p>
                      <a:pPr algn="ctr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如：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&lt;“a”,3&gt;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输入的中间结果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&lt;k2,List(v2)&gt;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中的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List(v2)</a:t>
                      </a:r>
                    </a:p>
                    <a:p>
                      <a:pPr algn="l"/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表示是一批属于同一个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k2</a:t>
                      </a:r>
                      <a:r>
                        <a:rPr lang="zh-CN" altLang="en-US" dirty="0">
                          <a:solidFill>
                            <a:sysClr val="windowText" lastClr="000000"/>
                          </a:solidFill>
                        </a:rPr>
                        <a:t>的</a:t>
                      </a:r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pattFill prst="dkUpDiag">
                      <a:fgClr>
                        <a:schemeClr val="accent6">
                          <a:lumMod val="20000"/>
                          <a:lumOff val="8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52635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865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9E03852-971D-4A26-AFDC-88F7ADC2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EB3AB78-CDE9-412C-8AFC-2497D515A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MapReduce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EE6724-59E6-4D04-89E2-DD82737E36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Need Two Steps</a:t>
            </a:r>
            <a:r>
              <a:rPr lang="zh-CN" altLang="en-US" dirty="0"/>
              <a:t>？</a:t>
            </a:r>
          </a:p>
        </p:txBody>
      </p:sp>
      <p:sp>
        <p:nvSpPr>
          <p:cNvPr id="77" name="išlïḓê">
            <a:extLst>
              <a:ext uri="{FF2B5EF4-FFF2-40B4-BE49-F238E27FC236}">
                <a16:creationId xmlns:a16="http://schemas.microsoft.com/office/drawing/2014/main" id="{7E45BC97-C54C-4F52-A646-EBDBF253E556}"/>
              </a:ext>
            </a:extLst>
          </p:cNvPr>
          <p:cNvSpPr/>
          <p:nvPr/>
        </p:nvSpPr>
        <p:spPr>
          <a:xfrm>
            <a:off x="3294857" y="3908249"/>
            <a:ext cx="294987" cy="294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30" h="19331" extrusionOk="0">
                <a:moveTo>
                  <a:pt x="424" y="12487"/>
                </a:moveTo>
                <a:cubicBezTo>
                  <a:pt x="1982" y="17591"/>
                  <a:pt x="7383" y="20465"/>
                  <a:pt x="12487" y="18907"/>
                </a:cubicBezTo>
                <a:cubicBezTo>
                  <a:pt x="17591" y="17348"/>
                  <a:pt x="20465" y="11947"/>
                  <a:pt x="18906" y="6843"/>
                </a:cubicBezTo>
                <a:cubicBezTo>
                  <a:pt x="17348" y="1739"/>
                  <a:pt x="11947" y="-1135"/>
                  <a:pt x="6843" y="424"/>
                </a:cubicBezTo>
                <a:cubicBezTo>
                  <a:pt x="1739" y="1982"/>
                  <a:pt x="-1135" y="7383"/>
                  <a:pt x="424" y="124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wrap="square" lIns="91440" tIns="45720" rIns="91440" bIns="45720" anchor="ctr">
            <a:normAutofit fontScale="40000" lnSpcReduction="20000"/>
          </a:bodyPr>
          <a:lstStyle>
            <a:lvl1pPr algn="ctr" defTabSz="825500">
              <a:defRPr sz="5600"/>
            </a:lvl1pPr>
            <a:lvl2pPr indent="342900" algn="ctr" defTabSz="825500">
              <a:defRPr sz="5600"/>
            </a:lvl2pPr>
            <a:lvl3pPr indent="685800" algn="ctr" defTabSz="825500">
              <a:defRPr sz="5600"/>
            </a:lvl3pPr>
            <a:lvl4pPr indent="1028700" algn="ctr" defTabSz="825500">
              <a:defRPr sz="5600"/>
            </a:lvl4pPr>
            <a:lvl5pPr indent="1371600" algn="ctr" defTabSz="825500">
              <a:defRPr sz="5600"/>
            </a:lvl5pPr>
            <a:lvl6pPr indent="1714500" algn="ctr" defTabSz="825500">
              <a:defRPr sz="5600"/>
            </a:lvl6pPr>
            <a:lvl7pPr indent="2057400" algn="ctr" defTabSz="825500">
              <a:defRPr sz="5600"/>
            </a:lvl7pPr>
            <a:lvl8pPr indent="2400300" algn="ctr" defTabSz="825500">
              <a:defRPr sz="5600"/>
            </a:lvl8pPr>
            <a:lvl9pPr indent="2743200" algn="ctr" defTabSz="825500">
              <a:defRPr sz="5600"/>
            </a:lvl9pPr>
          </a:lstStyle>
          <a:p>
            <a:pPr lvl="0" defTabSz="457200">
              <a:lnSpc>
                <a:spcPct val="140000"/>
              </a:lnSpc>
              <a:spcAft>
                <a:spcPts val="1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" name="íşľïḓe">
            <a:extLst>
              <a:ext uri="{FF2B5EF4-FFF2-40B4-BE49-F238E27FC236}">
                <a16:creationId xmlns:a16="http://schemas.microsoft.com/office/drawing/2014/main" id="{503DC6C3-4C50-4829-B8EC-9C53998A2337}"/>
              </a:ext>
            </a:extLst>
          </p:cNvPr>
          <p:cNvSpPr/>
          <p:nvPr/>
        </p:nvSpPr>
        <p:spPr>
          <a:xfrm rot="3695988">
            <a:off x="5729563" y="2496878"/>
            <a:ext cx="975848" cy="314795"/>
          </a:xfrm>
          <a:custGeom>
            <a:avLst/>
            <a:gdLst>
              <a:gd name="connsiteX0" fmla="*/ 0 w 975848"/>
              <a:gd name="connsiteY0" fmla="*/ 149385 h 314795"/>
              <a:gd name="connsiteX1" fmla="*/ 864937 w 975848"/>
              <a:gd name="connsiteY1" fmla="*/ 158450 h 314795"/>
              <a:gd name="connsiteX2" fmla="*/ 924973 w 975848"/>
              <a:gd name="connsiteY2" fmla="*/ 219597 h 314795"/>
              <a:gd name="connsiteX3" fmla="*/ 975848 w 975848"/>
              <a:gd name="connsiteY3" fmla="*/ 178794 h 314795"/>
              <a:gd name="connsiteX4" fmla="*/ 974187 w 975848"/>
              <a:gd name="connsiteY4" fmla="*/ 314795 h 314795"/>
              <a:gd name="connsiteX5" fmla="*/ 843952 w 975848"/>
              <a:gd name="connsiteY5" fmla="*/ 284579 h 314795"/>
              <a:gd name="connsiteX6" fmla="*/ 888821 w 975848"/>
              <a:gd name="connsiteY6" fmla="*/ 248593 h 314795"/>
              <a:gd name="connsiteX7" fmla="*/ 834288 w 975848"/>
              <a:gd name="connsiteY7" fmla="*/ 192905 h 314795"/>
              <a:gd name="connsiteX8" fmla="*/ 29041 w 975848"/>
              <a:gd name="connsiteY8" fmla="*/ 185585 h 314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5848" h="314795">
                <a:moveTo>
                  <a:pt x="0" y="149385"/>
                </a:moveTo>
                <a:cubicBezTo>
                  <a:pt x="257462" y="-57104"/>
                  <a:pt x="619926" y="-45243"/>
                  <a:pt x="864937" y="158450"/>
                </a:cubicBezTo>
                <a:lnTo>
                  <a:pt x="924973" y="219597"/>
                </a:lnTo>
                <a:lnTo>
                  <a:pt x="975848" y="178794"/>
                </a:lnTo>
                <a:cubicBezTo>
                  <a:pt x="975848" y="178794"/>
                  <a:pt x="974187" y="314795"/>
                  <a:pt x="974187" y="314795"/>
                </a:cubicBezTo>
                <a:lnTo>
                  <a:pt x="843952" y="284579"/>
                </a:lnTo>
                <a:lnTo>
                  <a:pt x="888821" y="248593"/>
                </a:lnTo>
                <a:lnTo>
                  <a:pt x="834288" y="192905"/>
                </a:lnTo>
                <a:cubicBezTo>
                  <a:pt x="604181" y="862"/>
                  <a:pt x="269004" y="-6881"/>
                  <a:pt x="29041" y="185585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 fontScale="40000" lnSpcReduction="20000"/>
          </a:bodyPr>
          <a:lstStyle>
            <a:lvl1pPr algn="ctr" defTabSz="825500">
              <a:defRPr sz="5600"/>
            </a:lvl1pPr>
            <a:lvl2pPr indent="342900" algn="ctr" defTabSz="825500">
              <a:defRPr sz="5600"/>
            </a:lvl2pPr>
            <a:lvl3pPr indent="685800" algn="ctr" defTabSz="825500">
              <a:defRPr sz="5600"/>
            </a:lvl3pPr>
            <a:lvl4pPr indent="1028700" algn="ctr" defTabSz="825500">
              <a:defRPr sz="5600"/>
            </a:lvl4pPr>
            <a:lvl5pPr indent="1371600" algn="ctr" defTabSz="825500">
              <a:defRPr sz="5600"/>
            </a:lvl5pPr>
            <a:lvl6pPr indent="1714500" algn="ctr" defTabSz="825500">
              <a:defRPr sz="5600"/>
            </a:lvl6pPr>
            <a:lvl7pPr indent="2057400" algn="ctr" defTabSz="825500">
              <a:defRPr sz="5600"/>
            </a:lvl7pPr>
            <a:lvl8pPr indent="2400300" algn="ctr" defTabSz="825500">
              <a:defRPr sz="5600"/>
            </a:lvl8pPr>
            <a:lvl9pPr indent="2743200" algn="ctr" defTabSz="825500">
              <a:defRPr sz="5600"/>
            </a:lvl9pPr>
          </a:lstStyle>
          <a:p>
            <a:pPr lvl="0" defTabSz="457200">
              <a:lnSpc>
                <a:spcPct val="140000"/>
              </a:lnSpc>
              <a:spcAft>
                <a:spcPts val="1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" name="iŝḻíďê">
            <a:extLst>
              <a:ext uri="{FF2B5EF4-FFF2-40B4-BE49-F238E27FC236}">
                <a16:creationId xmlns:a16="http://schemas.microsoft.com/office/drawing/2014/main" id="{6F58C162-8A16-46BD-8125-013F01C595EA}"/>
              </a:ext>
            </a:extLst>
          </p:cNvPr>
          <p:cNvSpPr/>
          <p:nvPr/>
        </p:nvSpPr>
        <p:spPr>
          <a:xfrm>
            <a:off x="4704657" y="2377158"/>
            <a:ext cx="212390" cy="2123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30" h="19331" extrusionOk="0">
                <a:moveTo>
                  <a:pt x="424" y="12487"/>
                </a:moveTo>
                <a:cubicBezTo>
                  <a:pt x="1982" y="17591"/>
                  <a:pt x="7383" y="20465"/>
                  <a:pt x="12487" y="18907"/>
                </a:cubicBezTo>
                <a:cubicBezTo>
                  <a:pt x="17591" y="17348"/>
                  <a:pt x="20465" y="11947"/>
                  <a:pt x="18906" y="6843"/>
                </a:cubicBezTo>
                <a:cubicBezTo>
                  <a:pt x="17348" y="1739"/>
                  <a:pt x="11947" y="-1135"/>
                  <a:pt x="6843" y="424"/>
                </a:cubicBezTo>
                <a:cubicBezTo>
                  <a:pt x="1739" y="1982"/>
                  <a:pt x="-1135" y="7383"/>
                  <a:pt x="424" y="124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wrap="square" lIns="91440" tIns="45720" rIns="91440" bIns="45720" anchor="ctr">
            <a:normAutofit fontScale="25000" lnSpcReduction="20000"/>
          </a:bodyPr>
          <a:lstStyle>
            <a:lvl1pPr algn="ctr" defTabSz="825500">
              <a:defRPr sz="5600"/>
            </a:lvl1pPr>
            <a:lvl2pPr indent="342900" algn="ctr" defTabSz="825500">
              <a:defRPr sz="5600"/>
            </a:lvl2pPr>
            <a:lvl3pPr indent="685800" algn="ctr" defTabSz="825500">
              <a:defRPr sz="5600"/>
            </a:lvl3pPr>
            <a:lvl4pPr indent="1028700" algn="ctr" defTabSz="825500">
              <a:defRPr sz="5600"/>
            </a:lvl4pPr>
            <a:lvl5pPr indent="1371600" algn="ctr" defTabSz="825500">
              <a:defRPr sz="5600"/>
            </a:lvl5pPr>
            <a:lvl6pPr indent="1714500" algn="ctr" defTabSz="825500">
              <a:defRPr sz="5600"/>
            </a:lvl6pPr>
            <a:lvl7pPr indent="2057400" algn="ctr" defTabSz="825500">
              <a:defRPr sz="5600"/>
            </a:lvl7pPr>
            <a:lvl8pPr indent="2400300" algn="ctr" defTabSz="825500">
              <a:defRPr sz="5600"/>
            </a:lvl8pPr>
            <a:lvl9pPr indent="2743200" algn="ctr" defTabSz="825500">
              <a:defRPr sz="5600"/>
            </a:lvl9pPr>
          </a:lstStyle>
          <a:p>
            <a:pPr lvl="0" defTabSz="457200">
              <a:lnSpc>
                <a:spcPct val="140000"/>
              </a:lnSpc>
              <a:spcAft>
                <a:spcPts val="1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" name="ïśḷiḍe">
            <a:extLst>
              <a:ext uri="{FF2B5EF4-FFF2-40B4-BE49-F238E27FC236}">
                <a16:creationId xmlns:a16="http://schemas.microsoft.com/office/drawing/2014/main" id="{6C87EC8E-12BD-466E-921E-6291E21CBB35}"/>
              </a:ext>
            </a:extLst>
          </p:cNvPr>
          <p:cNvSpPr/>
          <p:nvPr/>
        </p:nvSpPr>
        <p:spPr>
          <a:xfrm>
            <a:off x="7316768" y="2276252"/>
            <a:ext cx="1270602" cy="127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31" h="19331" extrusionOk="0">
                <a:moveTo>
                  <a:pt x="424" y="12487"/>
                </a:moveTo>
                <a:cubicBezTo>
                  <a:pt x="1982" y="17591"/>
                  <a:pt x="7383" y="20465"/>
                  <a:pt x="12487" y="18906"/>
                </a:cubicBezTo>
                <a:cubicBezTo>
                  <a:pt x="17591" y="17348"/>
                  <a:pt x="20465" y="11947"/>
                  <a:pt x="18907" y="6843"/>
                </a:cubicBezTo>
                <a:cubicBezTo>
                  <a:pt x="17348" y="1739"/>
                  <a:pt x="11947" y="-1135"/>
                  <a:pt x="6843" y="424"/>
                </a:cubicBezTo>
                <a:cubicBezTo>
                  <a:pt x="1739" y="1982"/>
                  <a:pt x="-1135" y="7383"/>
                  <a:pt x="424" y="12487"/>
                </a:cubicBezTo>
                <a:close/>
              </a:path>
            </a:pathLst>
          </a:custGeom>
          <a:solidFill>
            <a:srgbClr val="616161"/>
          </a:solidFill>
          <a:ln w="57150">
            <a:noFill/>
            <a:miter lim="400000"/>
          </a:ln>
        </p:spPr>
        <p:txBody>
          <a:bodyPr wrap="square" lIns="91440" tIns="45720" rIns="91440" bIns="45720" anchor="ctr">
            <a:normAutofit/>
          </a:bodyPr>
          <a:lstStyle>
            <a:lvl1pPr algn="ctr" defTabSz="825500">
              <a:defRPr sz="5600"/>
            </a:lvl1pPr>
            <a:lvl2pPr indent="342900" algn="ctr" defTabSz="825500">
              <a:defRPr sz="5600"/>
            </a:lvl2pPr>
            <a:lvl3pPr indent="685800" algn="ctr" defTabSz="825500">
              <a:defRPr sz="5600"/>
            </a:lvl3pPr>
            <a:lvl4pPr indent="1028700" algn="ctr" defTabSz="825500">
              <a:defRPr sz="5600"/>
            </a:lvl4pPr>
            <a:lvl5pPr indent="1371600" algn="ctr" defTabSz="825500">
              <a:defRPr sz="5600"/>
            </a:lvl5pPr>
            <a:lvl6pPr indent="1714500" algn="ctr" defTabSz="825500">
              <a:defRPr sz="5600"/>
            </a:lvl6pPr>
            <a:lvl7pPr indent="2057400" algn="ctr" defTabSz="825500">
              <a:defRPr sz="5600"/>
            </a:lvl7pPr>
            <a:lvl8pPr indent="2400300" algn="ctr" defTabSz="825500">
              <a:defRPr sz="5600"/>
            </a:lvl8pPr>
            <a:lvl9pPr indent="2743200" algn="ctr" defTabSz="825500">
              <a:defRPr sz="5600"/>
            </a:lvl9pPr>
          </a:lstStyle>
          <a:p>
            <a:pPr lvl="0" defTabSz="457200">
              <a:lnSpc>
                <a:spcPct val="120000"/>
              </a:lnSpc>
              <a:spcAft>
                <a:spcPts val="1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84" name="íṣľíḓé">
            <a:extLst>
              <a:ext uri="{FF2B5EF4-FFF2-40B4-BE49-F238E27FC236}">
                <a16:creationId xmlns:a16="http://schemas.microsoft.com/office/drawing/2014/main" id="{E47C741F-2971-41C0-AF81-BCEDADD58737}"/>
              </a:ext>
            </a:extLst>
          </p:cNvPr>
          <p:cNvSpPr/>
          <p:nvPr/>
        </p:nvSpPr>
        <p:spPr>
          <a:xfrm rot="3695988">
            <a:off x="8212046" y="2924173"/>
            <a:ext cx="365788" cy="975569"/>
          </a:xfrm>
          <a:custGeom>
            <a:avLst/>
            <a:gdLst>
              <a:gd name="connsiteX0" fmla="*/ 0 w 365788"/>
              <a:gd name="connsiteY0" fmla="*/ 14919 h 975569"/>
              <a:gd name="connsiteX1" fmla="*/ 135179 w 365788"/>
              <a:gd name="connsiteY1" fmla="*/ 0 h 975569"/>
              <a:gd name="connsiteX2" fmla="*/ 94951 w 365788"/>
              <a:gd name="connsiteY2" fmla="*/ 61639 h 975569"/>
              <a:gd name="connsiteX3" fmla="*/ 161948 w 365788"/>
              <a:gd name="connsiteY3" fmla="*/ 115653 h 975569"/>
              <a:gd name="connsiteX4" fmla="*/ 255333 w 365788"/>
              <a:gd name="connsiteY4" fmla="*/ 975569 h 975569"/>
              <a:gd name="connsiteX5" fmla="*/ 216473 w 365788"/>
              <a:gd name="connsiteY5" fmla="*/ 950185 h 975569"/>
              <a:gd name="connsiteX6" fmla="*/ 130635 w 365788"/>
              <a:gd name="connsiteY6" fmla="*/ 149526 h 975569"/>
              <a:gd name="connsiteX7" fmla="*/ 69612 w 365788"/>
              <a:gd name="connsiteY7" fmla="*/ 100463 h 975569"/>
              <a:gd name="connsiteX8" fmla="*/ 42775 w 365788"/>
              <a:gd name="connsiteY8" fmla="*/ 141582 h 97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88" h="975569">
                <a:moveTo>
                  <a:pt x="0" y="14919"/>
                </a:moveTo>
                <a:cubicBezTo>
                  <a:pt x="0" y="14919"/>
                  <a:pt x="135179" y="0"/>
                  <a:pt x="135179" y="0"/>
                </a:cubicBezTo>
                <a:lnTo>
                  <a:pt x="94951" y="61639"/>
                </a:lnTo>
                <a:lnTo>
                  <a:pt x="161948" y="115653"/>
                </a:lnTo>
                <a:cubicBezTo>
                  <a:pt x="388567" y="339625"/>
                  <a:pt x="435725" y="699219"/>
                  <a:pt x="255333" y="975569"/>
                </a:cubicBezTo>
                <a:lnTo>
                  <a:pt x="216473" y="950185"/>
                </a:lnTo>
                <a:cubicBezTo>
                  <a:pt x="384608" y="692632"/>
                  <a:pt x="344203" y="359790"/>
                  <a:pt x="130635" y="149526"/>
                </a:cubicBezTo>
                <a:lnTo>
                  <a:pt x="69612" y="100463"/>
                </a:lnTo>
                <a:lnTo>
                  <a:pt x="42775" y="141582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/>
          </a:bodyPr>
          <a:lstStyle/>
          <a:p>
            <a:pPr algn="ctr" defTabSz="457200">
              <a:lnSpc>
                <a:spcPct val="120000"/>
              </a:lnSpc>
              <a:spcAft>
                <a:spcPts val="100"/>
              </a:spcAft>
            </a:pPr>
            <a:endParaRPr sz="3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5" name="îṥ1iḍê">
            <a:extLst>
              <a:ext uri="{FF2B5EF4-FFF2-40B4-BE49-F238E27FC236}">
                <a16:creationId xmlns:a16="http://schemas.microsoft.com/office/drawing/2014/main" id="{FBB4CC04-180E-491D-A7BF-3F3A2637C3BF}"/>
              </a:ext>
            </a:extLst>
          </p:cNvPr>
          <p:cNvSpPr/>
          <p:nvPr/>
        </p:nvSpPr>
        <p:spPr>
          <a:xfrm>
            <a:off x="8671367" y="2686972"/>
            <a:ext cx="224190" cy="224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30" h="19331" extrusionOk="0">
                <a:moveTo>
                  <a:pt x="424" y="12487"/>
                </a:moveTo>
                <a:cubicBezTo>
                  <a:pt x="1982" y="17591"/>
                  <a:pt x="7383" y="20465"/>
                  <a:pt x="12487" y="18907"/>
                </a:cubicBezTo>
                <a:cubicBezTo>
                  <a:pt x="17591" y="17348"/>
                  <a:pt x="20465" y="11947"/>
                  <a:pt x="18906" y="6843"/>
                </a:cubicBezTo>
                <a:cubicBezTo>
                  <a:pt x="17348" y="1739"/>
                  <a:pt x="11947" y="-1135"/>
                  <a:pt x="6843" y="424"/>
                </a:cubicBezTo>
                <a:cubicBezTo>
                  <a:pt x="1739" y="1982"/>
                  <a:pt x="-1135" y="7383"/>
                  <a:pt x="424" y="124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wrap="square" lIns="91440" tIns="45720" rIns="91440" bIns="45720" anchor="ctr">
            <a:normAutofit fontScale="25000" lnSpcReduction="20000"/>
          </a:bodyPr>
          <a:lstStyle>
            <a:lvl1pPr algn="ctr" defTabSz="825500">
              <a:defRPr sz="5600"/>
            </a:lvl1pPr>
            <a:lvl2pPr indent="342900" algn="ctr" defTabSz="825500">
              <a:defRPr sz="5600"/>
            </a:lvl2pPr>
            <a:lvl3pPr indent="685800" algn="ctr" defTabSz="825500">
              <a:defRPr sz="5600"/>
            </a:lvl3pPr>
            <a:lvl4pPr indent="1028700" algn="ctr" defTabSz="825500">
              <a:defRPr sz="5600"/>
            </a:lvl4pPr>
            <a:lvl5pPr indent="1371600" algn="ctr" defTabSz="825500">
              <a:defRPr sz="5600"/>
            </a:lvl5pPr>
            <a:lvl6pPr indent="1714500" algn="ctr" defTabSz="825500">
              <a:defRPr sz="5600"/>
            </a:lvl6pPr>
            <a:lvl7pPr indent="2057400" algn="ctr" defTabSz="825500">
              <a:defRPr sz="5600"/>
            </a:lvl7pPr>
            <a:lvl8pPr indent="2400300" algn="ctr" defTabSz="825500">
              <a:defRPr sz="5600"/>
            </a:lvl8pPr>
            <a:lvl9pPr indent="2743200" algn="ctr" defTabSz="825500">
              <a:defRPr sz="5600"/>
            </a:lvl9pPr>
          </a:lstStyle>
          <a:p>
            <a:pPr lvl="0" defTabSz="457200">
              <a:lnSpc>
                <a:spcPct val="140000"/>
              </a:lnSpc>
              <a:spcAft>
                <a:spcPts val="1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" name="isļíḑe">
            <a:extLst>
              <a:ext uri="{FF2B5EF4-FFF2-40B4-BE49-F238E27FC236}">
                <a16:creationId xmlns:a16="http://schemas.microsoft.com/office/drawing/2014/main" id="{C74CF520-0A6A-458C-9AA7-F119EA5F8B45}"/>
              </a:ext>
            </a:extLst>
          </p:cNvPr>
          <p:cNvSpPr/>
          <p:nvPr/>
        </p:nvSpPr>
        <p:spPr>
          <a:xfrm>
            <a:off x="7426911" y="3710869"/>
            <a:ext cx="277287" cy="277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30" h="19331" extrusionOk="0">
                <a:moveTo>
                  <a:pt x="424" y="12487"/>
                </a:moveTo>
                <a:cubicBezTo>
                  <a:pt x="1982" y="17591"/>
                  <a:pt x="7383" y="20465"/>
                  <a:pt x="12487" y="18907"/>
                </a:cubicBezTo>
                <a:cubicBezTo>
                  <a:pt x="17591" y="17348"/>
                  <a:pt x="20465" y="11947"/>
                  <a:pt x="18906" y="6843"/>
                </a:cubicBezTo>
                <a:cubicBezTo>
                  <a:pt x="17348" y="1739"/>
                  <a:pt x="11947" y="-1135"/>
                  <a:pt x="6843" y="424"/>
                </a:cubicBezTo>
                <a:cubicBezTo>
                  <a:pt x="1739" y="1982"/>
                  <a:pt x="-1135" y="7383"/>
                  <a:pt x="424" y="124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wrap="square" lIns="91440" tIns="45720" rIns="91440" bIns="45720" anchor="ctr">
            <a:normAutofit fontScale="32500" lnSpcReduction="20000"/>
          </a:bodyPr>
          <a:lstStyle>
            <a:lvl1pPr algn="ctr" defTabSz="825500">
              <a:defRPr sz="5600"/>
            </a:lvl1pPr>
            <a:lvl2pPr indent="342900" algn="ctr" defTabSz="825500">
              <a:defRPr sz="5600"/>
            </a:lvl2pPr>
            <a:lvl3pPr indent="685800" algn="ctr" defTabSz="825500">
              <a:defRPr sz="5600"/>
            </a:lvl3pPr>
            <a:lvl4pPr indent="1028700" algn="ctr" defTabSz="825500">
              <a:defRPr sz="5600"/>
            </a:lvl4pPr>
            <a:lvl5pPr indent="1371600" algn="ctr" defTabSz="825500">
              <a:defRPr sz="5600"/>
            </a:lvl5pPr>
            <a:lvl6pPr indent="1714500" algn="ctr" defTabSz="825500">
              <a:defRPr sz="5600"/>
            </a:lvl6pPr>
            <a:lvl7pPr indent="2057400" algn="ctr" defTabSz="825500">
              <a:defRPr sz="5600"/>
            </a:lvl7pPr>
            <a:lvl8pPr indent="2400300" algn="ctr" defTabSz="825500">
              <a:defRPr sz="5600"/>
            </a:lvl8pPr>
            <a:lvl9pPr indent="2743200" algn="ctr" defTabSz="825500">
              <a:defRPr sz="5600"/>
            </a:lvl9pPr>
          </a:lstStyle>
          <a:p>
            <a:pPr lvl="0" defTabSz="457200">
              <a:lnSpc>
                <a:spcPct val="140000"/>
              </a:lnSpc>
              <a:spcAft>
                <a:spcPts val="1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" name="ïsḷiḑè">
            <a:extLst>
              <a:ext uri="{FF2B5EF4-FFF2-40B4-BE49-F238E27FC236}">
                <a16:creationId xmlns:a16="http://schemas.microsoft.com/office/drawing/2014/main" id="{77D86E6A-8733-4FED-9F61-FC191105918E}"/>
              </a:ext>
            </a:extLst>
          </p:cNvPr>
          <p:cNvSpPr txBox="1"/>
          <p:nvPr/>
        </p:nvSpPr>
        <p:spPr bwMode="auto">
          <a:xfrm>
            <a:off x="1048219" y="3746761"/>
            <a:ext cx="2575941" cy="39846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FontTx/>
              <a:buNone/>
            </a:pPr>
            <a:r>
              <a:rPr lang="en-US" altLang="zh-CN" sz="1800" b="1" dirty="0"/>
              <a:t>Map</a:t>
            </a:r>
            <a:endParaRPr lang="zh-CN" altLang="en-US" sz="1800" b="1" dirty="0"/>
          </a:p>
        </p:txBody>
      </p:sp>
      <p:sp>
        <p:nvSpPr>
          <p:cNvPr id="92" name="ïš1ïďe">
            <a:extLst>
              <a:ext uri="{FF2B5EF4-FFF2-40B4-BE49-F238E27FC236}">
                <a16:creationId xmlns:a16="http://schemas.microsoft.com/office/drawing/2014/main" id="{A28BDF67-792C-48FB-A0EA-AECE4894B0C0}"/>
              </a:ext>
            </a:extLst>
          </p:cNvPr>
          <p:cNvSpPr txBox="1"/>
          <p:nvPr/>
        </p:nvSpPr>
        <p:spPr bwMode="auto">
          <a:xfrm>
            <a:off x="784066" y="1903242"/>
            <a:ext cx="3776586" cy="39846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FontTx/>
              <a:buNone/>
            </a:pPr>
            <a:r>
              <a:rPr lang="en-US" altLang="zh-CN" sz="1800" b="1" dirty="0"/>
              <a:t>Reduce</a:t>
            </a:r>
            <a:endParaRPr lang="zh-CN" altLang="en-US" sz="1800" b="1" dirty="0"/>
          </a:p>
        </p:txBody>
      </p:sp>
      <p:sp>
        <p:nvSpPr>
          <p:cNvPr id="95" name="íśḷiḑe">
            <a:extLst>
              <a:ext uri="{FF2B5EF4-FFF2-40B4-BE49-F238E27FC236}">
                <a16:creationId xmlns:a16="http://schemas.microsoft.com/office/drawing/2014/main" id="{9220BDE6-26F1-4820-AC54-025B0F2D2A89}"/>
              </a:ext>
            </a:extLst>
          </p:cNvPr>
          <p:cNvSpPr txBox="1"/>
          <p:nvPr/>
        </p:nvSpPr>
        <p:spPr bwMode="auto">
          <a:xfrm>
            <a:off x="7740206" y="3735757"/>
            <a:ext cx="3776586" cy="39846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FontTx/>
              <a:buNone/>
            </a:pPr>
            <a:r>
              <a:rPr lang="en-US" altLang="zh-CN" sz="1800" b="1" dirty="0"/>
              <a:t>Map</a:t>
            </a:r>
            <a:endParaRPr lang="zh-CN" altLang="en-US" sz="1800" b="1" dirty="0"/>
          </a:p>
        </p:txBody>
      </p:sp>
      <p:grpSp>
        <p:nvGrpSpPr>
          <p:cNvPr id="97" name="íṡļîḍê">
            <a:extLst>
              <a:ext uri="{FF2B5EF4-FFF2-40B4-BE49-F238E27FC236}">
                <a16:creationId xmlns:a16="http://schemas.microsoft.com/office/drawing/2014/main" id="{9C31AA72-3452-4C30-A965-9F18560FBC12}"/>
              </a:ext>
            </a:extLst>
          </p:cNvPr>
          <p:cNvGrpSpPr/>
          <p:nvPr/>
        </p:nvGrpSpPr>
        <p:grpSpPr>
          <a:xfrm>
            <a:off x="8940325" y="2451083"/>
            <a:ext cx="2575941" cy="968938"/>
            <a:chOff x="673100" y="3573449"/>
            <a:chExt cx="2575941" cy="968938"/>
          </a:xfrm>
        </p:grpSpPr>
        <p:sp>
          <p:nvSpPr>
            <p:cNvPr id="98" name="îṡḻiḍe">
              <a:extLst>
                <a:ext uri="{FF2B5EF4-FFF2-40B4-BE49-F238E27FC236}">
                  <a16:creationId xmlns:a16="http://schemas.microsoft.com/office/drawing/2014/main" id="{751CB89E-E15F-41E9-8B0A-0616935A362C}"/>
                </a:ext>
              </a:extLst>
            </p:cNvPr>
            <p:cNvSpPr txBox="1"/>
            <p:nvPr/>
          </p:nvSpPr>
          <p:spPr bwMode="auto">
            <a:xfrm>
              <a:off x="673100" y="3573449"/>
              <a:ext cx="2575941" cy="39846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0" tIns="0" rIns="0" bIns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spcAft>
                  <a:spcPts val="100"/>
                </a:spcAft>
                <a:buFontTx/>
                <a:buNone/>
              </a:pPr>
              <a:r>
                <a:rPr lang="en-US" altLang="zh-CN" sz="1800" b="1" dirty="0"/>
                <a:t>Reduce</a:t>
              </a:r>
              <a:endParaRPr lang="zh-CN" altLang="en-US" sz="1800" b="1" dirty="0"/>
            </a:p>
          </p:txBody>
        </p:sp>
        <p:sp>
          <p:nvSpPr>
            <p:cNvPr id="99" name="iṡḻíḑé">
              <a:extLst>
                <a:ext uri="{FF2B5EF4-FFF2-40B4-BE49-F238E27FC236}">
                  <a16:creationId xmlns:a16="http://schemas.microsoft.com/office/drawing/2014/main" id="{A98A19A5-2E0E-41E3-A268-655CEE8E49B5}"/>
                </a:ext>
              </a:extLst>
            </p:cNvPr>
            <p:cNvSpPr/>
            <p:nvPr/>
          </p:nvSpPr>
          <p:spPr bwMode="auto">
            <a:xfrm>
              <a:off x="673100" y="3971911"/>
              <a:ext cx="2575941" cy="57047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lIns="0" tIns="0" rIns="0" bIns="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ts val="100"/>
                </a:spcAft>
              </a:pPr>
              <a:endParaRPr lang="zh-CN" altLang="en-US" sz="1100" dirty="0"/>
            </a:p>
          </p:txBody>
        </p:sp>
      </p:grpSp>
      <p:sp>
        <p:nvSpPr>
          <p:cNvPr id="102" name="işḻïḓe">
            <a:extLst>
              <a:ext uri="{FF2B5EF4-FFF2-40B4-BE49-F238E27FC236}">
                <a16:creationId xmlns:a16="http://schemas.microsoft.com/office/drawing/2014/main" id="{F3599A36-FEE5-4169-8177-5F0EEC8453DD}"/>
              </a:ext>
            </a:extLst>
          </p:cNvPr>
          <p:cNvSpPr/>
          <p:nvPr/>
        </p:nvSpPr>
        <p:spPr>
          <a:xfrm rot="3695988">
            <a:off x="3783661" y="2785913"/>
            <a:ext cx="291108" cy="989538"/>
          </a:xfrm>
          <a:custGeom>
            <a:avLst/>
            <a:gdLst>
              <a:gd name="connsiteX0" fmla="*/ 64360 w 291108"/>
              <a:gd name="connsiteY0" fmla="*/ 29893 h 989538"/>
              <a:gd name="connsiteX1" fmla="*/ 197060 w 291108"/>
              <a:gd name="connsiteY1" fmla="*/ 0 h 989538"/>
              <a:gd name="connsiteX2" fmla="*/ 197820 w 291108"/>
              <a:gd name="connsiteY2" fmla="*/ 133682 h 989538"/>
              <a:gd name="connsiteX3" fmla="*/ 154483 w 291108"/>
              <a:gd name="connsiteY3" fmla="*/ 99979 h 989538"/>
              <a:gd name="connsiteX4" fmla="*/ 111704 w 291108"/>
              <a:gd name="connsiteY4" fmla="*/ 167894 h 989538"/>
              <a:gd name="connsiteX5" fmla="*/ 291108 w 291108"/>
              <a:gd name="connsiteY5" fmla="*/ 952925 h 989538"/>
              <a:gd name="connsiteX6" fmla="*/ 262632 w 291108"/>
              <a:gd name="connsiteY6" fmla="*/ 989538 h 989538"/>
              <a:gd name="connsiteX7" fmla="*/ 71078 w 291108"/>
              <a:gd name="connsiteY7" fmla="*/ 146053 h 989538"/>
              <a:gd name="connsiteX8" fmla="*/ 117888 w 291108"/>
              <a:gd name="connsiteY8" fmla="*/ 71521 h 98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108" h="989538">
                <a:moveTo>
                  <a:pt x="64360" y="29893"/>
                </a:moveTo>
                <a:cubicBezTo>
                  <a:pt x="64360" y="29893"/>
                  <a:pt x="197060" y="0"/>
                  <a:pt x="197060" y="0"/>
                </a:cubicBezTo>
                <a:lnTo>
                  <a:pt x="197820" y="133682"/>
                </a:lnTo>
                <a:lnTo>
                  <a:pt x="154483" y="99979"/>
                </a:lnTo>
                <a:lnTo>
                  <a:pt x="111704" y="167894"/>
                </a:lnTo>
                <a:cubicBezTo>
                  <a:pt x="-21801" y="436213"/>
                  <a:pt x="48317" y="764053"/>
                  <a:pt x="291108" y="952925"/>
                </a:cubicBezTo>
                <a:lnTo>
                  <a:pt x="262632" y="989538"/>
                </a:lnTo>
                <a:cubicBezTo>
                  <a:pt x="2127" y="786925"/>
                  <a:pt x="-70312" y="431583"/>
                  <a:pt x="71078" y="146053"/>
                </a:cubicBezTo>
                <a:lnTo>
                  <a:pt x="117888" y="71521"/>
                </a:lnTo>
                <a:close/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/>
          </a:bodyPr>
          <a:lstStyle>
            <a:lvl1pPr algn="ctr" defTabSz="825500">
              <a:defRPr sz="5600"/>
            </a:lvl1pPr>
            <a:lvl2pPr indent="342900" algn="ctr" defTabSz="825500">
              <a:defRPr sz="5600"/>
            </a:lvl2pPr>
            <a:lvl3pPr indent="685800" algn="ctr" defTabSz="825500">
              <a:defRPr sz="5600"/>
            </a:lvl3pPr>
            <a:lvl4pPr indent="1028700" algn="ctr" defTabSz="825500">
              <a:defRPr sz="5600"/>
            </a:lvl4pPr>
            <a:lvl5pPr indent="1371600" algn="ctr" defTabSz="825500">
              <a:defRPr sz="5600"/>
            </a:lvl5pPr>
            <a:lvl6pPr indent="1714500" algn="ctr" defTabSz="825500">
              <a:defRPr sz="5600"/>
            </a:lvl6pPr>
            <a:lvl7pPr indent="2057400" algn="ctr" defTabSz="825500">
              <a:defRPr sz="5600"/>
            </a:lvl7pPr>
            <a:lvl8pPr indent="2400300" algn="ctr" defTabSz="825500">
              <a:defRPr sz="5600"/>
            </a:lvl8pPr>
            <a:lvl9pPr indent="2743200" algn="ctr" defTabSz="825500">
              <a:defRPr sz="5600"/>
            </a:lvl9pPr>
          </a:lstStyle>
          <a:p>
            <a:pPr lvl="0" defTabSz="457200">
              <a:lnSpc>
                <a:spcPct val="120000"/>
              </a:lnSpc>
              <a:spcAft>
                <a:spcPts val="1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" name="íṩļïḓé">
            <a:extLst>
              <a:ext uri="{FF2B5EF4-FFF2-40B4-BE49-F238E27FC236}">
                <a16:creationId xmlns:a16="http://schemas.microsoft.com/office/drawing/2014/main" id="{7CAD99C0-8CB5-4EA7-98E6-B0011E151520}"/>
              </a:ext>
            </a:extLst>
          </p:cNvPr>
          <p:cNvSpPr/>
          <p:nvPr/>
        </p:nvSpPr>
        <p:spPr>
          <a:xfrm rot="3695988">
            <a:off x="5555818" y="3990394"/>
            <a:ext cx="1019154" cy="291657"/>
          </a:xfrm>
          <a:custGeom>
            <a:avLst/>
            <a:gdLst>
              <a:gd name="connsiteX0" fmla="*/ 0 w 1019154"/>
              <a:gd name="connsiteY0" fmla="*/ 28457 h 291657"/>
              <a:gd name="connsiteX1" fmla="*/ 36653 w 1019154"/>
              <a:gd name="connsiteY1" fmla="*/ 0 h 291657"/>
              <a:gd name="connsiteX2" fmla="*/ 821482 w 1019154"/>
              <a:gd name="connsiteY2" fmla="*/ 180252 h 291657"/>
              <a:gd name="connsiteX3" fmla="*/ 923342 w 1019154"/>
              <a:gd name="connsiteY3" fmla="*/ 116253 h 291657"/>
              <a:gd name="connsiteX4" fmla="*/ 885470 w 1019154"/>
              <a:gd name="connsiteY4" fmla="*/ 67450 h 291657"/>
              <a:gd name="connsiteX5" fmla="*/ 1019154 w 1019154"/>
              <a:gd name="connsiteY5" fmla="*/ 68365 h 291657"/>
              <a:gd name="connsiteX6" fmla="*/ 989125 w 1019154"/>
              <a:gd name="connsiteY6" fmla="*/ 201021 h 291657"/>
              <a:gd name="connsiteX7" fmla="*/ 951784 w 1019154"/>
              <a:gd name="connsiteY7" fmla="*/ 152904 h 291657"/>
              <a:gd name="connsiteX8" fmla="*/ 843287 w 1019154"/>
              <a:gd name="connsiteY8" fmla="*/ 220891 h 291657"/>
              <a:gd name="connsiteX9" fmla="*/ 0 w 1019154"/>
              <a:gd name="connsiteY9" fmla="*/ 28457 h 29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54" h="291657">
                <a:moveTo>
                  <a:pt x="0" y="28457"/>
                </a:moveTo>
                <a:lnTo>
                  <a:pt x="36653" y="0"/>
                </a:lnTo>
                <a:cubicBezTo>
                  <a:pt x="225228" y="242994"/>
                  <a:pt x="552992" y="313465"/>
                  <a:pt x="821482" y="180252"/>
                </a:cubicBezTo>
                <a:lnTo>
                  <a:pt x="923342" y="116253"/>
                </a:lnTo>
                <a:lnTo>
                  <a:pt x="885470" y="67450"/>
                </a:lnTo>
                <a:lnTo>
                  <a:pt x="1019154" y="68365"/>
                </a:lnTo>
                <a:cubicBezTo>
                  <a:pt x="1019154" y="68365"/>
                  <a:pt x="989125" y="201021"/>
                  <a:pt x="989125" y="201021"/>
                </a:cubicBezTo>
                <a:lnTo>
                  <a:pt x="951784" y="152904"/>
                </a:lnTo>
                <a:lnTo>
                  <a:pt x="843287" y="220891"/>
                </a:lnTo>
                <a:cubicBezTo>
                  <a:pt x="557611" y="361989"/>
                  <a:pt x="202314" y="289183"/>
                  <a:pt x="0" y="28457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numCol="1" anchor="ctr">
            <a:normAutofit fontScale="40000" lnSpcReduction="20000"/>
          </a:bodyPr>
          <a:lstStyle>
            <a:lvl1pPr algn="ctr" defTabSz="825500">
              <a:defRPr sz="5600"/>
            </a:lvl1pPr>
            <a:lvl2pPr indent="342900" algn="ctr" defTabSz="825500">
              <a:defRPr sz="5600"/>
            </a:lvl2pPr>
            <a:lvl3pPr indent="685800" algn="ctr" defTabSz="825500">
              <a:defRPr sz="5600"/>
            </a:lvl3pPr>
            <a:lvl4pPr indent="1028700" algn="ctr" defTabSz="825500">
              <a:defRPr sz="5600"/>
            </a:lvl4pPr>
            <a:lvl5pPr indent="1371600" algn="ctr" defTabSz="825500">
              <a:defRPr sz="5600"/>
            </a:lvl5pPr>
            <a:lvl6pPr indent="1714500" algn="ctr" defTabSz="825500">
              <a:defRPr sz="5600"/>
            </a:lvl6pPr>
            <a:lvl7pPr indent="2057400" algn="ctr" defTabSz="825500">
              <a:defRPr sz="5600"/>
            </a:lvl7pPr>
            <a:lvl8pPr indent="2400300" algn="ctr" defTabSz="825500">
              <a:defRPr sz="5600"/>
            </a:lvl8pPr>
            <a:lvl9pPr indent="2743200" algn="ctr" defTabSz="825500">
              <a:defRPr sz="5600"/>
            </a:lvl9pPr>
          </a:lstStyle>
          <a:p>
            <a:pPr lvl="0" defTabSz="457200">
              <a:lnSpc>
                <a:spcPct val="140000"/>
              </a:lnSpc>
              <a:spcAft>
                <a:spcPts val="100"/>
              </a:spcAft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329F5BA4-5220-4CD4-A801-1D4E294F1A4B}"/>
              </a:ext>
            </a:extLst>
          </p:cNvPr>
          <p:cNvGrpSpPr>
            <a:grpSpLocks noChangeAspect="1"/>
          </p:cNvGrpSpPr>
          <p:nvPr/>
        </p:nvGrpSpPr>
        <p:grpSpPr>
          <a:xfrm>
            <a:off x="7615409" y="2585737"/>
            <a:ext cx="673320" cy="651600"/>
            <a:chOff x="2523160" y="2467128"/>
            <a:chExt cx="523125" cy="506250"/>
          </a:xfrm>
          <a:solidFill>
            <a:schemeClr val="bg1"/>
          </a:solidFill>
        </p:grpSpPr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079714D5-6BEB-49A3-AB58-BB166C235D1E}"/>
                </a:ext>
              </a:extLst>
            </p:cNvPr>
            <p:cNvSpPr/>
            <p:nvPr/>
          </p:nvSpPr>
          <p:spPr>
            <a:xfrm>
              <a:off x="2753308" y="2698109"/>
              <a:ext cx="16875" cy="16875"/>
            </a:xfrm>
            <a:custGeom>
              <a:avLst/>
              <a:gdLst>
                <a:gd name="connsiteX0" fmla="*/ 0 w 0"/>
                <a:gd name="connsiteY0" fmla="*/ 0 h 0"/>
                <a:gd name="connsiteX1" fmla="*/ 68 w 0"/>
                <a:gd name="connsiteY1" fmla="*/ 253 h 0"/>
                <a:gd name="connsiteX2" fmla="*/ 135 w 0"/>
                <a:gd name="connsiteY2" fmla="*/ 253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17" y="84"/>
                    <a:pt x="34" y="186"/>
                    <a:pt x="68" y="253"/>
                  </a:cubicBezTo>
                  <a:lnTo>
                    <a:pt x="135" y="253"/>
                  </a:lnTo>
                  <a:cubicBezTo>
                    <a:pt x="84" y="253"/>
                    <a:pt x="34" y="152"/>
                    <a:pt x="0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6A6B4BE5-E35F-4A59-9649-D9F1E5F6D144}"/>
                </a:ext>
              </a:extLst>
            </p:cNvPr>
            <p:cNvSpPr/>
            <p:nvPr/>
          </p:nvSpPr>
          <p:spPr>
            <a:xfrm>
              <a:off x="2753055" y="2697046"/>
              <a:ext cx="16875" cy="16875"/>
            </a:xfrm>
            <a:custGeom>
              <a:avLst/>
              <a:gdLst>
                <a:gd name="connsiteX0" fmla="*/ 253 w 0"/>
                <a:gd name="connsiteY0" fmla="*/ 1063 h 0"/>
                <a:gd name="connsiteX1" fmla="*/ 0 w 0"/>
                <a:gd name="connsiteY1" fmla="*/ 0 h 0"/>
                <a:gd name="connsiteX2" fmla="*/ 253 w 0"/>
                <a:gd name="connsiteY2" fmla="*/ 10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53" y="1063"/>
                  </a:moveTo>
                  <a:cubicBezTo>
                    <a:pt x="186" y="709"/>
                    <a:pt x="118" y="304"/>
                    <a:pt x="0" y="0"/>
                  </a:cubicBezTo>
                  <a:cubicBezTo>
                    <a:pt x="118" y="338"/>
                    <a:pt x="186" y="776"/>
                    <a:pt x="253" y="1063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9CB9580-F346-4EDE-9F35-C334980CBC6E}"/>
                </a:ext>
              </a:extLst>
            </p:cNvPr>
            <p:cNvSpPr/>
            <p:nvPr/>
          </p:nvSpPr>
          <p:spPr>
            <a:xfrm>
              <a:off x="2960550" y="2698345"/>
              <a:ext cx="16875" cy="16875"/>
            </a:xfrm>
            <a:custGeom>
              <a:avLst/>
              <a:gdLst>
                <a:gd name="connsiteX0" fmla="*/ 0 w 0"/>
                <a:gd name="connsiteY0" fmla="*/ 17 h 0"/>
                <a:gd name="connsiteX1" fmla="*/ 34 w 0"/>
                <a:gd name="connsiteY1" fmla="*/ 17 h 0"/>
                <a:gd name="connsiteX2" fmla="*/ 3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7"/>
                  </a:moveTo>
                  <a:lnTo>
                    <a:pt x="34" y="17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6E1C680F-82D2-4E59-8F08-8E30E3FBFEE7}"/>
                </a:ext>
              </a:extLst>
            </p:cNvPr>
            <p:cNvSpPr/>
            <p:nvPr/>
          </p:nvSpPr>
          <p:spPr>
            <a:xfrm>
              <a:off x="2960584" y="2698235"/>
              <a:ext cx="16875" cy="16875"/>
            </a:xfrm>
            <a:custGeom>
              <a:avLst/>
              <a:gdLst>
                <a:gd name="connsiteX0" fmla="*/ 0 w 0"/>
                <a:gd name="connsiteY0" fmla="*/ 110 h 0"/>
                <a:gd name="connsiteX1" fmla="*/ 0 w 0"/>
                <a:gd name="connsiteY1" fmla="*/ 110 h 0"/>
                <a:gd name="connsiteX2" fmla="*/ 0 w 0"/>
                <a:gd name="connsiteY2" fmla="*/ 1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10"/>
                  </a:moveTo>
                  <a:cubicBezTo>
                    <a:pt x="67" y="59"/>
                    <a:pt x="67" y="-110"/>
                    <a:pt x="0" y="110"/>
                  </a:cubicBezTo>
                  <a:lnTo>
                    <a:pt x="0" y="110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5A3DF47D-5C86-461A-8617-8570EE8B73E1}"/>
                </a:ext>
              </a:extLst>
            </p:cNvPr>
            <p:cNvSpPr/>
            <p:nvPr/>
          </p:nvSpPr>
          <p:spPr>
            <a:xfrm>
              <a:off x="2523160" y="2467128"/>
              <a:ext cx="523125" cy="506250"/>
            </a:xfrm>
            <a:custGeom>
              <a:avLst/>
              <a:gdLst>
                <a:gd name="connsiteX0" fmla="*/ 495694 w 523125"/>
                <a:gd name="connsiteY0" fmla="*/ 72778 h 506250"/>
                <a:gd name="connsiteX1" fmla="*/ 215383 w 523125"/>
                <a:gd name="connsiteY1" fmla="*/ 10914 h 506250"/>
                <a:gd name="connsiteX2" fmla="*/ 37655 w 523125"/>
                <a:gd name="connsiteY2" fmla="*/ 239840 h 506250"/>
                <a:gd name="connsiteX3" fmla="*/ 30568 w 523125"/>
                <a:gd name="connsiteY3" fmla="*/ 266823 h 506250"/>
                <a:gd name="connsiteX4" fmla="*/ 1813 w 523125"/>
                <a:gd name="connsiteY4" fmla="*/ 325531 h 506250"/>
                <a:gd name="connsiteX5" fmla="*/ 1391 w 523125"/>
                <a:gd name="connsiteY5" fmla="*/ 340297 h 506250"/>
                <a:gd name="connsiteX6" fmla="*/ 12242 w 523125"/>
                <a:gd name="connsiteY6" fmla="*/ 350321 h 506250"/>
                <a:gd name="connsiteX7" fmla="*/ 21624 w 523125"/>
                <a:gd name="connsiteY7" fmla="*/ 353476 h 506250"/>
                <a:gd name="connsiteX8" fmla="*/ 34939 w 523125"/>
                <a:gd name="connsiteY8" fmla="*/ 372410 h 506250"/>
                <a:gd name="connsiteX9" fmla="*/ 157063 w 523125"/>
                <a:gd name="connsiteY9" fmla="*/ 513384 h 506250"/>
                <a:gd name="connsiteX10" fmla="*/ 420566 w 523125"/>
                <a:gd name="connsiteY10" fmla="*/ 402043 h 506250"/>
                <a:gd name="connsiteX11" fmla="*/ 495694 w 523125"/>
                <a:gd name="connsiteY11" fmla="*/ 72778 h 506250"/>
                <a:gd name="connsiteX12" fmla="*/ 464795 w 523125"/>
                <a:gd name="connsiteY12" fmla="*/ 218662 h 506250"/>
                <a:gd name="connsiteX13" fmla="*/ 451903 w 523125"/>
                <a:gd name="connsiteY13" fmla="*/ 231234 h 506250"/>
                <a:gd name="connsiteX14" fmla="*/ 437424 w 523125"/>
                <a:gd name="connsiteY14" fmla="*/ 231234 h 506250"/>
                <a:gd name="connsiteX15" fmla="*/ 437390 w 523125"/>
                <a:gd name="connsiteY15" fmla="*/ 231369 h 506250"/>
                <a:gd name="connsiteX16" fmla="*/ 425510 w 523125"/>
                <a:gd name="connsiteY16" fmla="*/ 260174 h 506250"/>
                <a:gd name="connsiteX17" fmla="*/ 435635 w 523125"/>
                <a:gd name="connsiteY17" fmla="*/ 270384 h 506250"/>
                <a:gd name="connsiteX18" fmla="*/ 435635 w 523125"/>
                <a:gd name="connsiteY18" fmla="*/ 288727 h 506250"/>
                <a:gd name="connsiteX19" fmla="*/ 417005 w 523125"/>
                <a:gd name="connsiteY19" fmla="*/ 307391 h 506250"/>
                <a:gd name="connsiteX20" fmla="*/ 398679 w 523125"/>
                <a:gd name="connsiteY20" fmla="*/ 307391 h 506250"/>
                <a:gd name="connsiteX21" fmla="*/ 388520 w 523125"/>
                <a:gd name="connsiteY21" fmla="*/ 297215 h 506250"/>
                <a:gd name="connsiteX22" fmla="*/ 360407 w 523125"/>
                <a:gd name="connsiteY22" fmla="*/ 308926 h 506250"/>
                <a:gd name="connsiteX23" fmla="*/ 360238 w 523125"/>
                <a:gd name="connsiteY23" fmla="*/ 323338 h 506250"/>
                <a:gd name="connsiteX24" fmla="*/ 347295 w 523125"/>
                <a:gd name="connsiteY24" fmla="*/ 336163 h 506250"/>
                <a:gd name="connsiteX25" fmla="*/ 320919 w 523125"/>
                <a:gd name="connsiteY25" fmla="*/ 336163 h 506250"/>
                <a:gd name="connsiteX26" fmla="*/ 311722 w 523125"/>
                <a:gd name="connsiteY26" fmla="*/ 332349 h 506250"/>
                <a:gd name="connsiteX27" fmla="*/ 307959 w 523125"/>
                <a:gd name="connsiteY27" fmla="*/ 323135 h 506250"/>
                <a:gd name="connsiteX28" fmla="*/ 308111 w 523125"/>
                <a:gd name="connsiteY28" fmla="*/ 309163 h 506250"/>
                <a:gd name="connsiteX29" fmla="*/ 279086 w 523125"/>
                <a:gd name="connsiteY29" fmla="*/ 297215 h 506250"/>
                <a:gd name="connsiteX30" fmla="*/ 268978 w 523125"/>
                <a:gd name="connsiteY30" fmla="*/ 307391 h 506250"/>
                <a:gd name="connsiteX31" fmla="*/ 259798 w 523125"/>
                <a:gd name="connsiteY31" fmla="*/ 311204 h 506250"/>
                <a:gd name="connsiteX32" fmla="*/ 250635 w 523125"/>
                <a:gd name="connsiteY32" fmla="*/ 307391 h 506250"/>
                <a:gd name="connsiteX33" fmla="*/ 231920 w 523125"/>
                <a:gd name="connsiteY33" fmla="*/ 288744 h 506250"/>
                <a:gd name="connsiteX34" fmla="*/ 228157 w 523125"/>
                <a:gd name="connsiteY34" fmla="*/ 279581 h 506250"/>
                <a:gd name="connsiteX35" fmla="*/ 231920 w 523125"/>
                <a:gd name="connsiteY35" fmla="*/ 270418 h 506250"/>
                <a:gd name="connsiteX36" fmla="*/ 242079 w 523125"/>
                <a:gd name="connsiteY36" fmla="*/ 260276 h 506250"/>
                <a:gd name="connsiteX37" fmla="*/ 230233 w 523125"/>
                <a:gd name="connsiteY37" fmla="*/ 231571 h 506250"/>
                <a:gd name="connsiteX38" fmla="*/ 230165 w 523125"/>
                <a:gd name="connsiteY38" fmla="*/ 231251 h 506250"/>
                <a:gd name="connsiteX39" fmla="*/ 216159 w 523125"/>
                <a:gd name="connsiteY39" fmla="*/ 231251 h 506250"/>
                <a:gd name="connsiteX40" fmla="*/ 203334 w 523125"/>
                <a:gd name="connsiteY40" fmla="*/ 218679 h 506250"/>
                <a:gd name="connsiteX41" fmla="*/ 203334 w 523125"/>
                <a:gd name="connsiteY41" fmla="*/ 192253 h 506250"/>
                <a:gd name="connsiteX42" fmla="*/ 216227 w 523125"/>
                <a:gd name="connsiteY42" fmla="*/ 179293 h 506250"/>
                <a:gd name="connsiteX43" fmla="*/ 230368 w 523125"/>
                <a:gd name="connsiteY43" fmla="*/ 179293 h 506250"/>
                <a:gd name="connsiteX44" fmla="*/ 230385 w 523125"/>
                <a:gd name="connsiteY44" fmla="*/ 179259 h 506250"/>
                <a:gd name="connsiteX45" fmla="*/ 242113 w 523125"/>
                <a:gd name="connsiteY45" fmla="*/ 150926 h 506250"/>
                <a:gd name="connsiteX46" fmla="*/ 231920 w 523125"/>
                <a:gd name="connsiteY46" fmla="*/ 140750 h 506250"/>
                <a:gd name="connsiteX47" fmla="*/ 231920 w 523125"/>
                <a:gd name="connsiteY47" fmla="*/ 122424 h 506250"/>
                <a:gd name="connsiteX48" fmla="*/ 250618 w 523125"/>
                <a:gd name="connsiteY48" fmla="*/ 103743 h 506250"/>
                <a:gd name="connsiteX49" fmla="*/ 259798 w 523125"/>
                <a:gd name="connsiteY49" fmla="*/ 99963 h 506250"/>
                <a:gd name="connsiteX50" fmla="*/ 268978 w 523125"/>
                <a:gd name="connsiteY50" fmla="*/ 103743 h 506250"/>
                <a:gd name="connsiteX51" fmla="*/ 279103 w 523125"/>
                <a:gd name="connsiteY51" fmla="*/ 113885 h 506250"/>
                <a:gd name="connsiteX52" fmla="*/ 308162 w 523125"/>
                <a:gd name="connsiteY52" fmla="*/ 101887 h 506250"/>
                <a:gd name="connsiteX53" fmla="*/ 307976 w 523125"/>
                <a:gd name="connsiteY53" fmla="*/ 87729 h 506250"/>
                <a:gd name="connsiteX54" fmla="*/ 311790 w 523125"/>
                <a:gd name="connsiteY54" fmla="*/ 78515 h 506250"/>
                <a:gd name="connsiteX55" fmla="*/ 320987 w 523125"/>
                <a:gd name="connsiteY55" fmla="*/ 74718 h 506250"/>
                <a:gd name="connsiteX56" fmla="*/ 347345 w 523125"/>
                <a:gd name="connsiteY56" fmla="*/ 74718 h 506250"/>
                <a:gd name="connsiteX57" fmla="*/ 360305 w 523125"/>
                <a:gd name="connsiteY57" fmla="*/ 87560 h 506250"/>
                <a:gd name="connsiteX58" fmla="*/ 360474 w 523125"/>
                <a:gd name="connsiteY58" fmla="*/ 102208 h 506250"/>
                <a:gd name="connsiteX59" fmla="*/ 388554 w 523125"/>
                <a:gd name="connsiteY59" fmla="*/ 113936 h 506250"/>
                <a:gd name="connsiteX60" fmla="*/ 398730 w 523125"/>
                <a:gd name="connsiteY60" fmla="*/ 103760 h 506250"/>
                <a:gd name="connsiteX61" fmla="*/ 407910 w 523125"/>
                <a:gd name="connsiteY61" fmla="*/ 99963 h 506250"/>
                <a:gd name="connsiteX62" fmla="*/ 417073 w 523125"/>
                <a:gd name="connsiteY62" fmla="*/ 103743 h 506250"/>
                <a:gd name="connsiteX63" fmla="*/ 435770 w 523125"/>
                <a:gd name="connsiteY63" fmla="*/ 122424 h 506250"/>
                <a:gd name="connsiteX64" fmla="*/ 435770 w 523125"/>
                <a:gd name="connsiteY64" fmla="*/ 140733 h 506250"/>
                <a:gd name="connsiteX65" fmla="*/ 425578 w 523125"/>
                <a:gd name="connsiteY65" fmla="*/ 150909 h 506250"/>
                <a:gd name="connsiteX66" fmla="*/ 437340 w 523125"/>
                <a:gd name="connsiteY66" fmla="*/ 179411 h 506250"/>
                <a:gd name="connsiteX67" fmla="*/ 437374 w 523125"/>
                <a:gd name="connsiteY67" fmla="*/ 179647 h 506250"/>
                <a:gd name="connsiteX68" fmla="*/ 451970 w 523125"/>
                <a:gd name="connsiteY68" fmla="*/ 179647 h 506250"/>
                <a:gd name="connsiteX69" fmla="*/ 464846 w 523125"/>
                <a:gd name="connsiteY69" fmla="*/ 192253 h 506250"/>
                <a:gd name="connsiteX70" fmla="*/ 464846 w 523125"/>
                <a:gd name="connsiteY70" fmla="*/ 218662 h 506250"/>
                <a:gd name="connsiteX71" fmla="*/ 464795 w 523125"/>
                <a:gd name="connsiteY71" fmla="*/ 218662 h 50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23125" h="506250">
                  <a:moveTo>
                    <a:pt x="495694" y="72778"/>
                  </a:moveTo>
                  <a:cubicBezTo>
                    <a:pt x="450485" y="18541"/>
                    <a:pt x="323012" y="-19782"/>
                    <a:pt x="215383" y="10914"/>
                  </a:cubicBezTo>
                  <a:cubicBezTo>
                    <a:pt x="102084" y="43213"/>
                    <a:pt x="45131" y="114256"/>
                    <a:pt x="37655" y="239840"/>
                  </a:cubicBezTo>
                  <a:cubicBezTo>
                    <a:pt x="37099" y="249189"/>
                    <a:pt x="34685" y="258419"/>
                    <a:pt x="30568" y="266823"/>
                  </a:cubicBezTo>
                  <a:lnTo>
                    <a:pt x="1813" y="325531"/>
                  </a:lnTo>
                  <a:cubicBezTo>
                    <a:pt x="-448" y="330138"/>
                    <a:pt x="-600" y="335555"/>
                    <a:pt x="1391" y="340297"/>
                  </a:cubicBezTo>
                  <a:cubicBezTo>
                    <a:pt x="3399" y="345039"/>
                    <a:pt x="7348" y="348701"/>
                    <a:pt x="12242" y="350321"/>
                  </a:cubicBezTo>
                  <a:lnTo>
                    <a:pt x="21624" y="353476"/>
                  </a:lnTo>
                  <a:cubicBezTo>
                    <a:pt x="29758" y="356176"/>
                    <a:pt x="35141" y="363838"/>
                    <a:pt x="34939" y="372410"/>
                  </a:cubicBezTo>
                  <a:cubicBezTo>
                    <a:pt x="32407" y="484747"/>
                    <a:pt x="38212" y="513384"/>
                    <a:pt x="157063" y="513384"/>
                  </a:cubicBezTo>
                  <a:cubicBezTo>
                    <a:pt x="283744" y="513384"/>
                    <a:pt x="267493" y="420217"/>
                    <a:pt x="420566" y="402043"/>
                  </a:cubicBezTo>
                  <a:cubicBezTo>
                    <a:pt x="533730" y="388559"/>
                    <a:pt x="573268" y="165877"/>
                    <a:pt x="495694" y="72778"/>
                  </a:cubicBezTo>
                  <a:close/>
                  <a:moveTo>
                    <a:pt x="464795" y="218662"/>
                  </a:moveTo>
                  <a:cubicBezTo>
                    <a:pt x="464795" y="225817"/>
                    <a:pt x="459075" y="231234"/>
                    <a:pt x="451903" y="231234"/>
                  </a:cubicBezTo>
                  <a:lnTo>
                    <a:pt x="437424" y="231234"/>
                  </a:lnTo>
                  <a:cubicBezTo>
                    <a:pt x="437407" y="231284"/>
                    <a:pt x="437390" y="231318"/>
                    <a:pt x="437390" y="231369"/>
                  </a:cubicBezTo>
                  <a:cubicBezTo>
                    <a:pt x="434809" y="241595"/>
                    <a:pt x="430775" y="251332"/>
                    <a:pt x="425510" y="260174"/>
                  </a:cubicBezTo>
                  <a:lnTo>
                    <a:pt x="435635" y="270384"/>
                  </a:lnTo>
                  <a:cubicBezTo>
                    <a:pt x="440732" y="275429"/>
                    <a:pt x="440732" y="283664"/>
                    <a:pt x="435635" y="288727"/>
                  </a:cubicBezTo>
                  <a:lnTo>
                    <a:pt x="417005" y="307391"/>
                  </a:lnTo>
                  <a:cubicBezTo>
                    <a:pt x="411943" y="312453"/>
                    <a:pt x="403759" y="312453"/>
                    <a:pt x="398679" y="307391"/>
                  </a:cubicBezTo>
                  <a:lnTo>
                    <a:pt x="388520" y="297215"/>
                  </a:lnTo>
                  <a:cubicBezTo>
                    <a:pt x="379880" y="302413"/>
                    <a:pt x="370447" y="306361"/>
                    <a:pt x="360407" y="308926"/>
                  </a:cubicBezTo>
                  <a:cubicBezTo>
                    <a:pt x="360373" y="308926"/>
                    <a:pt x="360339" y="316284"/>
                    <a:pt x="360238" y="323338"/>
                  </a:cubicBezTo>
                  <a:cubicBezTo>
                    <a:pt x="360204" y="330459"/>
                    <a:pt x="354416" y="336163"/>
                    <a:pt x="347295" y="336163"/>
                  </a:cubicBezTo>
                  <a:lnTo>
                    <a:pt x="320919" y="336163"/>
                  </a:lnTo>
                  <a:cubicBezTo>
                    <a:pt x="317460" y="336163"/>
                    <a:pt x="314203" y="334813"/>
                    <a:pt x="311722" y="332349"/>
                  </a:cubicBezTo>
                  <a:cubicBezTo>
                    <a:pt x="309275" y="329885"/>
                    <a:pt x="307909" y="326578"/>
                    <a:pt x="307959" y="323135"/>
                  </a:cubicBezTo>
                  <a:lnTo>
                    <a:pt x="308111" y="309163"/>
                  </a:lnTo>
                  <a:cubicBezTo>
                    <a:pt x="297750" y="306598"/>
                    <a:pt x="288030" y="302531"/>
                    <a:pt x="279086" y="297215"/>
                  </a:cubicBezTo>
                  <a:lnTo>
                    <a:pt x="268978" y="307391"/>
                  </a:lnTo>
                  <a:cubicBezTo>
                    <a:pt x="266531" y="309838"/>
                    <a:pt x="263240" y="311204"/>
                    <a:pt x="259798" y="311204"/>
                  </a:cubicBezTo>
                  <a:cubicBezTo>
                    <a:pt x="256355" y="311204"/>
                    <a:pt x="253065" y="309838"/>
                    <a:pt x="250635" y="307391"/>
                  </a:cubicBezTo>
                  <a:lnTo>
                    <a:pt x="231920" y="288744"/>
                  </a:lnTo>
                  <a:cubicBezTo>
                    <a:pt x="229507" y="286297"/>
                    <a:pt x="228157" y="283023"/>
                    <a:pt x="228157" y="279581"/>
                  </a:cubicBezTo>
                  <a:cubicBezTo>
                    <a:pt x="228157" y="276138"/>
                    <a:pt x="229507" y="272864"/>
                    <a:pt x="231920" y="270418"/>
                  </a:cubicBezTo>
                  <a:lnTo>
                    <a:pt x="242079" y="260276"/>
                  </a:lnTo>
                  <a:cubicBezTo>
                    <a:pt x="236814" y="251450"/>
                    <a:pt x="232781" y="241814"/>
                    <a:pt x="230233" y="231571"/>
                  </a:cubicBezTo>
                  <a:cubicBezTo>
                    <a:pt x="230199" y="231470"/>
                    <a:pt x="230182" y="231369"/>
                    <a:pt x="230165" y="231251"/>
                  </a:cubicBezTo>
                  <a:lnTo>
                    <a:pt x="216159" y="231251"/>
                  </a:lnTo>
                  <a:cubicBezTo>
                    <a:pt x="209021" y="231251"/>
                    <a:pt x="203334" y="225817"/>
                    <a:pt x="203334" y="218679"/>
                  </a:cubicBezTo>
                  <a:lnTo>
                    <a:pt x="203334" y="192253"/>
                  </a:lnTo>
                  <a:cubicBezTo>
                    <a:pt x="203334" y="185098"/>
                    <a:pt x="209089" y="179293"/>
                    <a:pt x="216227" y="179293"/>
                  </a:cubicBezTo>
                  <a:lnTo>
                    <a:pt x="230368" y="179293"/>
                  </a:lnTo>
                  <a:cubicBezTo>
                    <a:pt x="230368" y="179293"/>
                    <a:pt x="230351" y="179293"/>
                    <a:pt x="230385" y="179259"/>
                  </a:cubicBezTo>
                  <a:cubicBezTo>
                    <a:pt x="232916" y="169168"/>
                    <a:pt x="236915" y="159633"/>
                    <a:pt x="242113" y="150926"/>
                  </a:cubicBezTo>
                  <a:lnTo>
                    <a:pt x="231920" y="140750"/>
                  </a:lnTo>
                  <a:cubicBezTo>
                    <a:pt x="226892" y="135688"/>
                    <a:pt x="226892" y="127503"/>
                    <a:pt x="231920" y="122424"/>
                  </a:cubicBezTo>
                  <a:lnTo>
                    <a:pt x="250618" y="103743"/>
                  </a:lnTo>
                  <a:cubicBezTo>
                    <a:pt x="253065" y="101313"/>
                    <a:pt x="256355" y="99963"/>
                    <a:pt x="259798" y="99963"/>
                  </a:cubicBezTo>
                  <a:cubicBezTo>
                    <a:pt x="263240" y="99963"/>
                    <a:pt x="266531" y="101330"/>
                    <a:pt x="268978" y="103743"/>
                  </a:cubicBezTo>
                  <a:lnTo>
                    <a:pt x="279103" y="113885"/>
                  </a:lnTo>
                  <a:cubicBezTo>
                    <a:pt x="288047" y="108536"/>
                    <a:pt x="297767" y="104081"/>
                    <a:pt x="308162" y="101887"/>
                  </a:cubicBezTo>
                  <a:lnTo>
                    <a:pt x="307976" y="87729"/>
                  </a:lnTo>
                  <a:cubicBezTo>
                    <a:pt x="307959" y="84253"/>
                    <a:pt x="309309" y="80979"/>
                    <a:pt x="311790" y="78515"/>
                  </a:cubicBezTo>
                  <a:cubicBezTo>
                    <a:pt x="314237" y="76068"/>
                    <a:pt x="317494" y="74718"/>
                    <a:pt x="320987" y="74718"/>
                  </a:cubicBezTo>
                  <a:lnTo>
                    <a:pt x="347345" y="74718"/>
                  </a:lnTo>
                  <a:cubicBezTo>
                    <a:pt x="354467" y="74718"/>
                    <a:pt x="360272" y="80439"/>
                    <a:pt x="360305" y="87560"/>
                  </a:cubicBezTo>
                  <a:cubicBezTo>
                    <a:pt x="360373" y="94732"/>
                    <a:pt x="360407" y="102191"/>
                    <a:pt x="360474" y="102208"/>
                  </a:cubicBezTo>
                  <a:cubicBezTo>
                    <a:pt x="370498" y="104756"/>
                    <a:pt x="379914" y="108755"/>
                    <a:pt x="388554" y="113936"/>
                  </a:cubicBezTo>
                  <a:lnTo>
                    <a:pt x="398730" y="103760"/>
                  </a:lnTo>
                  <a:cubicBezTo>
                    <a:pt x="401194" y="101330"/>
                    <a:pt x="404467" y="99963"/>
                    <a:pt x="407910" y="99963"/>
                  </a:cubicBezTo>
                  <a:cubicBezTo>
                    <a:pt x="411352" y="99963"/>
                    <a:pt x="414626" y="101330"/>
                    <a:pt x="417073" y="103743"/>
                  </a:cubicBezTo>
                  <a:lnTo>
                    <a:pt x="435770" y="122424"/>
                  </a:lnTo>
                  <a:cubicBezTo>
                    <a:pt x="440782" y="127486"/>
                    <a:pt x="440799" y="135671"/>
                    <a:pt x="435770" y="140733"/>
                  </a:cubicBezTo>
                  <a:lnTo>
                    <a:pt x="425578" y="150909"/>
                  </a:lnTo>
                  <a:cubicBezTo>
                    <a:pt x="430792" y="159616"/>
                    <a:pt x="434809" y="169319"/>
                    <a:pt x="437340" y="179411"/>
                  </a:cubicBezTo>
                  <a:cubicBezTo>
                    <a:pt x="437357" y="179444"/>
                    <a:pt x="437357" y="179647"/>
                    <a:pt x="437374" y="179647"/>
                  </a:cubicBezTo>
                  <a:lnTo>
                    <a:pt x="451970" y="179647"/>
                  </a:lnTo>
                  <a:cubicBezTo>
                    <a:pt x="459125" y="179647"/>
                    <a:pt x="464846" y="185098"/>
                    <a:pt x="464846" y="192253"/>
                  </a:cubicBezTo>
                  <a:lnTo>
                    <a:pt x="464846" y="218662"/>
                  </a:lnTo>
                  <a:lnTo>
                    <a:pt x="464795" y="218662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5DE75CAF-EB35-496F-BC3D-B7988AD0A793}"/>
                </a:ext>
              </a:extLst>
            </p:cNvPr>
            <p:cNvSpPr/>
            <p:nvPr/>
          </p:nvSpPr>
          <p:spPr>
            <a:xfrm>
              <a:off x="2820538" y="2636262"/>
              <a:ext cx="67500" cy="67500"/>
            </a:xfrm>
            <a:custGeom>
              <a:avLst/>
              <a:gdLst>
                <a:gd name="connsiteX0" fmla="*/ 72866 w 67500"/>
                <a:gd name="connsiteY0" fmla="*/ 36433 h 67500"/>
                <a:gd name="connsiteX1" fmla="*/ 36433 w 67500"/>
                <a:gd name="connsiteY1" fmla="*/ 72866 h 67500"/>
                <a:gd name="connsiteX2" fmla="*/ 0 w 67500"/>
                <a:gd name="connsiteY2" fmla="*/ 36433 h 67500"/>
                <a:gd name="connsiteX3" fmla="*/ 36433 w 67500"/>
                <a:gd name="connsiteY3" fmla="*/ 0 h 67500"/>
                <a:gd name="connsiteX4" fmla="*/ 72866 w 67500"/>
                <a:gd name="connsiteY4" fmla="*/ 36433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00" h="67500">
                  <a:moveTo>
                    <a:pt x="72866" y="36433"/>
                  </a:moveTo>
                  <a:cubicBezTo>
                    <a:pt x="72866" y="56555"/>
                    <a:pt x="56555" y="72866"/>
                    <a:pt x="36433" y="72866"/>
                  </a:cubicBezTo>
                  <a:cubicBezTo>
                    <a:pt x="16312" y="72866"/>
                    <a:pt x="0" y="56555"/>
                    <a:pt x="0" y="36433"/>
                  </a:cubicBezTo>
                  <a:cubicBezTo>
                    <a:pt x="0" y="16312"/>
                    <a:pt x="16312" y="0"/>
                    <a:pt x="36433" y="0"/>
                  </a:cubicBezTo>
                  <a:cubicBezTo>
                    <a:pt x="56555" y="0"/>
                    <a:pt x="72866" y="16312"/>
                    <a:pt x="72866" y="36433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C99AEF9-6411-4022-9AA7-C59F43E44BC0}"/>
              </a:ext>
            </a:extLst>
          </p:cNvPr>
          <p:cNvGrpSpPr/>
          <p:nvPr/>
        </p:nvGrpSpPr>
        <p:grpSpPr>
          <a:xfrm>
            <a:off x="4915448" y="2286853"/>
            <a:ext cx="1270595" cy="1270573"/>
            <a:chOff x="4915448" y="2519327"/>
            <a:chExt cx="1270595" cy="1270573"/>
          </a:xfrm>
        </p:grpSpPr>
        <p:sp>
          <p:nvSpPr>
            <p:cNvPr id="79" name="ïsḷîďê">
              <a:extLst>
                <a:ext uri="{FF2B5EF4-FFF2-40B4-BE49-F238E27FC236}">
                  <a16:creationId xmlns:a16="http://schemas.microsoft.com/office/drawing/2014/main" id="{1E5DCCEC-9950-41A6-AE4A-3A255CF757FD}"/>
                </a:ext>
              </a:extLst>
            </p:cNvPr>
            <p:cNvSpPr/>
            <p:nvPr/>
          </p:nvSpPr>
          <p:spPr>
            <a:xfrm>
              <a:off x="4915448" y="2519327"/>
              <a:ext cx="1270595" cy="1270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1" h="19331" extrusionOk="0">
                  <a:moveTo>
                    <a:pt x="424" y="12487"/>
                  </a:moveTo>
                  <a:cubicBezTo>
                    <a:pt x="1982" y="17591"/>
                    <a:pt x="7383" y="20465"/>
                    <a:pt x="12487" y="18906"/>
                  </a:cubicBezTo>
                  <a:cubicBezTo>
                    <a:pt x="17591" y="17348"/>
                    <a:pt x="20465" y="11947"/>
                    <a:pt x="18907" y="6843"/>
                  </a:cubicBezTo>
                  <a:cubicBezTo>
                    <a:pt x="17348" y="1739"/>
                    <a:pt x="11947" y="-1135"/>
                    <a:pt x="6843" y="423"/>
                  </a:cubicBezTo>
                  <a:cubicBezTo>
                    <a:pt x="1739" y="1982"/>
                    <a:pt x="-1135" y="7383"/>
                    <a:pt x="424" y="12487"/>
                  </a:cubicBezTo>
                  <a:close/>
                </a:path>
              </a:pathLst>
            </a:custGeom>
            <a:solidFill>
              <a:schemeClr val="accent2"/>
            </a:solidFill>
            <a:ln w="57150">
              <a:noFill/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lnSpc>
                  <a:spcPct val="120000"/>
                </a:lnSpc>
                <a:spcAft>
                  <a:spcPts val="10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8669714B-6D8D-4ECD-BCD3-F38495F32C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26745" y="2830613"/>
              <a:ext cx="648000" cy="648000"/>
              <a:chOff x="25383599" y="3276600"/>
              <a:chExt cx="523125" cy="523125"/>
            </a:xfrm>
            <a:solidFill>
              <a:schemeClr val="bg1"/>
            </a:solidFill>
          </p:grpSpPr>
          <p:sp>
            <p:nvSpPr>
              <p:cNvPr id="151" name="任意多边形: 形状 150">
                <a:extLst>
                  <a:ext uri="{FF2B5EF4-FFF2-40B4-BE49-F238E27FC236}">
                    <a16:creationId xmlns:a16="http://schemas.microsoft.com/office/drawing/2014/main" id="{D07E5B8D-55FA-49F6-A834-6C97A2C9F3C6}"/>
                  </a:ext>
                </a:extLst>
              </p:cNvPr>
              <p:cNvSpPr/>
              <p:nvPr/>
            </p:nvSpPr>
            <p:spPr>
              <a:xfrm>
                <a:off x="25383599" y="3276600"/>
                <a:ext cx="523125" cy="523125"/>
              </a:xfrm>
              <a:custGeom>
                <a:avLst/>
                <a:gdLst>
                  <a:gd name="connsiteX0" fmla="*/ 269426 w 523125"/>
                  <a:gd name="connsiteY0" fmla="*/ 0 h 523125"/>
                  <a:gd name="connsiteX1" fmla="*/ 0 w 523125"/>
                  <a:gd name="connsiteY1" fmla="*/ 269409 h 523125"/>
                  <a:gd name="connsiteX2" fmla="*/ 269426 w 523125"/>
                  <a:gd name="connsiteY2" fmla="*/ 538819 h 523125"/>
                  <a:gd name="connsiteX3" fmla="*/ 538819 w 523125"/>
                  <a:gd name="connsiteY3" fmla="*/ 269409 h 523125"/>
                  <a:gd name="connsiteX4" fmla="*/ 269426 w 523125"/>
                  <a:gd name="connsiteY4" fmla="*/ 0 h 523125"/>
                  <a:gd name="connsiteX5" fmla="*/ 269426 w 523125"/>
                  <a:gd name="connsiteY5" fmla="*/ 475605 h 523125"/>
                  <a:gd name="connsiteX6" fmla="*/ 63180 w 523125"/>
                  <a:gd name="connsiteY6" fmla="*/ 269409 h 523125"/>
                  <a:gd name="connsiteX7" fmla="*/ 269426 w 523125"/>
                  <a:gd name="connsiteY7" fmla="*/ 63197 h 523125"/>
                  <a:gd name="connsiteX8" fmla="*/ 475639 w 523125"/>
                  <a:gd name="connsiteY8" fmla="*/ 269409 h 523125"/>
                  <a:gd name="connsiteX9" fmla="*/ 269426 w 523125"/>
                  <a:gd name="connsiteY9" fmla="*/ 475605 h 52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3125" h="523125">
                    <a:moveTo>
                      <a:pt x="269426" y="0"/>
                    </a:moveTo>
                    <a:cubicBezTo>
                      <a:pt x="120859" y="0"/>
                      <a:pt x="0" y="120859"/>
                      <a:pt x="0" y="269409"/>
                    </a:cubicBezTo>
                    <a:cubicBezTo>
                      <a:pt x="0" y="417960"/>
                      <a:pt x="120859" y="538819"/>
                      <a:pt x="269426" y="538819"/>
                    </a:cubicBezTo>
                    <a:cubicBezTo>
                      <a:pt x="417960" y="538819"/>
                      <a:pt x="538819" y="417960"/>
                      <a:pt x="538819" y="269409"/>
                    </a:cubicBezTo>
                    <a:cubicBezTo>
                      <a:pt x="538819" y="120859"/>
                      <a:pt x="417960" y="0"/>
                      <a:pt x="269426" y="0"/>
                    </a:cubicBezTo>
                    <a:close/>
                    <a:moveTo>
                      <a:pt x="269426" y="475605"/>
                    </a:moveTo>
                    <a:cubicBezTo>
                      <a:pt x="155689" y="475605"/>
                      <a:pt x="63180" y="383147"/>
                      <a:pt x="63180" y="269409"/>
                    </a:cubicBezTo>
                    <a:cubicBezTo>
                      <a:pt x="63180" y="155706"/>
                      <a:pt x="155689" y="63197"/>
                      <a:pt x="269426" y="63197"/>
                    </a:cubicBezTo>
                    <a:cubicBezTo>
                      <a:pt x="383113" y="63197"/>
                      <a:pt x="475639" y="155689"/>
                      <a:pt x="475639" y="269409"/>
                    </a:cubicBezTo>
                    <a:cubicBezTo>
                      <a:pt x="475639" y="383096"/>
                      <a:pt x="383113" y="475605"/>
                      <a:pt x="269426" y="475605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152" name="任意多边形: 形状 151">
                <a:extLst>
                  <a:ext uri="{FF2B5EF4-FFF2-40B4-BE49-F238E27FC236}">
                    <a16:creationId xmlns:a16="http://schemas.microsoft.com/office/drawing/2014/main" id="{9F8826D6-F242-4E69-8942-38305C8CE0D1}"/>
                  </a:ext>
                </a:extLst>
              </p:cNvPr>
              <p:cNvSpPr/>
              <p:nvPr/>
            </p:nvSpPr>
            <p:spPr>
              <a:xfrm>
                <a:off x="25636235" y="3360789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153" name="任意多边形: 形状 152">
                <a:extLst>
                  <a:ext uri="{FF2B5EF4-FFF2-40B4-BE49-F238E27FC236}">
                    <a16:creationId xmlns:a16="http://schemas.microsoft.com/office/drawing/2014/main" id="{C775FA64-2358-4CBA-99F9-E7E4F04303DD}"/>
                  </a:ext>
                </a:extLst>
              </p:cNvPr>
              <p:cNvSpPr/>
              <p:nvPr/>
            </p:nvSpPr>
            <p:spPr>
              <a:xfrm>
                <a:off x="25636218" y="3695522"/>
                <a:ext cx="16875" cy="16875"/>
              </a:xfrm>
              <a:custGeom>
                <a:avLst/>
                <a:gdLst>
                  <a:gd name="connsiteX0" fmla="*/ 33615 w 16875"/>
                  <a:gd name="connsiteY0" fmla="*/ 16807 h 16875"/>
                  <a:gd name="connsiteX1" fmla="*/ 16807 w 16875"/>
                  <a:gd name="connsiteY1" fmla="*/ 33615 h 16875"/>
                  <a:gd name="connsiteX2" fmla="*/ 0 w 16875"/>
                  <a:gd name="connsiteY2" fmla="*/ 16807 h 16875"/>
                  <a:gd name="connsiteX3" fmla="*/ 16807 w 16875"/>
                  <a:gd name="connsiteY3" fmla="*/ 0 h 16875"/>
                  <a:gd name="connsiteX4" fmla="*/ 33615 w 16875"/>
                  <a:gd name="connsiteY4" fmla="*/ 16807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615" y="16807"/>
                    </a:moveTo>
                    <a:cubicBezTo>
                      <a:pt x="33615" y="26090"/>
                      <a:pt x="26090" y="33615"/>
                      <a:pt x="16807" y="33615"/>
                    </a:cubicBezTo>
                    <a:cubicBezTo>
                      <a:pt x="7525" y="33615"/>
                      <a:pt x="0" y="26090"/>
                      <a:pt x="0" y="16807"/>
                    </a:cubicBezTo>
                    <a:cubicBezTo>
                      <a:pt x="0" y="7525"/>
                      <a:pt x="7525" y="0"/>
                      <a:pt x="16807" y="0"/>
                    </a:cubicBezTo>
                    <a:cubicBezTo>
                      <a:pt x="26090" y="0"/>
                      <a:pt x="33615" y="7525"/>
                      <a:pt x="33615" y="16807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154" name="任意多边形: 形状 153">
                <a:extLst>
                  <a:ext uri="{FF2B5EF4-FFF2-40B4-BE49-F238E27FC236}">
                    <a16:creationId xmlns:a16="http://schemas.microsoft.com/office/drawing/2014/main" id="{985CC701-B22F-469E-8D3F-4A1B1575665E}"/>
                  </a:ext>
                </a:extLst>
              </p:cNvPr>
              <p:cNvSpPr/>
              <p:nvPr/>
            </p:nvSpPr>
            <p:spPr>
              <a:xfrm>
                <a:off x="25803567" y="3528156"/>
                <a:ext cx="16875" cy="16875"/>
              </a:xfrm>
              <a:custGeom>
                <a:avLst/>
                <a:gdLst>
                  <a:gd name="connsiteX0" fmla="*/ 33615 w 16875"/>
                  <a:gd name="connsiteY0" fmla="*/ 16807 h 16875"/>
                  <a:gd name="connsiteX1" fmla="*/ 16807 w 16875"/>
                  <a:gd name="connsiteY1" fmla="*/ 33615 h 16875"/>
                  <a:gd name="connsiteX2" fmla="*/ 0 w 16875"/>
                  <a:gd name="connsiteY2" fmla="*/ 16807 h 16875"/>
                  <a:gd name="connsiteX3" fmla="*/ 16807 w 16875"/>
                  <a:gd name="connsiteY3" fmla="*/ 0 h 16875"/>
                  <a:gd name="connsiteX4" fmla="*/ 33615 w 16875"/>
                  <a:gd name="connsiteY4" fmla="*/ 16807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615" y="16807"/>
                    </a:moveTo>
                    <a:cubicBezTo>
                      <a:pt x="33615" y="26090"/>
                      <a:pt x="26090" y="33615"/>
                      <a:pt x="16807" y="33615"/>
                    </a:cubicBezTo>
                    <a:cubicBezTo>
                      <a:pt x="7525" y="33615"/>
                      <a:pt x="0" y="26090"/>
                      <a:pt x="0" y="16807"/>
                    </a:cubicBezTo>
                    <a:cubicBezTo>
                      <a:pt x="0" y="7525"/>
                      <a:pt x="7525" y="0"/>
                      <a:pt x="16807" y="0"/>
                    </a:cubicBezTo>
                    <a:cubicBezTo>
                      <a:pt x="26090" y="0"/>
                      <a:pt x="33615" y="7525"/>
                      <a:pt x="33615" y="16807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155" name="任意多边形: 形状 154">
                <a:extLst>
                  <a:ext uri="{FF2B5EF4-FFF2-40B4-BE49-F238E27FC236}">
                    <a16:creationId xmlns:a16="http://schemas.microsoft.com/office/drawing/2014/main" id="{95950CF5-E2E1-460F-B103-C29E2C315E64}"/>
                  </a:ext>
                </a:extLst>
              </p:cNvPr>
              <p:cNvSpPr/>
              <p:nvPr/>
            </p:nvSpPr>
            <p:spPr>
              <a:xfrm>
                <a:off x="25468801" y="3528156"/>
                <a:ext cx="16875" cy="16875"/>
              </a:xfrm>
              <a:custGeom>
                <a:avLst/>
                <a:gdLst>
                  <a:gd name="connsiteX0" fmla="*/ 33615 w 16875"/>
                  <a:gd name="connsiteY0" fmla="*/ 16807 h 16875"/>
                  <a:gd name="connsiteX1" fmla="*/ 16808 w 16875"/>
                  <a:gd name="connsiteY1" fmla="*/ 33615 h 16875"/>
                  <a:gd name="connsiteX2" fmla="*/ 0 w 16875"/>
                  <a:gd name="connsiteY2" fmla="*/ 16807 h 16875"/>
                  <a:gd name="connsiteX3" fmla="*/ 16808 w 16875"/>
                  <a:gd name="connsiteY3" fmla="*/ 0 h 16875"/>
                  <a:gd name="connsiteX4" fmla="*/ 33615 w 16875"/>
                  <a:gd name="connsiteY4" fmla="*/ 16807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615" y="16807"/>
                    </a:moveTo>
                    <a:cubicBezTo>
                      <a:pt x="33615" y="26090"/>
                      <a:pt x="26090" y="33615"/>
                      <a:pt x="16808" y="33615"/>
                    </a:cubicBezTo>
                    <a:cubicBezTo>
                      <a:pt x="7525" y="33615"/>
                      <a:pt x="0" y="26090"/>
                      <a:pt x="0" y="16807"/>
                    </a:cubicBezTo>
                    <a:cubicBezTo>
                      <a:pt x="0" y="7525"/>
                      <a:pt x="7525" y="0"/>
                      <a:pt x="16808" y="0"/>
                    </a:cubicBezTo>
                    <a:cubicBezTo>
                      <a:pt x="26090" y="0"/>
                      <a:pt x="33615" y="7525"/>
                      <a:pt x="33615" y="16807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156" name="任意多边形: 形状 155">
                <a:extLst>
                  <a:ext uri="{FF2B5EF4-FFF2-40B4-BE49-F238E27FC236}">
                    <a16:creationId xmlns:a16="http://schemas.microsoft.com/office/drawing/2014/main" id="{3571A5D9-F77D-4D0A-ADDD-6CD868E3CA77}"/>
                  </a:ext>
                </a:extLst>
              </p:cNvPr>
              <p:cNvSpPr/>
              <p:nvPr/>
            </p:nvSpPr>
            <p:spPr>
              <a:xfrm>
                <a:off x="25754562" y="3409845"/>
                <a:ext cx="16875" cy="16875"/>
              </a:xfrm>
              <a:custGeom>
                <a:avLst/>
                <a:gdLst>
                  <a:gd name="connsiteX0" fmla="*/ 33548 w 16875"/>
                  <a:gd name="connsiteY0" fmla="*/ 16774 h 16875"/>
                  <a:gd name="connsiteX1" fmla="*/ 16774 w 16875"/>
                  <a:gd name="connsiteY1" fmla="*/ 33548 h 16875"/>
                  <a:gd name="connsiteX2" fmla="*/ 0 w 16875"/>
                  <a:gd name="connsiteY2" fmla="*/ 16774 h 16875"/>
                  <a:gd name="connsiteX3" fmla="*/ 16774 w 16875"/>
                  <a:gd name="connsiteY3" fmla="*/ 0 h 16875"/>
                  <a:gd name="connsiteX4" fmla="*/ 33548 w 16875"/>
                  <a:gd name="connsiteY4" fmla="*/ 16774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48" y="16774"/>
                    </a:moveTo>
                    <a:cubicBezTo>
                      <a:pt x="33548" y="26038"/>
                      <a:pt x="26038" y="33548"/>
                      <a:pt x="16774" y="33548"/>
                    </a:cubicBezTo>
                    <a:cubicBezTo>
                      <a:pt x="7510" y="33548"/>
                      <a:pt x="0" y="26038"/>
                      <a:pt x="0" y="16774"/>
                    </a:cubicBezTo>
                    <a:cubicBezTo>
                      <a:pt x="0" y="7510"/>
                      <a:pt x="7510" y="0"/>
                      <a:pt x="16774" y="0"/>
                    </a:cubicBezTo>
                    <a:cubicBezTo>
                      <a:pt x="26038" y="0"/>
                      <a:pt x="33548" y="7510"/>
                      <a:pt x="33548" y="16774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157" name="任意多边形: 形状 156">
                <a:extLst>
                  <a:ext uri="{FF2B5EF4-FFF2-40B4-BE49-F238E27FC236}">
                    <a16:creationId xmlns:a16="http://schemas.microsoft.com/office/drawing/2014/main" id="{A22648BC-2546-485C-A29D-E8BA945981F2}"/>
                  </a:ext>
                </a:extLst>
              </p:cNvPr>
              <p:cNvSpPr/>
              <p:nvPr/>
            </p:nvSpPr>
            <p:spPr>
              <a:xfrm>
                <a:off x="25517857" y="3646517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158" name="任意多边形: 形状 157">
                <a:extLst>
                  <a:ext uri="{FF2B5EF4-FFF2-40B4-BE49-F238E27FC236}">
                    <a16:creationId xmlns:a16="http://schemas.microsoft.com/office/drawing/2014/main" id="{71C9FF4A-247B-47A6-8A62-1D0499E5CA65}"/>
                  </a:ext>
                </a:extLst>
              </p:cNvPr>
              <p:cNvSpPr/>
              <p:nvPr/>
            </p:nvSpPr>
            <p:spPr>
              <a:xfrm>
                <a:off x="25754545" y="3646517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159" name="任意多边形: 形状 158">
                <a:extLst>
                  <a:ext uri="{FF2B5EF4-FFF2-40B4-BE49-F238E27FC236}">
                    <a16:creationId xmlns:a16="http://schemas.microsoft.com/office/drawing/2014/main" id="{1C8AC31E-346E-408F-AB92-B860DF344992}"/>
                  </a:ext>
                </a:extLst>
              </p:cNvPr>
              <p:cNvSpPr/>
              <p:nvPr/>
            </p:nvSpPr>
            <p:spPr>
              <a:xfrm>
                <a:off x="25517857" y="3409828"/>
                <a:ext cx="16875" cy="16875"/>
              </a:xfrm>
              <a:custGeom>
                <a:avLst/>
                <a:gdLst>
                  <a:gd name="connsiteX0" fmla="*/ 33581 w 16875"/>
                  <a:gd name="connsiteY0" fmla="*/ 16791 h 16875"/>
                  <a:gd name="connsiteX1" fmla="*/ 16791 w 16875"/>
                  <a:gd name="connsiteY1" fmla="*/ 33581 h 16875"/>
                  <a:gd name="connsiteX2" fmla="*/ 0 w 16875"/>
                  <a:gd name="connsiteY2" fmla="*/ 16791 h 16875"/>
                  <a:gd name="connsiteX3" fmla="*/ 16791 w 16875"/>
                  <a:gd name="connsiteY3" fmla="*/ 0 h 16875"/>
                  <a:gd name="connsiteX4" fmla="*/ 33581 w 16875"/>
                  <a:gd name="connsiteY4" fmla="*/ 16791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5" h="16875">
                    <a:moveTo>
                      <a:pt x="33581" y="16791"/>
                    </a:moveTo>
                    <a:cubicBezTo>
                      <a:pt x="33581" y="26064"/>
                      <a:pt x="26064" y="33581"/>
                      <a:pt x="16791" y="33581"/>
                    </a:cubicBezTo>
                    <a:cubicBezTo>
                      <a:pt x="7517" y="33581"/>
                      <a:pt x="0" y="26064"/>
                      <a:pt x="0" y="16791"/>
                    </a:cubicBezTo>
                    <a:cubicBezTo>
                      <a:pt x="0" y="7517"/>
                      <a:pt x="7517" y="0"/>
                      <a:pt x="16791" y="0"/>
                    </a:cubicBezTo>
                    <a:cubicBezTo>
                      <a:pt x="26064" y="0"/>
                      <a:pt x="33581" y="7517"/>
                      <a:pt x="33581" y="167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  <p:sp>
            <p:nvSpPr>
              <p:cNvPr id="160" name="任意多边形: 形状 159">
                <a:extLst>
                  <a:ext uri="{FF2B5EF4-FFF2-40B4-BE49-F238E27FC236}">
                    <a16:creationId xmlns:a16="http://schemas.microsoft.com/office/drawing/2014/main" id="{5D918E5A-E02A-4BB7-ABB8-E838BBE30F40}"/>
                  </a:ext>
                </a:extLst>
              </p:cNvPr>
              <p:cNvSpPr/>
              <p:nvPr/>
            </p:nvSpPr>
            <p:spPr>
              <a:xfrm>
                <a:off x="25606923" y="3422332"/>
                <a:ext cx="168750" cy="168750"/>
              </a:xfrm>
              <a:custGeom>
                <a:avLst/>
                <a:gdLst>
                  <a:gd name="connsiteX0" fmla="*/ 160751 w 168750"/>
                  <a:gd name="connsiteY0" fmla="*/ 107291 h 168750"/>
                  <a:gd name="connsiteX1" fmla="*/ 88931 w 168750"/>
                  <a:gd name="connsiteY1" fmla="*/ 107291 h 168750"/>
                  <a:gd name="connsiteX2" fmla="*/ 67044 w 168750"/>
                  <a:gd name="connsiteY2" fmla="*/ 82637 h 168750"/>
                  <a:gd name="connsiteX3" fmla="*/ 67044 w 168750"/>
                  <a:gd name="connsiteY3" fmla="*/ 21077 h 168750"/>
                  <a:gd name="connsiteX4" fmla="*/ 46086 w 168750"/>
                  <a:gd name="connsiteY4" fmla="*/ 0 h 168750"/>
                  <a:gd name="connsiteX5" fmla="*/ 25110 w 168750"/>
                  <a:gd name="connsiteY5" fmla="*/ 21077 h 168750"/>
                  <a:gd name="connsiteX6" fmla="*/ 25110 w 168750"/>
                  <a:gd name="connsiteY6" fmla="*/ 82603 h 168750"/>
                  <a:gd name="connsiteX7" fmla="*/ 0 w 168750"/>
                  <a:gd name="connsiteY7" fmla="*/ 123660 h 168750"/>
                  <a:gd name="connsiteX8" fmla="*/ 46119 w 168750"/>
                  <a:gd name="connsiteY8" fmla="*/ 170033 h 168750"/>
                  <a:gd name="connsiteX9" fmla="*/ 84797 w 168750"/>
                  <a:gd name="connsiteY9" fmla="*/ 149192 h 168750"/>
                  <a:gd name="connsiteX10" fmla="*/ 160785 w 168750"/>
                  <a:gd name="connsiteY10" fmla="*/ 149192 h 168750"/>
                  <a:gd name="connsiteX11" fmla="*/ 181828 w 168750"/>
                  <a:gd name="connsiteY11" fmla="*/ 128233 h 168750"/>
                  <a:gd name="connsiteX12" fmla="*/ 160751 w 168750"/>
                  <a:gd name="connsiteY12" fmla="*/ 107291 h 16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8750" h="168750">
                    <a:moveTo>
                      <a:pt x="160751" y="107291"/>
                    </a:moveTo>
                    <a:lnTo>
                      <a:pt x="88931" y="107291"/>
                    </a:lnTo>
                    <a:cubicBezTo>
                      <a:pt x="84797" y="96120"/>
                      <a:pt x="76798" y="87716"/>
                      <a:pt x="67044" y="82637"/>
                    </a:cubicBezTo>
                    <a:lnTo>
                      <a:pt x="67044" y="21077"/>
                    </a:lnTo>
                    <a:cubicBezTo>
                      <a:pt x="67044" y="9433"/>
                      <a:pt x="57712" y="0"/>
                      <a:pt x="46086" y="0"/>
                    </a:cubicBezTo>
                    <a:cubicBezTo>
                      <a:pt x="34425" y="0"/>
                      <a:pt x="25110" y="9433"/>
                      <a:pt x="25110" y="21077"/>
                    </a:cubicBezTo>
                    <a:lnTo>
                      <a:pt x="25110" y="82603"/>
                    </a:lnTo>
                    <a:cubicBezTo>
                      <a:pt x="9754" y="90264"/>
                      <a:pt x="0" y="105773"/>
                      <a:pt x="0" y="123660"/>
                    </a:cubicBezTo>
                    <a:cubicBezTo>
                      <a:pt x="0" y="149124"/>
                      <a:pt x="20638" y="170033"/>
                      <a:pt x="46119" y="170033"/>
                    </a:cubicBezTo>
                    <a:cubicBezTo>
                      <a:pt x="62319" y="170033"/>
                      <a:pt x="76579" y="161781"/>
                      <a:pt x="84797" y="149192"/>
                    </a:cubicBezTo>
                    <a:lnTo>
                      <a:pt x="160785" y="149192"/>
                    </a:lnTo>
                    <a:cubicBezTo>
                      <a:pt x="172395" y="149192"/>
                      <a:pt x="181828" y="139894"/>
                      <a:pt x="181828" y="128233"/>
                    </a:cubicBezTo>
                    <a:cubicBezTo>
                      <a:pt x="181811" y="116623"/>
                      <a:pt x="172378" y="107291"/>
                      <a:pt x="160751" y="107291"/>
                    </a:cubicBezTo>
                    <a:close/>
                  </a:path>
                </a:pathLst>
              </a:custGeom>
              <a:grpFill/>
              <a:ln w="166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20000"/>
                  </a:lnSpc>
                  <a:spcAft>
                    <a:spcPts val="100"/>
                  </a:spcAft>
                </a:pPr>
                <a:endParaRPr lang="zh-CN" altLang="en-US"/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876B994-E11F-406B-B31C-EADA0D89581E}"/>
              </a:ext>
            </a:extLst>
          </p:cNvPr>
          <p:cNvGrpSpPr/>
          <p:nvPr/>
        </p:nvGrpSpPr>
        <p:grpSpPr>
          <a:xfrm>
            <a:off x="6118146" y="3231178"/>
            <a:ext cx="1270592" cy="1270566"/>
            <a:chOff x="6118146" y="3463652"/>
            <a:chExt cx="1270592" cy="1270566"/>
          </a:xfrm>
        </p:grpSpPr>
        <p:sp>
          <p:nvSpPr>
            <p:cNvPr id="107" name="iṡlíḑè">
              <a:extLst>
                <a:ext uri="{FF2B5EF4-FFF2-40B4-BE49-F238E27FC236}">
                  <a16:creationId xmlns:a16="http://schemas.microsoft.com/office/drawing/2014/main" id="{6EDF1B47-5E2C-41B2-9BC3-B104C51D1D72}"/>
                </a:ext>
              </a:extLst>
            </p:cNvPr>
            <p:cNvSpPr/>
            <p:nvPr/>
          </p:nvSpPr>
          <p:spPr>
            <a:xfrm>
              <a:off x="6118146" y="3463652"/>
              <a:ext cx="1270592" cy="1270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1" h="19331" extrusionOk="0">
                  <a:moveTo>
                    <a:pt x="423" y="12487"/>
                  </a:moveTo>
                  <a:cubicBezTo>
                    <a:pt x="1982" y="17591"/>
                    <a:pt x="7383" y="20465"/>
                    <a:pt x="12487" y="18906"/>
                  </a:cubicBezTo>
                  <a:cubicBezTo>
                    <a:pt x="17591" y="17348"/>
                    <a:pt x="20465" y="11947"/>
                    <a:pt x="18906" y="6843"/>
                  </a:cubicBezTo>
                  <a:cubicBezTo>
                    <a:pt x="17348" y="1739"/>
                    <a:pt x="11947" y="-1135"/>
                    <a:pt x="6843" y="424"/>
                  </a:cubicBezTo>
                  <a:cubicBezTo>
                    <a:pt x="1739" y="1982"/>
                    <a:pt x="-1135" y="7383"/>
                    <a:pt x="423" y="12487"/>
                  </a:cubicBezTo>
                  <a:close/>
                </a:path>
              </a:pathLst>
            </a:custGeom>
            <a:solidFill>
              <a:schemeClr val="accent3"/>
            </a:solidFill>
            <a:ln w="57150">
              <a:noFill/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lnSpc>
                  <a:spcPct val="120000"/>
                </a:lnSpc>
                <a:spcAft>
                  <a:spcPts val="10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1" name="图形 179">
              <a:extLst>
                <a:ext uri="{FF2B5EF4-FFF2-40B4-BE49-F238E27FC236}">
                  <a16:creationId xmlns:a16="http://schemas.microsoft.com/office/drawing/2014/main" id="{80A8469B-6387-44AC-BCDD-B5C3034B2A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12314" y="3757986"/>
              <a:ext cx="803520" cy="648000"/>
            </a:xfrm>
            <a:custGeom>
              <a:avLst/>
              <a:gdLst>
                <a:gd name="connsiteX0" fmla="*/ 513624 w 523125"/>
                <a:gd name="connsiteY0" fmla="*/ 133363 h 421875"/>
                <a:gd name="connsiteX1" fmla="*/ 534414 w 523125"/>
                <a:gd name="connsiteY1" fmla="*/ 135996 h 421875"/>
                <a:gd name="connsiteX2" fmla="*/ 534414 w 523125"/>
                <a:gd name="connsiteY2" fmla="*/ 41158 h 421875"/>
                <a:gd name="connsiteX3" fmla="*/ 493256 w 523125"/>
                <a:gd name="connsiteY3" fmla="*/ 0 h 421875"/>
                <a:gd name="connsiteX4" fmla="*/ 401001 w 523125"/>
                <a:gd name="connsiteY4" fmla="*/ 0 h 421875"/>
                <a:gd name="connsiteX5" fmla="*/ 403532 w 523125"/>
                <a:gd name="connsiteY5" fmla="*/ 19879 h 421875"/>
                <a:gd name="connsiteX6" fmla="*/ 323595 w 523125"/>
                <a:gd name="connsiteY6" fmla="*/ 98061 h 421875"/>
                <a:gd name="connsiteX7" fmla="*/ 243675 w 523125"/>
                <a:gd name="connsiteY7" fmla="*/ 19811 h 421875"/>
                <a:gd name="connsiteX8" fmla="*/ 246189 w 523125"/>
                <a:gd name="connsiteY8" fmla="*/ 0 h 421875"/>
                <a:gd name="connsiteX9" fmla="*/ 154913 w 523125"/>
                <a:gd name="connsiteY9" fmla="*/ 0 h 421875"/>
                <a:gd name="connsiteX10" fmla="*/ 126039 w 523125"/>
                <a:gd name="connsiteY10" fmla="*/ 11981 h 421875"/>
                <a:gd name="connsiteX11" fmla="*/ 114159 w 523125"/>
                <a:gd name="connsiteY11" fmla="*/ 40888 h 421875"/>
                <a:gd name="connsiteX12" fmla="*/ 113029 w 523125"/>
                <a:gd name="connsiteY12" fmla="*/ 140383 h 421875"/>
                <a:gd name="connsiteX13" fmla="*/ 79920 w 523125"/>
                <a:gd name="connsiteY13" fmla="*/ 133363 h 421875"/>
                <a:gd name="connsiteX14" fmla="*/ 0 w 523125"/>
                <a:gd name="connsiteY14" fmla="*/ 211326 h 421875"/>
                <a:gd name="connsiteX15" fmla="*/ 79920 w 523125"/>
                <a:gd name="connsiteY15" fmla="*/ 289322 h 421875"/>
                <a:gd name="connsiteX16" fmla="*/ 113029 w 523125"/>
                <a:gd name="connsiteY16" fmla="*/ 282302 h 421875"/>
                <a:gd name="connsiteX17" fmla="*/ 114109 w 523125"/>
                <a:gd name="connsiteY17" fmla="*/ 381611 h 421875"/>
                <a:gd name="connsiteX18" fmla="*/ 126124 w 523125"/>
                <a:gd name="connsiteY18" fmla="*/ 410788 h 421875"/>
                <a:gd name="connsiteX19" fmla="*/ 155267 w 523125"/>
                <a:gd name="connsiteY19" fmla="*/ 422871 h 421875"/>
                <a:gd name="connsiteX20" fmla="*/ 246173 w 523125"/>
                <a:gd name="connsiteY20" fmla="*/ 422871 h 421875"/>
                <a:gd name="connsiteX21" fmla="*/ 243658 w 523125"/>
                <a:gd name="connsiteY21" fmla="*/ 402874 h 421875"/>
                <a:gd name="connsiteX22" fmla="*/ 323578 w 523125"/>
                <a:gd name="connsiteY22" fmla="*/ 324641 h 421875"/>
                <a:gd name="connsiteX23" fmla="*/ 403515 w 523125"/>
                <a:gd name="connsiteY23" fmla="*/ 403009 h 421875"/>
                <a:gd name="connsiteX24" fmla="*/ 400984 w 523125"/>
                <a:gd name="connsiteY24" fmla="*/ 422871 h 421875"/>
                <a:gd name="connsiteX25" fmla="*/ 493256 w 523125"/>
                <a:gd name="connsiteY25" fmla="*/ 422871 h 421875"/>
                <a:gd name="connsiteX26" fmla="*/ 534398 w 523125"/>
                <a:gd name="connsiteY26" fmla="*/ 381729 h 421875"/>
                <a:gd name="connsiteX27" fmla="*/ 534398 w 523125"/>
                <a:gd name="connsiteY27" fmla="*/ 286656 h 421875"/>
                <a:gd name="connsiteX28" fmla="*/ 513591 w 523125"/>
                <a:gd name="connsiteY28" fmla="*/ 289288 h 421875"/>
                <a:gd name="connsiteX29" fmla="*/ 433536 w 523125"/>
                <a:gd name="connsiteY29" fmla="*/ 211309 h 421875"/>
                <a:gd name="connsiteX30" fmla="*/ 513624 w 523125"/>
                <a:gd name="connsiteY30" fmla="*/ 133363 h 42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23125" h="421875">
                  <a:moveTo>
                    <a:pt x="513624" y="133363"/>
                  </a:moveTo>
                  <a:cubicBezTo>
                    <a:pt x="520746" y="133363"/>
                    <a:pt x="527209" y="134274"/>
                    <a:pt x="534414" y="135996"/>
                  </a:cubicBezTo>
                  <a:lnTo>
                    <a:pt x="534414" y="41158"/>
                  </a:lnTo>
                  <a:cubicBezTo>
                    <a:pt x="534414" y="18428"/>
                    <a:pt x="515987" y="0"/>
                    <a:pt x="493256" y="0"/>
                  </a:cubicBezTo>
                  <a:lnTo>
                    <a:pt x="401001" y="0"/>
                  </a:lnTo>
                  <a:cubicBezTo>
                    <a:pt x="402654" y="7239"/>
                    <a:pt x="403532" y="13162"/>
                    <a:pt x="403532" y="19879"/>
                  </a:cubicBezTo>
                  <a:cubicBezTo>
                    <a:pt x="403532" y="62944"/>
                    <a:pt x="367740" y="98061"/>
                    <a:pt x="323595" y="98061"/>
                  </a:cubicBezTo>
                  <a:cubicBezTo>
                    <a:pt x="279450" y="98061"/>
                    <a:pt x="243675" y="62843"/>
                    <a:pt x="243675" y="19811"/>
                  </a:cubicBezTo>
                  <a:cubicBezTo>
                    <a:pt x="243675" y="13061"/>
                    <a:pt x="244553" y="7239"/>
                    <a:pt x="246189" y="0"/>
                  </a:cubicBezTo>
                  <a:lnTo>
                    <a:pt x="154913" y="0"/>
                  </a:lnTo>
                  <a:cubicBezTo>
                    <a:pt x="144079" y="0"/>
                    <a:pt x="133684" y="4320"/>
                    <a:pt x="126039" y="11981"/>
                  </a:cubicBezTo>
                  <a:cubicBezTo>
                    <a:pt x="118395" y="19659"/>
                    <a:pt x="114109" y="30071"/>
                    <a:pt x="114159" y="40888"/>
                  </a:cubicBezTo>
                  <a:cubicBezTo>
                    <a:pt x="114294" y="82536"/>
                    <a:pt x="114261" y="140923"/>
                    <a:pt x="113029" y="140383"/>
                  </a:cubicBezTo>
                  <a:cubicBezTo>
                    <a:pt x="102938" y="135878"/>
                    <a:pt x="91733" y="133363"/>
                    <a:pt x="79920" y="133363"/>
                  </a:cubicBezTo>
                  <a:cubicBezTo>
                    <a:pt x="35775" y="133363"/>
                    <a:pt x="0" y="168261"/>
                    <a:pt x="0" y="211326"/>
                  </a:cubicBezTo>
                  <a:cubicBezTo>
                    <a:pt x="0" y="254391"/>
                    <a:pt x="35792" y="289322"/>
                    <a:pt x="79920" y="289322"/>
                  </a:cubicBezTo>
                  <a:cubicBezTo>
                    <a:pt x="91733" y="289322"/>
                    <a:pt x="102938" y="286808"/>
                    <a:pt x="113029" y="282302"/>
                  </a:cubicBezTo>
                  <a:cubicBezTo>
                    <a:pt x="114159" y="281779"/>
                    <a:pt x="114210" y="339981"/>
                    <a:pt x="114109" y="381611"/>
                  </a:cubicBezTo>
                  <a:cubicBezTo>
                    <a:pt x="114092" y="392546"/>
                    <a:pt x="118412" y="403059"/>
                    <a:pt x="126124" y="410788"/>
                  </a:cubicBezTo>
                  <a:cubicBezTo>
                    <a:pt x="133836" y="418517"/>
                    <a:pt x="144332" y="422871"/>
                    <a:pt x="155267" y="422871"/>
                  </a:cubicBezTo>
                  <a:lnTo>
                    <a:pt x="246173" y="422871"/>
                  </a:lnTo>
                  <a:cubicBezTo>
                    <a:pt x="244536" y="415631"/>
                    <a:pt x="243658" y="409590"/>
                    <a:pt x="243658" y="402874"/>
                  </a:cubicBezTo>
                  <a:cubicBezTo>
                    <a:pt x="243658" y="359809"/>
                    <a:pt x="279450" y="324641"/>
                    <a:pt x="323578" y="324641"/>
                  </a:cubicBezTo>
                  <a:cubicBezTo>
                    <a:pt x="367740" y="324641"/>
                    <a:pt x="403515" y="359927"/>
                    <a:pt x="403515" y="403009"/>
                  </a:cubicBezTo>
                  <a:cubicBezTo>
                    <a:pt x="403515" y="409742"/>
                    <a:pt x="402638" y="415631"/>
                    <a:pt x="400984" y="422871"/>
                  </a:cubicBezTo>
                  <a:lnTo>
                    <a:pt x="493256" y="422871"/>
                  </a:lnTo>
                  <a:cubicBezTo>
                    <a:pt x="516004" y="422871"/>
                    <a:pt x="534398" y="404426"/>
                    <a:pt x="534398" y="381729"/>
                  </a:cubicBezTo>
                  <a:lnTo>
                    <a:pt x="534398" y="286656"/>
                  </a:lnTo>
                  <a:cubicBezTo>
                    <a:pt x="527192" y="288377"/>
                    <a:pt x="520729" y="289288"/>
                    <a:pt x="513591" y="289288"/>
                  </a:cubicBezTo>
                  <a:cubicBezTo>
                    <a:pt x="469463" y="289288"/>
                    <a:pt x="433536" y="254408"/>
                    <a:pt x="433536" y="211309"/>
                  </a:cubicBezTo>
                  <a:cubicBezTo>
                    <a:pt x="433519" y="168278"/>
                    <a:pt x="469479" y="133363"/>
                    <a:pt x="513624" y="133363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C3F656E-2D27-41D8-AEAE-8B38985B8772}"/>
              </a:ext>
            </a:extLst>
          </p:cNvPr>
          <p:cNvGrpSpPr/>
          <p:nvPr/>
        </p:nvGrpSpPr>
        <p:grpSpPr>
          <a:xfrm>
            <a:off x="3710527" y="3245183"/>
            <a:ext cx="1270596" cy="1270578"/>
            <a:chOff x="3710527" y="3477657"/>
            <a:chExt cx="1270596" cy="1270578"/>
          </a:xfrm>
        </p:grpSpPr>
        <p:sp>
          <p:nvSpPr>
            <p:cNvPr id="101" name="íşḷíďe">
              <a:extLst>
                <a:ext uri="{FF2B5EF4-FFF2-40B4-BE49-F238E27FC236}">
                  <a16:creationId xmlns:a16="http://schemas.microsoft.com/office/drawing/2014/main" id="{D13F017C-C9C4-4367-95EB-F5797ADC2441}"/>
                </a:ext>
              </a:extLst>
            </p:cNvPr>
            <p:cNvSpPr/>
            <p:nvPr/>
          </p:nvSpPr>
          <p:spPr>
            <a:xfrm>
              <a:off x="3710527" y="3477657"/>
              <a:ext cx="1270596" cy="1270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0" h="19331" extrusionOk="0">
                  <a:moveTo>
                    <a:pt x="424" y="12487"/>
                  </a:moveTo>
                  <a:cubicBezTo>
                    <a:pt x="1982" y="17591"/>
                    <a:pt x="7383" y="20465"/>
                    <a:pt x="12487" y="18907"/>
                  </a:cubicBezTo>
                  <a:cubicBezTo>
                    <a:pt x="17591" y="17348"/>
                    <a:pt x="20465" y="11947"/>
                    <a:pt x="18906" y="6843"/>
                  </a:cubicBezTo>
                  <a:cubicBezTo>
                    <a:pt x="17348" y="1739"/>
                    <a:pt x="11947" y="-1135"/>
                    <a:pt x="6843" y="424"/>
                  </a:cubicBezTo>
                  <a:cubicBezTo>
                    <a:pt x="1739" y="1982"/>
                    <a:pt x="-1135" y="7383"/>
                    <a:pt x="424" y="12487"/>
                  </a:cubicBezTo>
                  <a:close/>
                </a:path>
              </a:pathLst>
            </a:custGeom>
            <a:solidFill>
              <a:schemeClr val="tx2"/>
            </a:solidFill>
            <a:ln w="57150">
              <a:noFill/>
              <a:miter lim="400000"/>
            </a:ln>
          </p:spPr>
          <p:txBody>
            <a:bodyPr wrap="square" lIns="91440" tIns="45720" rIns="91440" bIns="45720" anchor="ctr">
              <a:normAutofit/>
            </a:bodyPr>
            <a:lstStyle>
              <a:lvl1pPr algn="ctr" defTabSz="825500">
                <a:defRPr sz="5600"/>
              </a:lvl1pPr>
              <a:lvl2pPr indent="342900" algn="ctr" defTabSz="825500">
                <a:defRPr sz="5600"/>
              </a:lvl2pPr>
              <a:lvl3pPr indent="685800" algn="ctr" defTabSz="825500">
                <a:defRPr sz="5600"/>
              </a:lvl3pPr>
              <a:lvl4pPr indent="1028700" algn="ctr" defTabSz="825500">
                <a:defRPr sz="5600"/>
              </a:lvl4pPr>
              <a:lvl5pPr indent="1371600" algn="ctr" defTabSz="825500">
                <a:defRPr sz="5600"/>
              </a:lvl5pPr>
              <a:lvl6pPr indent="1714500" algn="ctr" defTabSz="825500">
                <a:defRPr sz="5600"/>
              </a:lvl6pPr>
              <a:lvl7pPr indent="2057400" algn="ctr" defTabSz="825500">
                <a:defRPr sz="5600"/>
              </a:lvl7pPr>
              <a:lvl8pPr indent="2400300" algn="ctr" defTabSz="825500">
                <a:defRPr sz="5600"/>
              </a:lvl8pPr>
              <a:lvl9pPr indent="2743200" algn="ctr" defTabSz="825500">
                <a:defRPr sz="5600"/>
              </a:lvl9pPr>
            </a:lstStyle>
            <a:p>
              <a:pPr lvl="0" defTabSz="457200">
                <a:lnSpc>
                  <a:spcPct val="120000"/>
                </a:lnSpc>
                <a:spcAft>
                  <a:spcPts val="100"/>
                </a:spcAft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2" name="图形 89">
              <a:extLst>
                <a:ext uri="{FF2B5EF4-FFF2-40B4-BE49-F238E27FC236}">
                  <a16:creationId xmlns:a16="http://schemas.microsoft.com/office/drawing/2014/main" id="{1E8AD3CF-F5DE-42F7-938D-BBD9A4607F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21825" y="3788946"/>
              <a:ext cx="648000" cy="648000"/>
            </a:xfrm>
            <a:custGeom>
              <a:avLst/>
              <a:gdLst>
                <a:gd name="connsiteX0" fmla="*/ 505018 w 523125"/>
                <a:gd name="connsiteY0" fmla="*/ 318786 h 523125"/>
                <a:gd name="connsiteX1" fmla="*/ 531343 w 523125"/>
                <a:gd name="connsiteY1" fmla="*/ 292444 h 523125"/>
                <a:gd name="connsiteX2" fmla="*/ 531343 w 523125"/>
                <a:gd name="connsiteY2" fmla="*/ 238849 h 523125"/>
                <a:gd name="connsiteX3" fmla="*/ 505018 w 523125"/>
                <a:gd name="connsiteY3" fmla="*/ 212524 h 523125"/>
                <a:gd name="connsiteX4" fmla="*/ 475403 w 523125"/>
                <a:gd name="connsiteY4" fmla="*/ 212524 h 523125"/>
                <a:gd name="connsiteX5" fmla="*/ 475335 w 523125"/>
                <a:gd name="connsiteY5" fmla="*/ 212423 h 523125"/>
                <a:gd name="connsiteX6" fmla="*/ 451406 w 523125"/>
                <a:gd name="connsiteY6" fmla="*/ 154879 h 523125"/>
                <a:gd name="connsiteX7" fmla="*/ 472044 w 523125"/>
                <a:gd name="connsiteY7" fmla="*/ 134207 h 523125"/>
                <a:gd name="connsiteX8" fmla="*/ 472044 w 523125"/>
                <a:gd name="connsiteY8" fmla="*/ 96998 h 523125"/>
                <a:gd name="connsiteX9" fmla="*/ 434126 w 523125"/>
                <a:gd name="connsiteY9" fmla="*/ 59096 h 523125"/>
                <a:gd name="connsiteX10" fmla="*/ 415496 w 523125"/>
                <a:gd name="connsiteY10" fmla="*/ 51384 h 523125"/>
                <a:gd name="connsiteX11" fmla="*/ 396883 w 523125"/>
                <a:gd name="connsiteY11" fmla="*/ 59113 h 523125"/>
                <a:gd name="connsiteX12" fmla="*/ 376262 w 523125"/>
                <a:gd name="connsiteY12" fmla="*/ 79751 h 523125"/>
                <a:gd name="connsiteX13" fmla="*/ 319208 w 523125"/>
                <a:gd name="connsiteY13" fmla="*/ 55924 h 523125"/>
                <a:gd name="connsiteX14" fmla="*/ 318887 w 523125"/>
                <a:gd name="connsiteY14" fmla="*/ 26139 h 523125"/>
                <a:gd name="connsiteX15" fmla="*/ 292579 w 523125"/>
                <a:gd name="connsiteY15" fmla="*/ 0 h 523125"/>
                <a:gd name="connsiteX16" fmla="*/ 239001 w 523125"/>
                <a:gd name="connsiteY16" fmla="*/ 0 h 523125"/>
                <a:gd name="connsiteX17" fmla="*/ 220320 w 523125"/>
                <a:gd name="connsiteY17" fmla="*/ 7779 h 523125"/>
                <a:gd name="connsiteX18" fmla="*/ 212693 w 523125"/>
                <a:gd name="connsiteY18" fmla="*/ 26528 h 523125"/>
                <a:gd name="connsiteX19" fmla="*/ 212946 w 523125"/>
                <a:gd name="connsiteY19" fmla="*/ 55316 h 523125"/>
                <a:gd name="connsiteX20" fmla="*/ 154035 w 523125"/>
                <a:gd name="connsiteY20" fmla="*/ 79650 h 523125"/>
                <a:gd name="connsiteX21" fmla="*/ 133515 w 523125"/>
                <a:gd name="connsiteY21" fmla="*/ 59096 h 523125"/>
                <a:gd name="connsiteX22" fmla="*/ 114919 w 523125"/>
                <a:gd name="connsiteY22" fmla="*/ 51384 h 523125"/>
                <a:gd name="connsiteX23" fmla="*/ 96306 w 523125"/>
                <a:gd name="connsiteY23" fmla="*/ 59096 h 523125"/>
                <a:gd name="connsiteX24" fmla="*/ 58354 w 523125"/>
                <a:gd name="connsiteY24" fmla="*/ 97031 h 523125"/>
                <a:gd name="connsiteX25" fmla="*/ 58354 w 523125"/>
                <a:gd name="connsiteY25" fmla="*/ 134241 h 523125"/>
                <a:gd name="connsiteX26" fmla="*/ 78992 w 523125"/>
                <a:gd name="connsiteY26" fmla="*/ 154879 h 523125"/>
                <a:gd name="connsiteX27" fmla="*/ 55097 w 523125"/>
                <a:gd name="connsiteY27" fmla="*/ 212423 h 523125"/>
                <a:gd name="connsiteX28" fmla="*/ 55046 w 523125"/>
                <a:gd name="connsiteY28" fmla="*/ 212524 h 523125"/>
                <a:gd name="connsiteX29" fmla="*/ 26325 w 523125"/>
                <a:gd name="connsiteY29" fmla="*/ 212524 h 523125"/>
                <a:gd name="connsiteX30" fmla="*/ 0 w 523125"/>
                <a:gd name="connsiteY30" fmla="*/ 238849 h 523125"/>
                <a:gd name="connsiteX31" fmla="*/ 0 w 523125"/>
                <a:gd name="connsiteY31" fmla="*/ 292494 h 523125"/>
                <a:gd name="connsiteX32" fmla="*/ 26325 w 523125"/>
                <a:gd name="connsiteY32" fmla="*/ 318836 h 523125"/>
                <a:gd name="connsiteX33" fmla="*/ 54911 w 523125"/>
                <a:gd name="connsiteY33" fmla="*/ 318836 h 523125"/>
                <a:gd name="connsiteX34" fmla="*/ 54203 w 523125"/>
                <a:gd name="connsiteY34" fmla="*/ 315748 h 523125"/>
                <a:gd name="connsiteX35" fmla="*/ 54911 w 523125"/>
                <a:gd name="connsiteY35" fmla="*/ 318701 h 523125"/>
                <a:gd name="connsiteX36" fmla="*/ 79026 w 523125"/>
                <a:gd name="connsiteY36" fmla="*/ 377004 h 523125"/>
                <a:gd name="connsiteX37" fmla="*/ 58404 w 523125"/>
                <a:gd name="connsiteY37" fmla="*/ 397609 h 523125"/>
                <a:gd name="connsiteX38" fmla="*/ 50693 w 523125"/>
                <a:gd name="connsiteY38" fmla="*/ 416239 h 523125"/>
                <a:gd name="connsiteX39" fmla="*/ 58404 w 523125"/>
                <a:gd name="connsiteY39" fmla="*/ 434869 h 523125"/>
                <a:gd name="connsiteX40" fmla="*/ 96323 w 523125"/>
                <a:gd name="connsiteY40" fmla="*/ 472804 h 523125"/>
                <a:gd name="connsiteX41" fmla="*/ 114919 w 523125"/>
                <a:gd name="connsiteY41" fmla="*/ 480516 h 523125"/>
                <a:gd name="connsiteX42" fmla="*/ 133532 w 523125"/>
                <a:gd name="connsiteY42" fmla="*/ 472804 h 523125"/>
                <a:gd name="connsiteX43" fmla="*/ 154136 w 523125"/>
                <a:gd name="connsiteY43" fmla="*/ 452166 h 523125"/>
                <a:gd name="connsiteX44" fmla="*/ 212996 w 523125"/>
                <a:gd name="connsiteY44" fmla="*/ 476432 h 523125"/>
                <a:gd name="connsiteX45" fmla="*/ 212743 w 523125"/>
                <a:gd name="connsiteY45" fmla="*/ 504900 h 523125"/>
                <a:gd name="connsiteX46" fmla="*/ 220371 w 523125"/>
                <a:gd name="connsiteY46" fmla="*/ 523648 h 523125"/>
                <a:gd name="connsiteX47" fmla="*/ 239051 w 523125"/>
                <a:gd name="connsiteY47" fmla="*/ 531428 h 523125"/>
                <a:gd name="connsiteX48" fmla="*/ 292629 w 523125"/>
                <a:gd name="connsiteY48" fmla="*/ 531428 h 523125"/>
                <a:gd name="connsiteX49" fmla="*/ 318954 w 523125"/>
                <a:gd name="connsiteY49" fmla="*/ 505271 h 523125"/>
                <a:gd name="connsiteX50" fmla="*/ 319275 w 523125"/>
                <a:gd name="connsiteY50" fmla="*/ 476027 h 523125"/>
                <a:gd name="connsiteX51" fmla="*/ 376296 w 523125"/>
                <a:gd name="connsiteY51" fmla="*/ 452216 h 523125"/>
                <a:gd name="connsiteX52" fmla="*/ 396917 w 523125"/>
                <a:gd name="connsiteY52" fmla="*/ 472821 h 523125"/>
                <a:gd name="connsiteX53" fmla="*/ 434126 w 523125"/>
                <a:gd name="connsiteY53" fmla="*/ 472821 h 523125"/>
                <a:gd name="connsiteX54" fmla="*/ 472044 w 523125"/>
                <a:gd name="connsiteY54" fmla="*/ 434970 h 523125"/>
                <a:gd name="connsiteX55" fmla="*/ 472044 w 523125"/>
                <a:gd name="connsiteY55" fmla="*/ 397727 h 523125"/>
                <a:gd name="connsiteX56" fmla="*/ 451389 w 523125"/>
                <a:gd name="connsiteY56" fmla="*/ 377072 h 523125"/>
                <a:gd name="connsiteX57" fmla="*/ 475554 w 523125"/>
                <a:gd name="connsiteY57" fmla="*/ 318769 h 523125"/>
                <a:gd name="connsiteX58" fmla="*/ 475554 w 523125"/>
                <a:gd name="connsiteY58" fmla="*/ 318904 h 523125"/>
                <a:gd name="connsiteX59" fmla="*/ 505052 w 523125"/>
                <a:gd name="connsiteY59" fmla="*/ 318904 h 523125"/>
                <a:gd name="connsiteX60" fmla="*/ 505018 w 523125"/>
                <a:gd name="connsiteY60" fmla="*/ 318786 h 523125"/>
                <a:gd name="connsiteX61" fmla="*/ 505018 w 523125"/>
                <a:gd name="connsiteY61" fmla="*/ 318786 h 523125"/>
                <a:gd name="connsiteX62" fmla="*/ 265224 w 523125"/>
                <a:gd name="connsiteY62" fmla="*/ 339913 h 523125"/>
                <a:gd name="connsiteX63" fmla="*/ 191244 w 523125"/>
                <a:gd name="connsiteY63" fmla="*/ 265916 h 523125"/>
                <a:gd name="connsiteX64" fmla="*/ 265224 w 523125"/>
                <a:gd name="connsiteY64" fmla="*/ 191919 h 523125"/>
                <a:gd name="connsiteX65" fmla="*/ 339221 w 523125"/>
                <a:gd name="connsiteY65" fmla="*/ 265916 h 523125"/>
                <a:gd name="connsiteX66" fmla="*/ 265224 w 523125"/>
                <a:gd name="connsiteY66" fmla="*/ 339913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523125" h="523125">
                  <a:moveTo>
                    <a:pt x="505018" y="318786"/>
                  </a:moveTo>
                  <a:cubicBezTo>
                    <a:pt x="519531" y="318786"/>
                    <a:pt x="531343" y="307024"/>
                    <a:pt x="531343" y="292444"/>
                  </a:cubicBezTo>
                  <a:lnTo>
                    <a:pt x="531343" y="238849"/>
                  </a:lnTo>
                  <a:cubicBezTo>
                    <a:pt x="531343" y="224319"/>
                    <a:pt x="519581" y="212524"/>
                    <a:pt x="505018" y="212524"/>
                  </a:cubicBezTo>
                  <a:lnTo>
                    <a:pt x="475403" y="212524"/>
                  </a:lnTo>
                  <a:cubicBezTo>
                    <a:pt x="475386" y="212507"/>
                    <a:pt x="475386" y="212490"/>
                    <a:pt x="475335" y="212423"/>
                  </a:cubicBezTo>
                  <a:cubicBezTo>
                    <a:pt x="470154" y="191919"/>
                    <a:pt x="462004" y="172581"/>
                    <a:pt x="451406" y="154879"/>
                  </a:cubicBezTo>
                  <a:lnTo>
                    <a:pt x="472044" y="134207"/>
                  </a:lnTo>
                  <a:cubicBezTo>
                    <a:pt x="482288" y="123930"/>
                    <a:pt x="482288" y="107274"/>
                    <a:pt x="472044" y="96998"/>
                  </a:cubicBezTo>
                  <a:lnTo>
                    <a:pt x="434126" y="59096"/>
                  </a:lnTo>
                  <a:cubicBezTo>
                    <a:pt x="429182" y="54152"/>
                    <a:pt x="422483" y="51384"/>
                    <a:pt x="415496" y="51384"/>
                  </a:cubicBezTo>
                  <a:cubicBezTo>
                    <a:pt x="408544" y="51384"/>
                    <a:pt x="401811" y="54169"/>
                    <a:pt x="396883" y="59113"/>
                  </a:cubicBezTo>
                  <a:lnTo>
                    <a:pt x="376262" y="79751"/>
                  </a:lnTo>
                  <a:cubicBezTo>
                    <a:pt x="358729" y="69238"/>
                    <a:pt x="339542" y="61121"/>
                    <a:pt x="319208" y="55924"/>
                  </a:cubicBezTo>
                  <a:cubicBezTo>
                    <a:pt x="319140" y="55907"/>
                    <a:pt x="319005" y="40686"/>
                    <a:pt x="318887" y="26139"/>
                  </a:cubicBezTo>
                  <a:cubicBezTo>
                    <a:pt x="318803" y="11678"/>
                    <a:pt x="307074" y="0"/>
                    <a:pt x="292579" y="0"/>
                  </a:cubicBezTo>
                  <a:lnTo>
                    <a:pt x="239001" y="0"/>
                  </a:lnTo>
                  <a:cubicBezTo>
                    <a:pt x="231981" y="0"/>
                    <a:pt x="225264" y="2801"/>
                    <a:pt x="220320" y="7779"/>
                  </a:cubicBezTo>
                  <a:cubicBezTo>
                    <a:pt x="215376" y="12758"/>
                    <a:pt x="212625" y="19524"/>
                    <a:pt x="212693" y="26528"/>
                  </a:cubicBezTo>
                  <a:lnTo>
                    <a:pt x="212946" y="55316"/>
                  </a:lnTo>
                  <a:cubicBezTo>
                    <a:pt x="191953" y="59771"/>
                    <a:pt x="172159" y="68816"/>
                    <a:pt x="154035" y="79650"/>
                  </a:cubicBezTo>
                  <a:lnTo>
                    <a:pt x="133515" y="59096"/>
                  </a:lnTo>
                  <a:cubicBezTo>
                    <a:pt x="128588" y="54152"/>
                    <a:pt x="121888" y="51384"/>
                    <a:pt x="114919" y="51384"/>
                  </a:cubicBezTo>
                  <a:cubicBezTo>
                    <a:pt x="107933" y="51384"/>
                    <a:pt x="101233" y="54169"/>
                    <a:pt x="96306" y="59096"/>
                  </a:cubicBezTo>
                  <a:lnTo>
                    <a:pt x="58354" y="97031"/>
                  </a:lnTo>
                  <a:cubicBezTo>
                    <a:pt x="48094" y="107308"/>
                    <a:pt x="48077" y="123964"/>
                    <a:pt x="58354" y="134241"/>
                  </a:cubicBezTo>
                  <a:lnTo>
                    <a:pt x="78992" y="154879"/>
                  </a:lnTo>
                  <a:cubicBezTo>
                    <a:pt x="68428" y="172598"/>
                    <a:pt x="60294" y="191919"/>
                    <a:pt x="55097" y="212423"/>
                  </a:cubicBezTo>
                  <a:cubicBezTo>
                    <a:pt x="55080" y="212490"/>
                    <a:pt x="55080" y="212507"/>
                    <a:pt x="55046" y="212524"/>
                  </a:cubicBezTo>
                  <a:lnTo>
                    <a:pt x="26325" y="212524"/>
                  </a:lnTo>
                  <a:cubicBezTo>
                    <a:pt x="11796" y="212524"/>
                    <a:pt x="0" y="224303"/>
                    <a:pt x="0" y="238849"/>
                  </a:cubicBezTo>
                  <a:lnTo>
                    <a:pt x="0" y="292494"/>
                  </a:lnTo>
                  <a:cubicBezTo>
                    <a:pt x="0" y="307024"/>
                    <a:pt x="11779" y="318836"/>
                    <a:pt x="26325" y="318836"/>
                  </a:cubicBezTo>
                  <a:lnTo>
                    <a:pt x="54911" y="318836"/>
                  </a:lnTo>
                  <a:cubicBezTo>
                    <a:pt x="54658" y="317790"/>
                    <a:pt x="54456" y="316828"/>
                    <a:pt x="54203" y="315748"/>
                  </a:cubicBezTo>
                  <a:cubicBezTo>
                    <a:pt x="54456" y="316727"/>
                    <a:pt x="54658" y="317739"/>
                    <a:pt x="54911" y="318701"/>
                  </a:cubicBezTo>
                  <a:cubicBezTo>
                    <a:pt x="60109" y="339491"/>
                    <a:pt x="68293" y="359100"/>
                    <a:pt x="79026" y="377004"/>
                  </a:cubicBezTo>
                  <a:lnTo>
                    <a:pt x="58404" y="397609"/>
                  </a:lnTo>
                  <a:cubicBezTo>
                    <a:pt x="53460" y="402519"/>
                    <a:pt x="50693" y="409219"/>
                    <a:pt x="50693" y="416239"/>
                  </a:cubicBezTo>
                  <a:cubicBezTo>
                    <a:pt x="50693" y="423259"/>
                    <a:pt x="53460" y="429924"/>
                    <a:pt x="58404" y="434869"/>
                  </a:cubicBezTo>
                  <a:lnTo>
                    <a:pt x="96323" y="472804"/>
                  </a:lnTo>
                  <a:cubicBezTo>
                    <a:pt x="101250" y="477714"/>
                    <a:pt x="107933" y="480516"/>
                    <a:pt x="114919" y="480516"/>
                  </a:cubicBezTo>
                  <a:cubicBezTo>
                    <a:pt x="121888" y="480516"/>
                    <a:pt x="128604" y="477714"/>
                    <a:pt x="133532" y="472804"/>
                  </a:cubicBezTo>
                  <a:lnTo>
                    <a:pt x="154136" y="452166"/>
                  </a:lnTo>
                  <a:cubicBezTo>
                    <a:pt x="172209" y="462983"/>
                    <a:pt x="192021" y="471251"/>
                    <a:pt x="212996" y="476432"/>
                  </a:cubicBezTo>
                  <a:lnTo>
                    <a:pt x="212743" y="504900"/>
                  </a:lnTo>
                  <a:cubicBezTo>
                    <a:pt x="212676" y="511920"/>
                    <a:pt x="215426" y="518670"/>
                    <a:pt x="220371" y="523648"/>
                  </a:cubicBezTo>
                  <a:cubicBezTo>
                    <a:pt x="225315" y="528626"/>
                    <a:pt x="232031" y="531428"/>
                    <a:pt x="239051" y="531428"/>
                  </a:cubicBezTo>
                  <a:lnTo>
                    <a:pt x="292629" y="531428"/>
                  </a:lnTo>
                  <a:cubicBezTo>
                    <a:pt x="307074" y="531428"/>
                    <a:pt x="318853" y="519750"/>
                    <a:pt x="318954" y="505271"/>
                  </a:cubicBezTo>
                  <a:cubicBezTo>
                    <a:pt x="319056" y="490928"/>
                    <a:pt x="319157" y="476044"/>
                    <a:pt x="319275" y="476027"/>
                  </a:cubicBezTo>
                  <a:cubicBezTo>
                    <a:pt x="339593" y="470796"/>
                    <a:pt x="358746" y="462713"/>
                    <a:pt x="376296" y="452216"/>
                  </a:cubicBezTo>
                  <a:lnTo>
                    <a:pt x="396917" y="472821"/>
                  </a:lnTo>
                  <a:cubicBezTo>
                    <a:pt x="407194" y="483098"/>
                    <a:pt x="423883" y="483098"/>
                    <a:pt x="434126" y="472821"/>
                  </a:cubicBezTo>
                  <a:lnTo>
                    <a:pt x="472044" y="434970"/>
                  </a:lnTo>
                  <a:cubicBezTo>
                    <a:pt x="482271" y="424693"/>
                    <a:pt x="482304" y="408021"/>
                    <a:pt x="472044" y="397727"/>
                  </a:cubicBezTo>
                  <a:lnTo>
                    <a:pt x="451389" y="377072"/>
                  </a:lnTo>
                  <a:cubicBezTo>
                    <a:pt x="462139" y="359151"/>
                    <a:pt x="470306" y="339559"/>
                    <a:pt x="475554" y="318769"/>
                  </a:cubicBezTo>
                  <a:cubicBezTo>
                    <a:pt x="475824" y="317790"/>
                    <a:pt x="475824" y="317858"/>
                    <a:pt x="475554" y="318904"/>
                  </a:cubicBezTo>
                  <a:lnTo>
                    <a:pt x="505052" y="318904"/>
                  </a:lnTo>
                  <a:lnTo>
                    <a:pt x="505018" y="318786"/>
                  </a:lnTo>
                  <a:lnTo>
                    <a:pt x="505018" y="318786"/>
                  </a:lnTo>
                  <a:close/>
                  <a:moveTo>
                    <a:pt x="265224" y="339913"/>
                  </a:moveTo>
                  <a:cubicBezTo>
                    <a:pt x="224370" y="339913"/>
                    <a:pt x="191244" y="306754"/>
                    <a:pt x="191244" y="265916"/>
                  </a:cubicBezTo>
                  <a:cubicBezTo>
                    <a:pt x="191244" y="225079"/>
                    <a:pt x="224370" y="191919"/>
                    <a:pt x="265224" y="191919"/>
                  </a:cubicBezTo>
                  <a:cubicBezTo>
                    <a:pt x="306096" y="191919"/>
                    <a:pt x="339221" y="225062"/>
                    <a:pt x="339221" y="265916"/>
                  </a:cubicBezTo>
                  <a:cubicBezTo>
                    <a:pt x="339221" y="306771"/>
                    <a:pt x="306096" y="339913"/>
                    <a:pt x="265224" y="339913"/>
                  </a:cubicBezTo>
                  <a:close/>
                </a:path>
              </a:pathLst>
            </a:custGeom>
            <a:solidFill>
              <a:schemeClr val="bg1"/>
            </a:solidFill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52" name="išļiḑé">
            <a:extLst>
              <a:ext uri="{FF2B5EF4-FFF2-40B4-BE49-F238E27FC236}">
                <a16:creationId xmlns:a16="http://schemas.microsoft.com/office/drawing/2014/main" id="{98F3516C-F230-406D-BDFA-BFE264FAFABC}"/>
              </a:ext>
            </a:extLst>
          </p:cNvPr>
          <p:cNvSpPr/>
          <p:nvPr/>
        </p:nvSpPr>
        <p:spPr bwMode="auto">
          <a:xfrm>
            <a:off x="10228295" y="4837191"/>
            <a:ext cx="1166641" cy="57047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</a:pPr>
            <a:r>
              <a:rPr lang="en-US" altLang="zh-CN" sz="3200" dirty="0">
                <a:latin typeface="+mj-ea"/>
                <a:ea typeface="+mj-ea"/>
              </a:rPr>
              <a:t>Sort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5F96FCD-4AB2-46AF-A7CC-E6C75D1B844A}"/>
              </a:ext>
            </a:extLst>
          </p:cNvPr>
          <p:cNvSpPr/>
          <p:nvPr/>
        </p:nvSpPr>
        <p:spPr>
          <a:xfrm>
            <a:off x="755039" y="1574181"/>
            <a:ext cx="1581150" cy="6010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Count</a:t>
            </a:r>
            <a:endParaRPr lang="zh-CN" altLang="en-US" sz="24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9885CC4-D953-4CC7-9C2B-59F80A89AC83}"/>
              </a:ext>
            </a:extLst>
          </p:cNvPr>
          <p:cNvSpPr/>
          <p:nvPr/>
        </p:nvSpPr>
        <p:spPr>
          <a:xfrm>
            <a:off x="9813786" y="4806593"/>
            <a:ext cx="1581150" cy="6010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Sort</a:t>
            </a:r>
            <a:endParaRPr lang="zh-CN" altLang="en-US" sz="2400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1890133-7852-4110-AB80-EFC2374DA13C}"/>
              </a:ext>
            </a:extLst>
          </p:cNvPr>
          <p:cNvCxnSpPr/>
          <p:nvPr/>
        </p:nvCxnSpPr>
        <p:spPr>
          <a:xfrm flipH="1">
            <a:off x="3294857" y="1504950"/>
            <a:ext cx="4993872" cy="43148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093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6CFB37-890C-40CD-929D-53D42362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36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844F6A-223E-42A8-8DC4-52D073D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Count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2AF4F0-3B22-4158-836B-AF1A5B57E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Automatic Split</a:t>
            </a:r>
            <a:endParaRPr lang="zh-CN" altLang="en-US" dirty="0"/>
          </a:p>
        </p:txBody>
      </p:sp>
      <p:grpSp>
        <p:nvGrpSpPr>
          <p:cNvPr id="9" name="a37e21ad-948d-45c7-b533-409ac70bb18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71C6DB2-E3E5-4752-81B5-139DD8B0BB4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97959" y="2814966"/>
            <a:ext cx="1720064" cy="1623412"/>
            <a:chOff x="3732213" y="1190625"/>
            <a:chExt cx="4859338" cy="4586288"/>
          </a:xfrm>
        </p:grpSpPr>
        <p:sp>
          <p:nvSpPr>
            <p:cNvPr id="10" name="ïṩliḋe">
              <a:extLst>
                <a:ext uri="{FF2B5EF4-FFF2-40B4-BE49-F238E27FC236}">
                  <a16:creationId xmlns:a16="http://schemas.microsoft.com/office/drawing/2014/main" id="{23BFAD26-C6EC-4D29-96C4-708EA0D44EA8}"/>
                </a:ext>
              </a:extLst>
            </p:cNvPr>
            <p:cNvSpPr/>
            <p:nvPr/>
          </p:nvSpPr>
          <p:spPr bwMode="auto">
            <a:xfrm>
              <a:off x="3732213" y="3240088"/>
              <a:ext cx="4859338" cy="2536825"/>
            </a:xfrm>
            <a:custGeom>
              <a:avLst/>
              <a:gdLst>
                <a:gd name="T0" fmla="*/ 330 w 1856"/>
                <a:gd name="T1" fmla="*/ 797 h 970"/>
                <a:gd name="T2" fmla="*/ 1526 w 1856"/>
                <a:gd name="T3" fmla="*/ 797 h 970"/>
                <a:gd name="T4" fmla="*/ 1526 w 1856"/>
                <a:gd name="T5" fmla="*/ 172 h 970"/>
                <a:gd name="T6" fmla="*/ 330 w 1856"/>
                <a:gd name="T7" fmla="*/ 172 h 970"/>
                <a:gd name="T8" fmla="*/ 330 w 1856"/>
                <a:gd name="T9" fmla="*/ 797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6" h="970">
                  <a:moveTo>
                    <a:pt x="330" y="797"/>
                  </a:moveTo>
                  <a:cubicBezTo>
                    <a:pt x="660" y="970"/>
                    <a:pt x="1196" y="970"/>
                    <a:pt x="1526" y="797"/>
                  </a:cubicBezTo>
                  <a:cubicBezTo>
                    <a:pt x="1856" y="625"/>
                    <a:pt x="1856" y="345"/>
                    <a:pt x="1526" y="172"/>
                  </a:cubicBezTo>
                  <a:cubicBezTo>
                    <a:pt x="1196" y="0"/>
                    <a:pt x="660" y="0"/>
                    <a:pt x="330" y="172"/>
                  </a:cubicBezTo>
                  <a:cubicBezTo>
                    <a:pt x="0" y="345"/>
                    <a:pt x="0" y="625"/>
                    <a:pt x="330" y="797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ṡlíḓé">
              <a:extLst>
                <a:ext uri="{FF2B5EF4-FFF2-40B4-BE49-F238E27FC236}">
                  <a16:creationId xmlns:a16="http://schemas.microsoft.com/office/drawing/2014/main" id="{4D978B5C-D41C-4F39-B015-42CACF2C18E1}"/>
                </a:ext>
              </a:extLst>
            </p:cNvPr>
            <p:cNvSpPr/>
            <p:nvPr/>
          </p:nvSpPr>
          <p:spPr bwMode="auto">
            <a:xfrm>
              <a:off x="5318126" y="3957638"/>
              <a:ext cx="2633663" cy="1516063"/>
            </a:xfrm>
            <a:custGeom>
              <a:avLst/>
              <a:gdLst>
                <a:gd name="T0" fmla="*/ 5 w 1006"/>
                <a:gd name="T1" fmla="*/ 569 h 580"/>
                <a:gd name="T2" fmla="*/ 19 w 1006"/>
                <a:gd name="T3" fmla="*/ 577 h 580"/>
                <a:gd name="T4" fmla="*/ 37 w 1006"/>
                <a:gd name="T5" fmla="*/ 577 h 580"/>
                <a:gd name="T6" fmla="*/ 1001 w 1006"/>
                <a:gd name="T7" fmla="*/ 21 h 580"/>
                <a:gd name="T8" fmla="*/ 1001 w 1006"/>
                <a:gd name="T9" fmla="*/ 11 h 580"/>
                <a:gd name="T10" fmla="*/ 986 w 1006"/>
                <a:gd name="T11" fmla="*/ 2 h 580"/>
                <a:gd name="T12" fmla="*/ 969 w 1006"/>
                <a:gd name="T13" fmla="*/ 2 h 580"/>
                <a:gd name="T14" fmla="*/ 5 w 1006"/>
                <a:gd name="T15" fmla="*/ 559 h 580"/>
                <a:gd name="T16" fmla="*/ 5 w 1006"/>
                <a:gd name="T17" fmla="*/ 569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6" h="580">
                  <a:moveTo>
                    <a:pt x="5" y="569"/>
                  </a:moveTo>
                  <a:cubicBezTo>
                    <a:pt x="19" y="577"/>
                    <a:pt x="19" y="577"/>
                    <a:pt x="19" y="577"/>
                  </a:cubicBezTo>
                  <a:cubicBezTo>
                    <a:pt x="24" y="580"/>
                    <a:pt x="32" y="580"/>
                    <a:pt x="37" y="577"/>
                  </a:cubicBezTo>
                  <a:cubicBezTo>
                    <a:pt x="1001" y="21"/>
                    <a:pt x="1001" y="21"/>
                    <a:pt x="1001" y="21"/>
                  </a:cubicBezTo>
                  <a:cubicBezTo>
                    <a:pt x="1006" y="18"/>
                    <a:pt x="1006" y="14"/>
                    <a:pt x="1001" y="11"/>
                  </a:cubicBezTo>
                  <a:cubicBezTo>
                    <a:pt x="986" y="2"/>
                    <a:pt x="986" y="2"/>
                    <a:pt x="986" y="2"/>
                  </a:cubicBezTo>
                  <a:cubicBezTo>
                    <a:pt x="981" y="0"/>
                    <a:pt x="973" y="0"/>
                    <a:pt x="969" y="2"/>
                  </a:cubicBezTo>
                  <a:cubicBezTo>
                    <a:pt x="5" y="559"/>
                    <a:pt x="5" y="559"/>
                    <a:pt x="5" y="559"/>
                  </a:cubicBezTo>
                  <a:cubicBezTo>
                    <a:pt x="0" y="561"/>
                    <a:pt x="0" y="566"/>
                    <a:pt x="5" y="569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sļídè">
              <a:extLst>
                <a:ext uri="{FF2B5EF4-FFF2-40B4-BE49-F238E27FC236}">
                  <a16:creationId xmlns:a16="http://schemas.microsoft.com/office/drawing/2014/main" id="{CE926702-06D4-472C-9CDF-CE64C547F531}"/>
                </a:ext>
              </a:extLst>
            </p:cNvPr>
            <p:cNvSpPr/>
            <p:nvPr/>
          </p:nvSpPr>
          <p:spPr bwMode="auto">
            <a:xfrm>
              <a:off x="4806951" y="3662363"/>
              <a:ext cx="2635250" cy="1517650"/>
            </a:xfrm>
            <a:custGeom>
              <a:avLst/>
              <a:gdLst>
                <a:gd name="T0" fmla="*/ 5 w 1006"/>
                <a:gd name="T1" fmla="*/ 569 h 581"/>
                <a:gd name="T2" fmla="*/ 19 w 1006"/>
                <a:gd name="T3" fmla="*/ 578 h 581"/>
                <a:gd name="T4" fmla="*/ 37 w 1006"/>
                <a:gd name="T5" fmla="*/ 578 h 581"/>
                <a:gd name="T6" fmla="*/ 1001 w 1006"/>
                <a:gd name="T7" fmla="*/ 22 h 581"/>
                <a:gd name="T8" fmla="*/ 1001 w 1006"/>
                <a:gd name="T9" fmla="*/ 12 h 581"/>
                <a:gd name="T10" fmla="*/ 986 w 1006"/>
                <a:gd name="T11" fmla="*/ 3 h 581"/>
                <a:gd name="T12" fmla="*/ 969 w 1006"/>
                <a:gd name="T13" fmla="*/ 3 h 581"/>
                <a:gd name="T14" fmla="*/ 5 w 1006"/>
                <a:gd name="T15" fmla="*/ 559 h 581"/>
                <a:gd name="T16" fmla="*/ 5 w 1006"/>
                <a:gd name="T17" fmla="*/ 569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6" h="581">
                  <a:moveTo>
                    <a:pt x="5" y="569"/>
                  </a:moveTo>
                  <a:cubicBezTo>
                    <a:pt x="19" y="578"/>
                    <a:pt x="19" y="578"/>
                    <a:pt x="19" y="578"/>
                  </a:cubicBezTo>
                  <a:cubicBezTo>
                    <a:pt x="24" y="581"/>
                    <a:pt x="32" y="581"/>
                    <a:pt x="37" y="578"/>
                  </a:cubicBezTo>
                  <a:cubicBezTo>
                    <a:pt x="1001" y="22"/>
                    <a:pt x="1001" y="22"/>
                    <a:pt x="1001" y="22"/>
                  </a:cubicBezTo>
                  <a:cubicBezTo>
                    <a:pt x="1006" y="19"/>
                    <a:pt x="1006" y="14"/>
                    <a:pt x="1001" y="12"/>
                  </a:cubicBezTo>
                  <a:cubicBezTo>
                    <a:pt x="986" y="3"/>
                    <a:pt x="986" y="3"/>
                    <a:pt x="986" y="3"/>
                  </a:cubicBezTo>
                  <a:cubicBezTo>
                    <a:pt x="981" y="0"/>
                    <a:pt x="973" y="0"/>
                    <a:pt x="969" y="3"/>
                  </a:cubicBezTo>
                  <a:cubicBezTo>
                    <a:pt x="5" y="559"/>
                    <a:pt x="5" y="559"/>
                    <a:pt x="5" y="559"/>
                  </a:cubicBezTo>
                  <a:cubicBezTo>
                    <a:pt x="0" y="562"/>
                    <a:pt x="0" y="567"/>
                    <a:pt x="5" y="569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ṩļiḍê">
              <a:extLst>
                <a:ext uri="{FF2B5EF4-FFF2-40B4-BE49-F238E27FC236}">
                  <a16:creationId xmlns:a16="http://schemas.microsoft.com/office/drawing/2014/main" id="{565D2628-3397-4466-A7E2-03071EDC0486}"/>
                </a:ext>
              </a:extLst>
            </p:cNvPr>
            <p:cNvSpPr/>
            <p:nvPr/>
          </p:nvSpPr>
          <p:spPr bwMode="auto">
            <a:xfrm>
              <a:off x="4297363" y="3368675"/>
              <a:ext cx="2630488" cy="1519238"/>
            </a:xfrm>
            <a:custGeom>
              <a:avLst/>
              <a:gdLst>
                <a:gd name="T0" fmla="*/ 5 w 1005"/>
                <a:gd name="T1" fmla="*/ 569 h 581"/>
                <a:gd name="T2" fmla="*/ 19 w 1005"/>
                <a:gd name="T3" fmla="*/ 578 h 581"/>
                <a:gd name="T4" fmla="*/ 37 w 1005"/>
                <a:gd name="T5" fmla="*/ 578 h 581"/>
                <a:gd name="T6" fmla="*/ 1001 w 1005"/>
                <a:gd name="T7" fmla="*/ 21 h 581"/>
                <a:gd name="T8" fmla="*/ 1001 w 1005"/>
                <a:gd name="T9" fmla="*/ 11 h 581"/>
                <a:gd name="T10" fmla="*/ 986 w 1005"/>
                <a:gd name="T11" fmla="*/ 3 h 581"/>
                <a:gd name="T12" fmla="*/ 969 w 1005"/>
                <a:gd name="T13" fmla="*/ 3 h 581"/>
                <a:gd name="T14" fmla="*/ 5 w 1005"/>
                <a:gd name="T15" fmla="*/ 559 h 581"/>
                <a:gd name="T16" fmla="*/ 5 w 1005"/>
                <a:gd name="T17" fmla="*/ 569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5" h="581">
                  <a:moveTo>
                    <a:pt x="5" y="569"/>
                  </a:moveTo>
                  <a:cubicBezTo>
                    <a:pt x="19" y="578"/>
                    <a:pt x="19" y="578"/>
                    <a:pt x="19" y="578"/>
                  </a:cubicBezTo>
                  <a:cubicBezTo>
                    <a:pt x="24" y="581"/>
                    <a:pt x="32" y="581"/>
                    <a:pt x="37" y="578"/>
                  </a:cubicBezTo>
                  <a:cubicBezTo>
                    <a:pt x="1001" y="21"/>
                    <a:pt x="1001" y="21"/>
                    <a:pt x="1001" y="21"/>
                  </a:cubicBezTo>
                  <a:cubicBezTo>
                    <a:pt x="1005" y="19"/>
                    <a:pt x="1005" y="14"/>
                    <a:pt x="1001" y="11"/>
                  </a:cubicBezTo>
                  <a:cubicBezTo>
                    <a:pt x="986" y="3"/>
                    <a:pt x="986" y="3"/>
                    <a:pt x="986" y="3"/>
                  </a:cubicBezTo>
                  <a:cubicBezTo>
                    <a:pt x="981" y="0"/>
                    <a:pt x="973" y="0"/>
                    <a:pt x="969" y="3"/>
                  </a:cubicBezTo>
                  <a:cubicBezTo>
                    <a:pt x="5" y="559"/>
                    <a:pt x="5" y="559"/>
                    <a:pt x="5" y="559"/>
                  </a:cubicBezTo>
                  <a:cubicBezTo>
                    <a:pt x="0" y="562"/>
                    <a:pt x="0" y="566"/>
                    <a:pt x="5" y="569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š1iḍè">
              <a:extLst>
                <a:ext uri="{FF2B5EF4-FFF2-40B4-BE49-F238E27FC236}">
                  <a16:creationId xmlns:a16="http://schemas.microsoft.com/office/drawing/2014/main" id="{9A35F2F8-C491-48DF-B63E-7888C7A9A2E8}"/>
                </a:ext>
              </a:extLst>
            </p:cNvPr>
            <p:cNvSpPr/>
            <p:nvPr/>
          </p:nvSpPr>
          <p:spPr bwMode="auto">
            <a:xfrm>
              <a:off x="3933826" y="3951288"/>
              <a:ext cx="425450" cy="460375"/>
            </a:xfrm>
            <a:custGeom>
              <a:avLst/>
              <a:gdLst>
                <a:gd name="T0" fmla="*/ 158 w 163"/>
                <a:gd name="T1" fmla="*/ 176 h 176"/>
                <a:gd name="T2" fmla="*/ 129 w 163"/>
                <a:gd name="T3" fmla="*/ 51 h 176"/>
                <a:gd name="T4" fmla="*/ 27 w 163"/>
                <a:gd name="T5" fmla="*/ 11 h 176"/>
                <a:gd name="T6" fmla="*/ 39 w 163"/>
                <a:gd name="T7" fmla="*/ 66 h 176"/>
                <a:gd name="T8" fmla="*/ 123 w 163"/>
                <a:gd name="T9" fmla="*/ 165 h 176"/>
                <a:gd name="T10" fmla="*/ 158 w 163"/>
                <a:gd name="T11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3" h="176">
                  <a:moveTo>
                    <a:pt x="158" y="176"/>
                  </a:moveTo>
                  <a:cubicBezTo>
                    <a:pt x="159" y="176"/>
                    <a:pt x="163" y="97"/>
                    <a:pt x="129" y="51"/>
                  </a:cubicBezTo>
                  <a:cubicBezTo>
                    <a:pt x="95" y="5"/>
                    <a:pt x="54" y="0"/>
                    <a:pt x="27" y="11"/>
                  </a:cubicBezTo>
                  <a:cubicBezTo>
                    <a:pt x="0" y="22"/>
                    <a:pt x="6" y="50"/>
                    <a:pt x="39" y="66"/>
                  </a:cubicBezTo>
                  <a:cubicBezTo>
                    <a:pt x="72" y="83"/>
                    <a:pt x="113" y="112"/>
                    <a:pt x="123" y="165"/>
                  </a:cubicBezTo>
                  <a:cubicBezTo>
                    <a:pt x="158" y="176"/>
                    <a:pt x="158" y="176"/>
                    <a:pt x="158" y="176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ṥḷïḓe">
              <a:extLst>
                <a:ext uri="{FF2B5EF4-FFF2-40B4-BE49-F238E27FC236}">
                  <a16:creationId xmlns:a16="http://schemas.microsoft.com/office/drawing/2014/main" id="{1ABBA303-7B70-4A42-B60A-06EF12DDC8AD}"/>
                </a:ext>
              </a:extLst>
            </p:cNvPr>
            <p:cNvSpPr/>
            <p:nvPr/>
          </p:nvSpPr>
          <p:spPr bwMode="auto">
            <a:xfrm>
              <a:off x="4040188" y="3995738"/>
              <a:ext cx="280988" cy="355600"/>
            </a:xfrm>
            <a:custGeom>
              <a:avLst/>
              <a:gdLst>
                <a:gd name="T0" fmla="*/ 104 w 107"/>
                <a:gd name="T1" fmla="*/ 136 h 136"/>
                <a:gd name="T2" fmla="*/ 102 w 107"/>
                <a:gd name="T3" fmla="*/ 134 h 136"/>
                <a:gd name="T4" fmla="*/ 2 w 107"/>
                <a:gd name="T5" fmla="*/ 6 h 136"/>
                <a:gd name="T6" fmla="*/ 0 w 107"/>
                <a:gd name="T7" fmla="*/ 3 h 136"/>
                <a:gd name="T8" fmla="*/ 3 w 107"/>
                <a:gd name="T9" fmla="*/ 1 h 136"/>
                <a:gd name="T10" fmla="*/ 107 w 107"/>
                <a:gd name="T11" fmla="*/ 134 h 136"/>
                <a:gd name="T12" fmla="*/ 105 w 107"/>
                <a:gd name="T13" fmla="*/ 136 h 136"/>
                <a:gd name="T14" fmla="*/ 104 w 107"/>
                <a:gd name="T15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36">
                  <a:moveTo>
                    <a:pt x="104" y="136"/>
                  </a:moveTo>
                  <a:cubicBezTo>
                    <a:pt x="103" y="136"/>
                    <a:pt x="102" y="136"/>
                    <a:pt x="102" y="134"/>
                  </a:cubicBezTo>
                  <a:cubicBezTo>
                    <a:pt x="89" y="55"/>
                    <a:pt x="42" y="16"/>
                    <a:pt x="2" y="6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5" y="11"/>
                    <a:pt x="94" y="51"/>
                    <a:pt x="107" y="134"/>
                  </a:cubicBezTo>
                  <a:cubicBezTo>
                    <a:pt x="107" y="135"/>
                    <a:pt x="106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şḻïḋè">
              <a:extLst>
                <a:ext uri="{FF2B5EF4-FFF2-40B4-BE49-F238E27FC236}">
                  <a16:creationId xmlns:a16="http://schemas.microsoft.com/office/drawing/2014/main" id="{D5956A78-96E2-4FC1-A6BF-76409F659198}"/>
                </a:ext>
              </a:extLst>
            </p:cNvPr>
            <p:cNvSpPr/>
            <p:nvPr/>
          </p:nvSpPr>
          <p:spPr bwMode="auto">
            <a:xfrm>
              <a:off x="3784601" y="4208463"/>
              <a:ext cx="565150" cy="585788"/>
            </a:xfrm>
            <a:custGeom>
              <a:avLst/>
              <a:gdLst>
                <a:gd name="T0" fmla="*/ 209 w 216"/>
                <a:gd name="T1" fmla="*/ 224 h 224"/>
                <a:gd name="T2" fmla="*/ 158 w 216"/>
                <a:gd name="T3" fmla="*/ 188 h 224"/>
                <a:gd name="T4" fmla="*/ 95 w 216"/>
                <a:gd name="T5" fmla="*/ 161 h 224"/>
                <a:gd name="T6" fmla="*/ 91 w 216"/>
                <a:gd name="T7" fmla="*/ 96 h 224"/>
                <a:gd name="T8" fmla="*/ 47 w 216"/>
                <a:gd name="T9" fmla="*/ 58 h 224"/>
                <a:gd name="T10" fmla="*/ 30 w 216"/>
                <a:gd name="T11" fmla="*/ 8 h 224"/>
                <a:gd name="T12" fmla="*/ 90 w 216"/>
                <a:gd name="T13" fmla="*/ 5 h 224"/>
                <a:gd name="T14" fmla="*/ 128 w 216"/>
                <a:gd name="T15" fmla="*/ 16 h 224"/>
                <a:gd name="T16" fmla="*/ 146 w 216"/>
                <a:gd name="T17" fmla="*/ 18 h 224"/>
                <a:gd name="T18" fmla="*/ 156 w 216"/>
                <a:gd name="T19" fmla="*/ 18 h 224"/>
                <a:gd name="T20" fmla="*/ 167 w 216"/>
                <a:gd name="T21" fmla="*/ 17 h 224"/>
                <a:gd name="T22" fmla="*/ 210 w 216"/>
                <a:gd name="T23" fmla="*/ 47 h 224"/>
                <a:gd name="T24" fmla="*/ 214 w 216"/>
                <a:gd name="T25" fmla="*/ 83 h 224"/>
                <a:gd name="T26" fmla="*/ 213 w 216"/>
                <a:gd name="T27" fmla="*/ 121 h 224"/>
                <a:gd name="T28" fmla="*/ 210 w 216"/>
                <a:gd name="T29" fmla="*/ 202 h 224"/>
                <a:gd name="T30" fmla="*/ 209 w 216"/>
                <a:gd name="T3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24">
                  <a:moveTo>
                    <a:pt x="209" y="224"/>
                  </a:moveTo>
                  <a:cubicBezTo>
                    <a:pt x="204" y="204"/>
                    <a:pt x="183" y="190"/>
                    <a:pt x="158" y="188"/>
                  </a:cubicBezTo>
                  <a:cubicBezTo>
                    <a:pt x="133" y="185"/>
                    <a:pt x="103" y="183"/>
                    <a:pt x="95" y="161"/>
                  </a:cubicBezTo>
                  <a:cubicBezTo>
                    <a:pt x="87" y="140"/>
                    <a:pt x="95" y="110"/>
                    <a:pt x="91" y="96"/>
                  </a:cubicBezTo>
                  <a:cubicBezTo>
                    <a:pt x="87" y="79"/>
                    <a:pt x="80" y="68"/>
                    <a:pt x="47" y="58"/>
                  </a:cubicBezTo>
                  <a:cubicBezTo>
                    <a:pt x="17" y="48"/>
                    <a:pt x="0" y="20"/>
                    <a:pt x="30" y="8"/>
                  </a:cubicBezTo>
                  <a:cubicBezTo>
                    <a:pt x="49" y="0"/>
                    <a:pt x="70" y="0"/>
                    <a:pt x="90" y="5"/>
                  </a:cubicBezTo>
                  <a:cubicBezTo>
                    <a:pt x="103" y="8"/>
                    <a:pt x="115" y="13"/>
                    <a:pt x="128" y="16"/>
                  </a:cubicBezTo>
                  <a:cubicBezTo>
                    <a:pt x="133" y="17"/>
                    <a:pt x="140" y="18"/>
                    <a:pt x="146" y="18"/>
                  </a:cubicBezTo>
                  <a:cubicBezTo>
                    <a:pt x="149" y="19"/>
                    <a:pt x="153" y="18"/>
                    <a:pt x="156" y="18"/>
                  </a:cubicBezTo>
                  <a:cubicBezTo>
                    <a:pt x="160" y="17"/>
                    <a:pt x="163" y="17"/>
                    <a:pt x="167" y="17"/>
                  </a:cubicBezTo>
                  <a:cubicBezTo>
                    <a:pt x="185" y="18"/>
                    <a:pt x="201" y="31"/>
                    <a:pt x="210" y="47"/>
                  </a:cubicBezTo>
                  <a:cubicBezTo>
                    <a:pt x="216" y="58"/>
                    <a:pt x="214" y="71"/>
                    <a:pt x="214" y="83"/>
                  </a:cubicBezTo>
                  <a:cubicBezTo>
                    <a:pt x="214" y="96"/>
                    <a:pt x="213" y="108"/>
                    <a:pt x="213" y="121"/>
                  </a:cubicBezTo>
                  <a:cubicBezTo>
                    <a:pt x="212" y="148"/>
                    <a:pt x="211" y="175"/>
                    <a:pt x="210" y="202"/>
                  </a:cubicBezTo>
                  <a:cubicBezTo>
                    <a:pt x="209" y="209"/>
                    <a:pt x="209" y="217"/>
                    <a:pt x="209" y="224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Sľîďé">
              <a:extLst>
                <a:ext uri="{FF2B5EF4-FFF2-40B4-BE49-F238E27FC236}">
                  <a16:creationId xmlns:a16="http://schemas.microsoft.com/office/drawing/2014/main" id="{286B8AB2-C803-4458-BADC-18C2A93C75EC}"/>
                </a:ext>
              </a:extLst>
            </p:cNvPr>
            <p:cNvSpPr/>
            <p:nvPr/>
          </p:nvSpPr>
          <p:spPr bwMode="auto">
            <a:xfrm>
              <a:off x="3914776" y="4252913"/>
              <a:ext cx="423863" cy="357188"/>
            </a:xfrm>
            <a:custGeom>
              <a:avLst/>
              <a:gdLst>
                <a:gd name="T0" fmla="*/ 159 w 162"/>
                <a:gd name="T1" fmla="*/ 137 h 137"/>
                <a:gd name="T2" fmla="*/ 156 w 162"/>
                <a:gd name="T3" fmla="*/ 135 h 137"/>
                <a:gd name="T4" fmla="*/ 2 w 162"/>
                <a:gd name="T5" fmla="*/ 5 h 137"/>
                <a:gd name="T6" fmla="*/ 0 w 162"/>
                <a:gd name="T7" fmla="*/ 2 h 137"/>
                <a:gd name="T8" fmla="*/ 3 w 162"/>
                <a:gd name="T9" fmla="*/ 0 h 137"/>
                <a:gd name="T10" fmla="*/ 161 w 162"/>
                <a:gd name="T11" fmla="*/ 134 h 137"/>
                <a:gd name="T12" fmla="*/ 160 w 162"/>
                <a:gd name="T13" fmla="*/ 137 h 137"/>
                <a:gd name="T14" fmla="*/ 159 w 162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37">
                  <a:moveTo>
                    <a:pt x="159" y="137"/>
                  </a:moveTo>
                  <a:cubicBezTo>
                    <a:pt x="158" y="137"/>
                    <a:pt x="157" y="136"/>
                    <a:pt x="156" y="135"/>
                  </a:cubicBezTo>
                  <a:cubicBezTo>
                    <a:pt x="132" y="69"/>
                    <a:pt x="35" y="9"/>
                    <a:pt x="2" y="5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6" y="4"/>
                    <a:pt x="137" y="65"/>
                    <a:pt x="161" y="134"/>
                  </a:cubicBezTo>
                  <a:cubicBezTo>
                    <a:pt x="162" y="135"/>
                    <a:pt x="161" y="136"/>
                    <a:pt x="160" y="137"/>
                  </a:cubicBezTo>
                  <a:lnTo>
                    <a:pt x="159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ṣļîḓé">
              <a:extLst>
                <a:ext uri="{FF2B5EF4-FFF2-40B4-BE49-F238E27FC236}">
                  <a16:creationId xmlns:a16="http://schemas.microsoft.com/office/drawing/2014/main" id="{B22E862F-C856-408F-97C2-EACBF5B82107}"/>
                </a:ext>
              </a:extLst>
            </p:cNvPr>
            <p:cNvSpPr/>
            <p:nvPr/>
          </p:nvSpPr>
          <p:spPr bwMode="auto">
            <a:xfrm>
              <a:off x="4233863" y="4302125"/>
              <a:ext cx="44450" cy="166688"/>
            </a:xfrm>
            <a:custGeom>
              <a:avLst/>
              <a:gdLst>
                <a:gd name="T0" fmla="*/ 2 w 17"/>
                <a:gd name="T1" fmla="*/ 64 h 64"/>
                <a:gd name="T2" fmla="*/ 2 w 17"/>
                <a:gd name="T3" fmla="*/ 63 h 64"/>
                <a:gd name="T4" fmla="*/ 0 w 17"/>
                <a:gd name="T5" fmla="*/ 60 h 64"/>
                <a:gd name="T6" fmla="*/ 6 w 17"/>
                <a:gd name="T7" fmla="*/ 3 h 64"/>
                <a:gd name="T8" fmla="*/ 8 w 17"/>
                <a:gd name="T9" fmla="*/ 0 h 64"/>
                <a:gd name="T10" fmla="*/ 11 w 17"/>
                <a:gd name="T11" fmla="*/ 2 h 64"/>
                <a:gd name="T12" fmla="*/ 5 w 17"/>
                <a:gd name="T13" fmla="*/ 62 h 64"/>
                <a:gd name="T14" fmla="*/ 2 w 17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4">
                  <a:moveTo>
                    <a:pt x="2" y="64"/>
                  </a:moveTo>
                  <a:cubicBezTo>
                    <a:pt x="2" y="63"/>
                    <a:pt x="2" y="63"/>
                    <a:pt x="2" y="63"/>
                  </a:cubicBezTo>
                  <a:cubicBezTo>
                    <a:pt x="0" y="63"/>
                    <a:pt x="0" y="62"/>
                    <a:pt x="0" y="60"/>
                  </a:cubicBezTo>
                  <a:cubicBezTo>
                    <a:pt x="11" y="27"/>
                    <a:pt x="6" y="4"/>
                    <a:pt x="6" y="3"/>
                  </a:cubicBezTo>
                  <a:cubicBezTo>
                    <a:pt x="5" y="2"/>
                    <a:pt x="6" y="1"/>
                    <a:pt x="8" y="0"/>
                  </a:cubicBezTo>
                  <a:cubicBezTo>
                    <a:pt x="9" y="0"/>
                    <a:pt x="10" y="1"/>
                    <a:pt x="11" y="2"/>
                  </a:cubicBezTo>
                  <a:cubicBezTo>
                    <a:pt x="11" y="3"/>
                    <a:pt x="17" y="27"/>
                    <a:pt x="5" y="62"/>
                  </a:cubicBezTo>
                  <a:cubicBezTo>
                    <a:pt x="4" y="63"/>
                    <a:pt x="3" y="64"/>
                    <a:pt x="2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ŝ1îdè">
              <a:extLst>
                <a:ext uri="{FF2B5EF4-FFF2-40B4-BE49-F238E27FC236}">
                  <a16:creationId xmlns:a16="http://schemas.microsoft.com/office/drawing/2014/main" id="{61607E03-FDA3-4030-B4C0-E3790815D1A4}"/>
                </a:ext>
              </a:extLst>
            </p:cNvPr>
            <p:cNvSpPr/>
            <p:nvPr/>
          </p:nvSpPr>
          <p:spPr bwMode="auto">
            <a:xfrm>
              <a:off x="4137026" y="4529138"/>
              <a:ext cx="184150" cy="44450"/>
            </a:xfrm>
            <a:custGeom>
              <a:avLst/>
              <a:gdLst>
                <a:gd name="T0" fmla="*/ 67 w 70"/>
                <a:gd name="T1" fmla="*/ 17 h 17"/>
                <a:gd name="T2" fmla="*/ 66 w 70"/>
                <a:gd name="T3" fmla="*/ 16 h 17"/>
                <a:gd name="T4" fmla="*/ 4 w 70"/>
                <a:gd name="T5" fmla="*/ 13 h 17"/>
                <a:gd name="T6" fmla="*/ 1 w 70"/>
                <a:gd name="T7" fmla="*/ 11 h 17"/>
                <a:gd name="T8" fmla="*/ 3 w 70"/>
                <a:gd name="T9" fmla="*/ 8 h 17"/>
                <a:gd name="T10" fmla="*/ 69 w 70"/>
                <a:gd name="T11" fmla="*/ 12 h 17"/>
                <a:gd name="T12" fmla="*/ 70 w 70"/>
                <a:gd name="T13" fmla="*/ 15 h 17"/>
                <a:gd name="T14" fmla="*/ 67 w 70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7">
                  <a:moveTo>
                    <a:pt x="67" y="17"/>
                  </a:moveTo>
                  <a:cubicBezTo>
                    <a:pt x="67" y="17"/>
                    <a:pt x="67" y="17"/>
                    <a:pt x="66" y="16"/>
                  </a:cubicBezTo>
                  <a:cubicBezTo>
                    <a:pt x="47" y="6"/>
                    <a:pt x="4" y="13"/>
                    <a:pt x="4" y="13"/>
                  </a:cubicBezTo>
                  <a:cubicBezTo>
                    <a:pt x="2" y="14"/>
                    <a:pt x="1" y="13"/>
                    <a:pt x="1" y="11"/>
                  </a:cubicBezTo>
                  <a:cubicBezTo>
                    <a:pt x="0" y="10"/>
                    <a:pt x="1" y="9"/>
                    <a:pt x="3" y="8"/>
                  </a:cubicBezTo>
                  <a:cubicBezTo>
                    <a:pt x="5" y="8"/>
                    <a:pt x="47" y="0"/>
                    <a:pt x="69" y="12"/>
                  </a:cubicBezTo>
                  <a:cubicBezTo>
                    <a:pt x="70" y="13"/>
                    <a:pt x="70" y="14"/>
                    <a:pt x="70" y="15"/>
                  </a:cubicBezTo>
                  <a:cubicBezTo>
                    <a:pt x="69" y="16"/>
                    <a:pt x="68" y="17"/>
                    <a:pt x="67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ŝḻiḍe">
              <a:extLst>
                <a:ext uri="{FF2B5EF4-FFF2-40B4-BE49-F238E27FC236}">
                  <a16:creationId xmlns:a16="http://schemas.microsoft.com/office/drawing/2014/main" id="{CFD1A107-D34A-4F03-A0E3-30D6C352368A}"/>
                </a:ext>
              </a:extLst>
            </p:cNvPr>
            <p:cNvSpPr/>
            <p:nvPr/>
          </p:nvSpPr>
          <p:spPr bwMode="auto">
            <a:xfrm>
              <a:off x="3933826" y="3951288"/>
              <a:ext cx="425450" cy="460375"/>
            </a:xfrm>
            <a:custGeom>
              <a:avLst/>
              <a:gdLst>
                <a:gd name="T0" fmla="*/ 158 w 163"/>
                <a:gd name="T1" fmla="*/ 176 h 176"/>
                <a:gd name="T2" fmla="*/ 129 w 163"/>
                <a:gd name="T3" fmla="*/ 51 h 176"/>
                <a:gd name="T4" fmla="*/ 27 w 163"/>
                <a:gd name="T5" fmla="*/ 11 h 176"/>
                <a:gd name="T6" fmla="*/ 39 w 163"/>
                <a:gd name="T7" fmla="*/ 66 h 176"/>
                <a:gd name="T8" fmla="*/ 123 w 163"/>
                <a:gd name="T9" fmla="*/ 165 h 176"/>
                <a:gd name="T10" fmla="*/ 158 w 163"/>
                <a:gd name="T11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3" h="176">
                  <a:moveTo>
                    <a:pt x="158" y="176"/>
                  </a:moveTo>
                  <a:cubicBezTo>
                    <a:pt x="159" y="176"/>
                    <a:pt x="163" y="97"/>
                    <a:pt x="129" y="51"/>
                  </a:cubicBezTo>
                  <a:cubicBezTo>
                    <a:pt x="95" y="5"/>
                    <a:pt x="54" y="0"/>
                    <a:pt x="27" y="11"/>
                  </a:cubicBezTo>
                  <a:cubicBezTo>
                    <a:pt x="0" y="22"/>
                    <a:pt x="6" y="50"/>
                    <a:pt x="39" y="66"/>
                  </a:cubicBezTo>
                  <a:cubicBezTo>
                    <a:pt x="72" y="83"/>
                    <a:pt x="113" y="112"/>
                    <a:pt x="123" y="165"/>
                  </a:cubicBezTo>
                  <a:cubicBezTo>
                    <a:pt x="158" y="176"/>
                    <a:pt x="158" y="176"/>
                    <a:pt x="158" y="176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şľíde">
              <a:extLst>
                <a:ext uri="{FF2B5EF4-FFF2-40B4-BE49-F238E27FC236}">
                  <a16:creationId xmlns:a16="http://schemas.microsoft.com/office/drawing/2014/main" id="{B0C49718-AD6D-4336-B10E-4E29FC9B9782}"/>
                </a:ext>
              </a:extLst>
            </p:cNvPr>
            <p:cNvSpPr/>
            <p:nvPr/>
          </p:nvSpPr>
          <p:spPr bwMode="auto">
            <a:xfrm>
              <a:off x="3959226" y="3967163"/>
              <a:ext cx="371475" cy="441325"/>
            </a:xfrm>
            <a:custGeom>
              <a:avLst/>
              <a:gdLst>
                <a:gd name="T0" fmla="*/ 43 w 142"/>
                <a:gd name="T1" fmla="*/ 0 h 169"/>
                <a:gd name="T2" fmla="*/ 17 w 142"/>
                <a:gd name="T3" fmla="*/ 5 h 169"/>
                <a:gd name="T4" fmla="*/ 0 w 142"/>
                <a:gd name="T5" fmla="*/ 26 h 169"/>
                <a:gd name="T6" fmla="*/ 29 w 142"/>
                <a:gd name="T7" fmla="*/ 60 h 169"/>
                <a:gd name="T8" fmla="*/ 113 w 142"/>
                <a:gd name="T9" fmla="*/ 159 h 169"/>
                <a:gd name="T10" fmla="*/ 142 w 142"/>
                <a:gd name="T11" fmla="*/ 169 h 169"/>
                <a:gd name="T12" fmla="*/ 142 w 142"/>
                <a:gd name="T13" fmla="*/ 101 h 169"/>
                <a:gd name="T14" fmla="*/ 119 w 142"/>
                <a:gd name="T15" fmla="*/ 45 h 169"/>
                <a:gd name="T16" fmla="*/ 83 w 142"/>
                <a:gd name="T17" fmla="*/ 11 h 169"/>
                <a:gd name="T18" fmla="*/ 43 w 142"/>
                <a:gd name="T1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69">
                  <a:moveTo>
                    <a:pt x="43" y="0"/>
                  </a:moveTo>
                  <a:cubicBezTo>
                    <a:pt x="34" y="0"/>
                    <a:pt x="25" y="2"/>
                    <a:pt x="17" y="5"/>
                  </a:cubicBezTo>
                  <a:cubicBezTo>
                    <a:pt x="6" y="10"/>
                    <a:pt x="0" y="18"/>
                    <a:pt x="0" y="26"/>
                  </a:cubicBezTo>
                  <a:cubicBezTo>
                    <a:pt x="0" y="38"/>
                    <a:pt x="10" y="51"/>
                    <a:pt x="29" y="60"/>
                  </a:cubicBezTo>
                  <a:cubicBezTo>
                    <a:pt x="62" y="77"/>
                    <a:pt x="103" y="106"/>
                    <a:pt x="113" y="159"/>
                  </a:cubicBezTo>
                  <a:cubicBezTo>
                    <a:pt x="142" y="169"/>
                    <a:pt x="142" y="169"/>
                    <a:pt x="142" y="169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38" y="82"/>
                    <a:pt x="131" y="61"/>
                    <a:pt x="119" y="45"/>
                  </a:cubicBezTo>
                  <a:cubicBezTo>
                    <a:pt x="107" y="29"/>
                    <a:pt x="95" y="18"/>
                    <a:pt x="83" y="11"/>
                  </a:cubicBezTo>
                  <a:cubicBezTo>
                    <a:pt x="69" y="3"/>
                    <a:pt x="55" y="0"/>
                    <a:pt x="43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S1íḑè">
              <a:extLst>
                <a:ext uri="{FF2B5EF4-FFF2-40B4-BE49-F238E27FC236}">
                  <a16:creationId xmlns:a16="http://schemas.microsoft.com/office/drawing/2014/main" id="{E80B5E09-D75B-4DF1-AB21-9F7AB28DC561}"/>
                </a:ext>
              </a:extLst>
            </p:cNvPr>
            <p:cNvSpPr/>
            <p:nvPr/>
          </p:nvSpPr>
          <p:spPr bwMode="auto">
            <a:xfrm>
              <a:off x="4040188" y="3995738"/>
              <a:ext cx="280988" cy="355600"/>
            </a:xfrm>
            <a:custGeom>
              <a:avLst/>
              <a:gdLst>
                <a:gd name="T0" fmla="*/ 104 w 107"/>
                <a:gd name="T1" fmla="*/ 136 h 136"/>
                <a:gd name="T2" fmla="*/ 102 w 107"/>
                <a:gd name="T3" fmla="*/ 134 h 136"/>
                <a:gd name="T4" fmla="*/ 2 w 107"/>
                <a:gd name="T5" fmla="*/ 6 h 136"/>
                <a:gd name="T6" fmla="*/ 0 w 107"/>
                <a:gd name="T7" fmla="*/ 3 h 136"/>
                <a:gd name="T8" fmla="*/ 3 w 107"/>
                <a:gd name="T9" fmla="*/ 1 h 136"/>
                <a:gd name="T10" fmla="*/ 107 w 107"/>
                <a:gd name="T11" fmla="*/ 134 h 136"/>
                <a:gd name="T12" fmla="*/ 105 w 107"/>
                <a:gd name="T13" fmla="*/ 136 h 136"/>
                <a:gd name="T14" fmla="*/ 104 w 107"/>
                <a:gd name="T15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36">
                  <a:moveTo>
                    <a:pt x="104" y="136"/>
                  </a:moveTo>
                  <a:cubicBezTo>
                    <a:pt x="103" y="136"/>
                    <a:pt x="102" y="136"/>
                    <a:pt x="102" y="134"/>
                  </a:cubicBezTo>
                  <a:cubicBezTo>
                    <a:pt x="89" y="55"/>
                    <a:pt x="42" y="16"/>
                    <a:pt x="2" y="6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5" y="11"/>
                    <a:pt x="94" y="51"/>
                    <a:pt x="107" y="134"/>
                  </a:cubicBezTo>
                  <a:cubicBezTo>
                    <a:pt x="107" y="135"/>
                    <a:pt x="106" y="136"/>
                    <a:pt x="105" y="136"/>
                  </a:cubicBezTo>
                  <a:lnTo>
                    <a:pt x="104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ṡḻíḑê">
              <a:extLst>
                <a:ext uri="{FF2B5EF4-FFF2-40B4-BE49-F238E27FC236}">
                  <a16:creationId xmlns:a16="http://schemas.microsoft.com/office/drawing/2014/main" id="{30EF664D-295C-4A87-8A88-A5E0C31A8740}"/>
                </a:ext>
              </a:extLst>
            </p:cNvPr>
            <p:cNvSpPr/>
            <p:nvPr/>
          </p:nvSpPr>
          <p:spPr bwMode="auto">
            <a:xfrm>
              <a:off x="3784601" y="4208463"/>
              <a:ext cx="565150" cy="585788"/>
            </a:xfrm>
            <a:custGeom>
              <a:avLst/>
              <a:gdLst>
                <a:gd name="T0" fmla="*/ 209 w 216"/>
                <a:gd name="T1" fmla="*/ 224 h 224"/>
                <a:gd name="T2" fmla="*/ 158 w 216"/>
                <a:gd name="T3" fmla="*/ 188 h 224"/>
                <a:gd name="T4" fmla="*/ 95 w 216"/>
                <a:gd name="T5" fmla="*/ 161 h 224"/>
                <a:gd name="T6" fmla="*/ 91 w 216"/>
                <a:gd name="T7" fmla="*/ 96 h 224"/>
                <a:gd name="T8" fmla="*/ 47 w 216"/>
                <a:gd name="T9" fmla="*/ 58 h 224"/>
                <a:gd name="T10" fmla="*/ 30 w 216"/>
                <a:gd name="T11" fmla="*/ 8 h 224"/>
                <a:gd name="T12" fmla="*/ 90 w 216"/>
                <a:gd name="T13" fmla="*/ 5 h 224"/>
                <a:gd name="T14" fmla="*/ 128 w 216"/>
                <a:gd name="T15" fmla="*/ 16 h 224"/>
                <a:gd name="T16" fmla="*/ 146 w 216"/>
                <a:gd name="T17" fmla="*/ 18 h 224"/>
                <a:gd name="T18" fmla="*/ 167 w 216"/>
                <a:gd name="T19" fmla="*/ 17 h 224"/>
                <a:gd name="T20" fmla="*/ 210 w 216"/>
                <a:gd name="T21" fmla="*/ 47 h 224"/>
                <a:gd name="T22" fmla="*/ 214 w 216"/>
                <a:gd name="T23" fmla="*/ 83 h 224"/>
                <a:gd name="T24" fmla="*/ 213 w 216"/>
                <a:gd name="T25" fmla="*/ 121 h 224"/>
                <a:gd name="T26" fmla="*/ 210 w 216"/>
                <a:gd name="T27" fmla="*/ 202 h 224"/>
                <a:gd name="T28" fmla="*/ 209 w 216"/>
                <a:gd name="T29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6" h="224">
                  <a:moveTo>
                    <a:pt x="209" y="224"/>
                  </a:moveTo>
                  <a:cubicBezTo>
                    <a:pt x="204" y="204"/>
                    <a:pt x="183" y="190"/>
                    <a:pt x="158" y="188"/>
                  </a:cubicBezTo>
                  <a:cubicBezTo>
                    <a:pt x="133" y="185"/>
                    <a:pt x="103" y="183"/>
                    <a:pt x="95" y="161"/>
                  </a:cubicBezTo>
                  <a:cubicBezTo>
                    <a:pt x="87" y="140"/>
                    <a:pt x="95" y="110"/>
                    <a:pt x="91" y="96"/>
                  </a:cubicBezTo>
                  <a:cubicBezTo>
                    <a:pt x="87" y="79"/>
                    <a:pt x="80" y="68"/>
                    <a:pt x="47" y="58"/>
                  </a:cubicBezTo>
                  <a:cubicBezTo>
                    <a:pt x="17" y="48"/>
                    <a:pt x="0" y="20"/>
                    <a:pt x="30" y="8"/>
                  </a:cubicBezTo>
                  <a:cubicBezTo>
                    <a:pt x="49" y="0"/>
                    <a:pt x="70" y="0"/>
                    <a:pt x="90" y="5"/>
                  </a:cubicBezTo>
                  <a:cubicBezTo>
                    <a:pt x="103" y="8"/>
                    <a:pt x="115" y="13"/>
                    <a:pt x="128" y="16"/>
                  </a:cubicBezTo>
                  <a:cubicBezTo>
                    <a:pt x="133" y="17"/>
                    <a:pt x="140" y="18"/>
                    <a:pt x="146" y="18"/>
                  </a:cubicBezTo>
                  <a:cubicBezTo>
                    <a:pt x="153" y="19"/>
                    <a:pt x="160" y="17"/>
                    <a:pt x="167" y="17"/>
                  </a:cubicBezTo>
                  <a:cubicBezTo>
                    <a:pt x="185" y="18"/>
                    <a:pt x="201" y="31"/>
                    <a:pt x="210" y="47"/>
                  </a:cubicBezTo>
                  <a:cubicBezTo>
                    <a:pt x="216" y="58"/>
                    <a:pt x="214" y="71"/>
                    <a:pt x="214" y="83"/>
                  </a:cubicBezTo>
                  <a:cubicBezTo>
                    <a:pt x="214" y="96"/>
                    <a:pt x="213" y="108"/>
                    <a:pt x="213" y="121"/>
                  </a:cubicBezTo>
                  <a:cubicBezTo>
                    <a:pt x="212" y="148"/>
                    <a:pt x="211" y="175"/>
                    <a:pt x="210" y="202"/>
                  </a:cubicBezTo>
                  <a:cubicBezTo>
                    <a:pt x="209" y="209"/>
                    <a:pt x="209" y="217"/>
                    <a:pt x="209" y="22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śḷíḍê">
              <a:extLst>
                <a:ext uri="{FF2B5EF4-FFF2-40B4-BE49-F238E27FC236}">
                  <a16:creationId xmlns:a16="http://schemas.microsoft.com/office/drawing/2014/main" id="{672F2892-1E17-4A17-84CE-B355291A7116}"/>
                </a:ext>
              </a:extLst>
            </p:cNvPr>
            <p:cNvSpPr/>
            <p:nvPr/>
          </p:nvSpPr>
          <p:spPr bwMode="auto">
            <a:xfrm>
              <a:off x="3914776" y="4252913"/>
              <a:ext cx="423863" cy="357188"/>
            </a:xfrm>
            <a:custGeom>
              <a:avLst/>
              <a:gdLst>
                <a:gd name="T0" fmla="*/ 159 w 162"/>
                <a:gd name="T1" fmla="*/ 137 h 137"/>
                <a:gd name="T2" fmla="*/ 156 w 162"/>
                <a:gd name="T3" fmla="*/ 135 h 137"/>
                <a:gd name="T4" fmla="*/ 2 w 162"/>
                <a:gd name="T5" fmla="*/ 5 h 137"/>
                <a:gd name="T6" fmla="*/ 0 w 162"/>
                <a:gd name="T7" fmla="*/ 2 h 137"/>
                <a:gd name="T8" fmla="*/ 3 w 162"/>
                <a:gd name="T9" fmla="*/ 0 h 137"/>
                <a:gd name="T10" fmla="*/ 161 w 162"/>
                <a:gd name="T11" fmla="*/ 134 h 137"/>
                <a:gd name="T12" fmla="*/ 160 w 162"/>
                <a:gd name="T13" fmla="*/ 137 h 137"/>
                <a:gd name="T14" fmla="*/ 159 w 162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37">
                  <a:moveTo>
                    <a:pt x="159" y="137"/>
                  </a:moveTo>
                  <a:cubicBezTo>
                    <a:pt x="158" y="137"/>
                    <a:pt x="157" y="136"/>
                    <a:pt x="156" y="135"/>
                  </a:cubicBezTo>
                  <a:cubicBezTo>
                    <a:pt x="132" y="69"/>
                    <a:pt x="35" y="9"/>
                    <a:pt x="2" y="5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6" y="4"/>
                    <a:pt x="137" y="65"/>
                    <a:pt x="161" y="134"/>
                  </a:cubicBezTo>
                  <a:cubicBezTo>
                    <a:pt x="162" y="135"/>
                    <a:pt x="161" y="136"/>
                    <a:pt x="160" y="137"/>
                  </a:cubicBezTo>
                  <a:lnTo>
                    <a:pt x="159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ŝḻîḓé">
              <a:extLst>
                <a:ext uri="{FF2B5EF4-FFF2-40B4-BE49-F238E27FC236}">
                  <a16:creationId xmlns:a16="http://schemas.microsoft.com/office/drawing/2014/main" id="{97476DDF-23D8-41F1-8106-8353A959E7D1}"/>
                </a:ext>
              </a:extLst>
            </p:cNvPr>
            <p:cNvSpPr/>
            <p:nvPr/>
          </p:nvSpPr>
          <p:spPr bwMode="auto">
            <a:xfrm>
              <a:off x="4233863" y="4302125"/>
              <a:ext cx="44450" cy="166688"/>
            </a:xfrm>
            <a:custGeom>
              <a:avLst/>
              <a:gdLst>
                <a:gd name="T0" fmla="*/ 2 w 17"/>
                <a:gd name="T1" fmla="*/ 64 h 64"/>
                <a:gd name="T2" fmla="*/ 2 w 17"/>
                <a:gd name="T3" fmla="*/ 63 h 64"/>
                <a:gd name="T4" fmla="*/ 0 w 17"/>
                <a:gd name="T5" fmla="*/ 60 h 64"/>
                <a:gd name="T6" fmla="*/ 6 w 17"/>
                <a:gd name="T7" fmla="*/ 3 h 64"/>
                <a:gd name="T8" fmla="*/ 8 w 17"/>
                <a:gd name="T9" fmla="*/ 0 h 64"/>
                <a:gd name="T10" fmla="*/ 11 w 17"/>
                <a:gd name="T11" fmla="*/ 2 h 64"/>
                <a:gd name="T12" fmla="*/ 5 w 17"/>
                <a:gd name="T13" fmla="*/ 62 h 64"/>
                <a:gd name="T14" fmla="*/ 2 w 17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4">
                  <a:moveTo>
                    <a:pt x="2" y="64"/>
                  </a:moveTo>
                  <a:cubicBezTo>
                    <a:pt x="2" y="63"/>
                    <a:pt x="2" y="63"/>
                    <a:pt x="2" y="63"/>
                  </a:cubicBezTo>
                  <a:cubicBezTo>
                    <a:pt x="0" y="63"/>
                    <a:pt x="0" y="62"/>
                    <a:pt x="0" y="60"/>
                  </a:cubicBezTo>
                  <a:cubicBezTo>
                    <a:pt x="11" y="27"/>
                    <a:pt x="6" y="4"/>
                    <a:pt x="6" y="3"/>
                  </a:cubicBezTo>
                  <a:cubicBezTo>
                    <a:pt x="5" y="2"/>
                    <a:pt x="6" y="1"/>
                    <a:pt x="8" y="0"/>
                  </a:cubicBezTo>
                  <a:cubicBezTo>
                    <a:pt x="9" y="0"/>
                    <a:pt x="10" y="1"/>
                    <a:pt x="11" y="2"/>
                  </a:cubicBezTo>
                  <a:cubicBezTo>
                    <a:pt x="11" y="3"/>
                    <a:pt x="17" y="27"/>
                    <a:pt x="5" y="62"/>
                  </a:cubicBezTo>
                  <a:cubicBezTo>
                    <a:pt x="4" y="63"/>
                    <a:pt x="3" y="64"/>
                    <a:pt x="2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ṩļiďê">
              <a:extLst>
                <a:ext uri="{FF2B5EF4-FFF2-40B4-BE49-F238E27FC236}">
                  <a16:creationId xmlns:a16="http://schemas.microsoft.com/office/drawing/2014/main" id="{4E8A48DA-DFEE-4356-9C1B-256CCF609A0F}"/>
                </a:ext>
              </a:extLst>
            </p:cNvPr>
            <p:cNvSpPr/>
            <p:nvPr/>
          </p:nvSpPr>
          <p:spPr bwMode="auto">
            <a:xfrm>
              <a:off x="4137026" y="4529138"/>
              <a:ext cx="184150" cy="44450"/>
            </a:xfrm>
            <a:custGeom>
              <a:avLst/>
              <a:gdLst>
                <a:gd name="T0" fmla="*/ 67 w 70"/>
                <a:gd name="T1" fmla="*/ 17 h 17"/>
                <a:gd name="T2" fmla="*/ 66 w 70"/>
                <a:gd name="T3" fmla="*/ 16 h 17"/>
                <a:gd name="T4" fmla="*/ 4 w 70"/>
                <a:gd name="T5" fmla="*/ 13 h 17"/>
                <a:gd name="T6" fmla="*/ 1 w 70"/>
                <a:gd name="T7" fmla="*/ 11 h 17"/>
                <a:gd name="T8" fmla="*/ 3 w 70"/>
                <a:gd name="T9" fmla="*/ 8 h 17"/>
                <a:gd name="T10" fmla="*/ 69 w 70"/>
                <a:gd name="T11" fmla="*/ 12 h 17"/>
                <a:gd name="T12" fmla="*/ 70 w 70"/>
                <a:gd name="T13" fmla="*/ 15 h 17"/>
                <a:gd name="T14" fmla="*/ 67 w 70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7">
                  <a:moveTo>
                    <a:pt x="67" y="17"/>
                  </a:moveTo>
                  <a:cubicBezTo>
                    <a:pt x="67" y="17"/>
                    <a:pt x="67" y="17"/>
                    <a:pt x="66" y="16"/>
                  </a:cubicBezTo>
                  <a:cubicBezTo>
                    <a:pt x="47" y="6"/>
                    <a:pt x="4" y="13"/>
                    <a:pt x="4" y="13"/>
                  </a:cubicBezTo>
                  <a:cubicBezTo>
                    <a:pt x="2" y="14"/>
                    <a:pt x="1" y="13"/>
                    <a:pt x="1" y="11"/>
                  </a:cubicBezTo>
                  <a:cubicBezTo>
                    <a:pt x="0" y="10"/>
                    <a:pt x="1" y="9"/>
                    <a:pt x="3" y="8"/>
                  </a:cubicBezTo>
                  <a:cubicBezTo>
                    <a:pt x="5" y="8"/>
                    <a:pt x="47" y="0"/>
                    <a:pt x="69" y="12"/>
                  </a:cubicBezTo>
                  <a:cubicBezTo>
                    <a:pt x="70" y="13"/>
                    <a:pt x="70" y="14"/>
                    <a:pt x="70" y="15"/>
                  </a:cubicBezTo>
                  <a:cubicBezTo>
                    <a:pt x="69" y="16"/>
                    <a:pt x="68" y="17"/>
                    <a:pt x="67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Sļíḋé">
              <a:extLst>
                <a:ext uri="{FF2B5EF4-FFF2-40B4-BE49-F238E27FC236}">
                  <a16:creationId xmlns:a16="http://schemas.microsoft.com/office/drawing/2014/main" id="{C98A67F6-44FF-41C1-818C-BC76D753D0B1}"/>
                </a:ext>
              </a:extLst>
            </p:cNvPr>
            <p:cNvSpPr/>
            <p:nvPr/>
          </p:nvSpPr>
          <p:spPr bwMode="auto">
            <a:xfrm>
              <a:off x="4330701" y="1190625"/>
              <a:ext cx="2552700" cy="3668713"/>
            </a:xfrm>
            <a:custGeom>
              <a:avLst/>
              <a:gdLst>
                <a:gd name="T0" fmla="*/ 8 w 975"/>
                <a:gd name="T1" fmla="*/ 1400 h 1403"/>
                <a:gd name="T2" fmla="*/ 0 w 975"/>
                <a:gd name="T3" fmla="*/ 1386 h 1403"/>
                <a:gd name="T4" fmla="*/ 0 w 975"/>
                <a:gd name="T5" fmla="*/ 562 h 1403"/>
                <a:gd name="T6" fmla="*/ 9 w 975"/>
                <a:gd name="T7" fmla="*/ 547 h 1403"/>
                <a:gd name="T8" fmla="*/ 950 w 975"/>
                <a:gd name="T9" fmla="*/ 3 h 1403"/>
                <a:gd name="T10" fmla="*/ 967 w 975"/>
                <a:gd name="T11" fmla="*/ 3 h 1403"/>
                <a:gd name="T12" fmla="*/ 975 w 975"/>
                <a:gd name="T13" fmla="*/ 18 h 1403"/>
                <a:gd name="T14" fmla="*/ 975 w 975"/>
                <a:gd name="T15" fmla="*/ 842 h 1403"/>
                <a:gd name="T16" fmla="*/ 966 w 975"/>
                <a:gd name="T17" fmla="*/ 857 h 1403"/>
                <a:gd name="T18" fmla="*/ 25 w 975"/>
                <a:gd name="T19" fmla="*/ 1400 h 1403"/>
                <a:gd name="T20" fmla="*/ 8 w 975"/>
                <a:gd name="T21" fmla="*/ 1400 h 1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5" h="1403">
                  <a:moveTo>
                    <a:pt x="8" y="1400"/>
                  </a:moveTo>
                  <a:cubicBezTo>
                    <a:pt x="4" y="1398"/>
                    <a:pt x="0" y="1391"/>
                    <a:pt x="0" y="1386"/>
                  </a:cubicBezTo>
                  <a:cubicBezTo>
                    <a:pt x="0" y="562"/>
                    <a:pt x="0" y="562"/>
                    <a:pt x="0" y="562"/>
                  </a:cubicBezTo>
                  <a:cubicBezTo>
                    <a:pt x="0" y="556"/>
                    <a:pt x="4" y="549"/>
                    <a:pt x="9" y="547"/>
                  </a:cubicBezTo>
                  <a:cubicBezTo>
                    <a:pt x="950" y="3"/>
                    <a:pt x="950" y="3"/>
                    <a:pt x="950" y="3"/>
                  </a:cubicBezTo>
                  <a:cubicBezTo>
                    <a:pt x="955" y="0"/>
                    <a:pt x="963" y="0"/>
                    <a:pt x="967" y="3"/>
                  </a:cubicBezTo>
                  <a:cubicBezTo>
                    <a:pt x="972" y="5"/>
                    <a:pt x="975" y="12"/>
                    <a:pt x="975" y="18"/>
                  </a:cubicBezTo>
                  <a:cubicBezTo>
                    <a:pt x="975" y="842"/>
                    <a:pt x="975" y="842"/>
                    <a:pt x="975" y="842"/>
                  </a:cubicBezTo>
                  <a:cubicBezTo>
                    <a:pt x="975" y="847"/>
                    <a:pt x="971" y="854"/>
                    <a:pt x="966" y="857"/>
                  </a:cubicBezTo>
                  <a:cubicBezTo>
                    <a:pt x="25" y="1400"/>
                    <a:pt x="25" y="1400"/>
                    <a:pt x="25" y="1400"/>
                  </a:cubicBezTo>
                  <a:cubicBezTo>
                    <a:pt x="20" y="1403"/>
                    <a:pt x="13" y="1403"/>
                    <a:pt x="8" y="1400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S1îdé">
              <a:extLst>
                <a:ext uri="{FF2B5EF4-FFF2-40B4-BE49-F238E27FC236}">
                  <a16:creationId xmlns:a16="http://schemas.microsoft.com/office/drawing/2014/main" id="{979E81BB-4A2D-4039-B481-76666190D182}"/>
                </a:ext>
              </a:extLst>
            </p:cNvPr>
            <p:cNvSpPr/>
            <p:nvPr/>
          </p:nvSpPr>
          <p:spPr bwMode="auto">
            <a:xfrm>
              <a:off x="4338638" y="1193800"/>
              <a:ext cx="2522538" cy="1443038"/>
            </a:xfrm>
            <a:custGeom>
              <a:avLst/>
              <a:gdLst>
                <a:gd name="T0" fmla="*/ 0 w 963"/>
                <a:gd name="T1" fmla="*/ 552 h 552"/>
                <a:gd name="T2" fmla="*/ 0 w 963"/>
                <a:gd name="T3" fmla="*/ 552 h 552"/>
                <a:gd name="T4" fmla="*/ 0 w 963"/>
                <a:gd name="T5" fmla="*/ 552 h 552"/>
                <a:gd name="T6" fmla="*/ 0 w 963"/>
                <a:gd name="T7" fmla="*/ 552 h 552"/>
                <a:gd name="T8" fmla="*/ 956 w 963"/>
                <a:gd name="T9" fmla="*/ 0 h 552"/>
                <a:gd name="T10" fmla="*/ 955 w 963"/>
                <a:gd name="T11" fmla="*/ 0 h 552"/>
                <a:gd name="T12" fmla="*/ 956 w 963"/>
                <a:gd name="T13" fmla="*/ 0 h 552"/>
                <a:gd name="T14" fmla="*/ 963 w 963"/>
                <a:gd name="T15" fmla="*/ 1 h 552"/>
                <a:gd name="T16" fmla="*/ 956 w 963"/>
                <a:gd name="T17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3" h="552">
                  <a:moveTo>
                    <a:pt x="0" y="552"/>
                  </a:moveTo>
                  <a:cubicBezTo>
                    <a:pt x="0" y="552"/>
                    <a:pt x="0" y="552"/>
                    <a:pt x="0" y="552"/>
                  </a:cubicBezTo>
                  <a:cubicBezTo>
                    <a:pt x="0" y="552"/>
                    <a:pt x="0" y="552"/>
                    <a:pt x="0" y="552"/>
                  </a:cubicBezTo>
                  <a:cubicBezTo>
                    <a:pt x="0" y="552"/>
                    <a:pt x="0" y="552"/>
                    <a:pt x="0" y="552"/>
                  </a:cubicBezTo>
                  <a:moveTo>
                    <a:pt x="956" y="0"/>
                  </a:moveTo>
                  <a:cubicBezTo>
                    <a:pt x="956" y="0"/>
                    <a:pt x="955" y="0"/>
                    <a:pt x="955" y="0"/>
                  </a:cubicBezTo>
                  <a:cubicBezTo>
                    <a:pt x="955" y="0"/>
                    <a:pt x="956" y="0"/>
                    <a:pt x="956" y="0"/>
                  </a:cubicBezTo>
                  <a:cubicBezTo>
                    <a:pt x="958" y="0"/>
                    <a:pt x="961" y="0"/>
                    <a:pt x="963" y="1"/>
                  </a:cubicBezTo>
                  <a:cubicBezTo>
                    <a:pt x="961" y="0"/>
                    <a:pt x="958" y="0"/>
                    <a:pt x="95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ŝliḍe">
              <a:extLst>
                <a:ext uri="{FF2B5EF4-FFF2-40B4-BE49-F238E27FC236}">
                  <a16:creationId xmlns:a16="http://schemas.microsoft.com/office/drawing/2014/main" id="{F44AA6F2-637C-4B21-A206-5E707519B507}"/>
                </a:ext>
              </a:extLst>
            </p:cNvPr>
            <p:cNvSpPr/>
            <p:nvPr/>
          </p:nvSpPr>
          <p:spPr bwMode="auto">
            <a:xfrm>
              <a:off x="4338638" y="1193800"/>
              <a:ext cx="2544763" cy="1466850"/>
            </a:xfrm>
            <a:custGeom>
              <a:avLst/>
              <a:gdLst>
                <a:gd name="T0" fmla="*/ 956 w 972"/>
                <a:gd name="T1" fmla="*/ 0 h 561"/>
                <a:gd name="T2" fmla="*/ 955 w 972"/>
                <a:gd name="T3" fmla="*/ 0 h 561"/>
                <a:gd name="T4" fmla="*/ 947 w 972"/>
                <a:gd name="T5" fmla="*/ 2 h 561"/>
                <a:gd name="T6" fmla="*/ 6 w 972"/>
                <a:gd name="T7" fmla="*/ 546 h 561"/>
                <a:gd name="T8" fmla="*/ 0 w 972"/>
                <a:gd name="T9" fmla="*/ 552 h 561"/>
                <a:gd name="T10" fmla="*/ 0 w 972"/>
                <a:gd name="T11" fmla="*/ 552 h 561"/>
                <a:gd name="T12" fmla="*/ 16 w 972"/>
                <a:gd name="T13" fmla="*/ 561 h 561"/>
                <a:gd name="T14" fmla="*/ 16 w 972"/>
                <a:gd name="T15" fmla="*/ 561 h 561"/>
                <a:gd name="T16" fmla="*/ 16 w 972"/>
                <a:gd name="T17" fmla="*/ 561 h 561"/>
                <a:gd name="T18" fmla="*/ 22 w 972"/>
                <a:gd name="T19" fmla="*/ 555 h 561"/>
                <a:gd name="T20" fmla="*/ 963 w 972"/>
                <a:gd name="T21" fmla="*/ 12 h 561"/>
                <a:gd name="T22" fmla="*/ 963 w 972"/>
                <a:gd name="T23" fmla="*/ 12 h 561"/>
                <a:gd name="T24" fmla="*/ 967 w 972"/>
                <a:gd name="T25" fmla="*/ 10 h 561"/>
                <a:gd name="T26" fmla="*/ 972 w 972"/>
                <a:gd name="T27" fmla="*/ 15 h 561"/>
                <a:gd name="T28" fmla="*/ 964 w 972"/>
                <a:gd name="T29" fmla="*/ 2 h 561"/>
                <a:gd name="T30" fmla="*/ 963 w 972"/>
                <a:gd name="T31" fmla="*/ 1 h 561"/>
                <a:gd name="T32" fmla="*/ 956 w 972"/>
                <a:gd name="T33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2" h="561">
                  <a:moveTo>
                    <a:pt x="956" y="0"/>
                  </a:moveTo>
                  <a:cubicBezTo>
                    <a:pt x="956" y="0"/>
                    <a:pt x="955" y="0"/>
                    <a:pt x="955" y="0"/>
                  </a:cubicBezTo>
                  <a:cubicBezTo>
                    <a:pt x="952" y="0"/>
                    <a:pt x="949" y="1"/>
                    <a:pt x="947" y="2"/>
                  </a:cubicBezTo>
                  <a:cubicBezTo>
                    <a:pt x="6" y="546"/>
                    <a:pt x="6" y="546"/>
                    <a:pt x="6" y="546"/>
                  </a:cubicBezTo>
                  <a:cubicBezTo>
                    <a:pt x="4" y="547"/>
                    <a:pt x="1" y="549"/>
                    <a:pt x="0" y="552"/>
                  </a:cubicBezTo>
                  <a:cubicBezTo>
                    <a:pt x="0" y="552"/>
                    <a:pt x="0" y="552"/>
                    <a:pt x="0" y="552"/>
                  </a:cubicBezTo>
                  <a:cubicBezTo>
                    <a:pt x="16" y="561"/>
                    <a:pt x="16" y="561"/>
                    <a:pt x="16" y="561"/>
                  </a:cubicBezTo>
                  <a:cubicBezTo>
                    <a:pt x="16" y="561"/>
                    <a:pt x="16" y="561"/>
                    <a:pt x="16" y="561"/>
                  </a:cubicBezTo>
                  <a:cubicBezTo>
                    <a:pt x="16" y="561"/>
                    <a:pt x="16" y="561"/>
                    <a:pt x="16" y="561"/>
                  </a:cubicBezTo>
                  <a:cubicBezTo>
                    <a:pt x="18" y="558"/>
                    <a:pt x="20" y="556"/>
                    <a:pt x="22" y="555"/>
                  </a:cubicBezTo>
                  <a:cubicBezTo>
                    <a:pt x="963" y="12"/>
                    <a:pt x="963" y="12"/>
                    <a:pt x="963" y="12"/>
                  </a:cubicBezTo>
                  <a:cubicBezTo>
                    <a:pt x="963" y="12"/>
                    <a:pt x="963" y="12"/>
                    <a:pt x="963" y="12"/>
                  </a:cubicBezTo>
                  <a:cubicBezTo>
                    <a:pt x="965" y="11"/>
                    <a:pt x="966" y="10"/>
                    <a:pt x="967" y="10"/>
                  </a:cubicBezTo>
                  <a:cubicBezTo>
                    <a:pt x="970" y="10"/>
                    <a:pt x="972" y="12"/>
                    <a:pt x="972" y="15"/>
                  </a:cubicBezTo>
                  <a:cubicBezTo>
                    <a:pt x="972" y="10"/>
                    <a:pt x="968" y="4"/>
                    <a:pt x="964" y="2"/>
                  </a:cubicBezTo>
                  <a:cubicBezTo>
                    <a:pt x="964" y="2"/>
                    <a:pt x="963" y="1"/>
                    <a:pt x="963" y="1"/>
                  </a:cubicBezTo>
                  <a:cubicBezTo>
                    <a:pt x="961" y="0"/>
                    <a:pt x="958" y="0"/>
                    <a:pt x="956" y="0"/>
                  </a:cubicBezTo>
                </a:path>
              </a:pathLst>
            </a:custGeom>
            <a:solidFill>
              <a:srgbClr val="7D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ṡľîḍè">
              <a:extLst>
                <a:ext uri="{FF2B5EF4-FFF2-40B4-BE49-F238E27FC236}">
                  <a16:creationId xmlns:a16="http://schemas.microsoft.com/office/drawing/2014/main" id="{498A6AA1-CA81-441F-BACE-AA0CAAE66652}"/>
                </a:ext>
              </a:extLst>
            </p:cNvPr>
            <p:cNvSpPr/>
            <p:nvPr/>
          </p:nvSpPr>
          <p:spPr bwMode="auto">
            <a:xfrm>
              <a:off x="4330701" y="2927350"/>
              <a:ext cx="63500" cy="1931988"/>
            </a:xfrm>
            <a:custGeom>
              <a:avLst/>
              <a:gdLst>
                <a:gd name="T0" fmla="*/ 24 w 24"/>
                <a:gd name="T1" fmla="*/ 737 h 739"/>
                <a:gd name="T2" fmla="*/ 23 w 24"/>
                <a:gd name="T3" fmla="*/ 737 h 739"/>
                <a:gd name="T4" fmla="*/ 22 w 24"/>
                <a:gd name="T5" fmla="*/ 737 h 739"/>
                <a:gd name="T6" fmla="*/ 22 w 24"/>
                <a:gd name="T7" fmla="*/ 737 h 739"/>
                <a:gd name="T8" fmla="*/ 21 w 24"/>
                <a:gd name="T9" fmla="*/ 738 h 739"/>
                <a:gd name="T10" fmla="*/ 20 w 24"/>
                <a:gd name="T11" fmla="*/ 738 h 739"/>
                <a:gd name="T12" fmla="*/ 18 w 24"/>
                <a:gd name="T13" fmla="*/ 738 h 739"/>
                <a:gd name="T14" fmla="*/ 8 w 24"/>
                <a:gd name="T15" fmla="*/ 736 h 739"/>
                <a:gd name="T16" fmla="*/ 0 w 24"/>
                <a:gd name="T17" fmla="*/ 722 h 739"/>
                <a:gd name="T18" fmla="*/ 0 w 24"/>
                <a:gd name="T19" fmla="*/ 0 h 739"/>
                <a:gd name="T20" fmla="*/ 17 w 24"/>
                <a:gd name="T21" fmla="*/ 10 h 739"/>
                <a:gd name="T22" fmla="*/ 17 w 24"/>
                <a:gd name="T23" fmla="*/ 731 h 739"/>
                <a:gd name="T24" fmla="*/ 21 w 24"/>
                <a:gd name="T25" fmla="*/ 737 h 739"/>
                <a:gd name="T26" fmla="*/ 23 w 24"/>
                <a:gd name="T27" fmla="*/ 737 h 739"/>
                <a:gd name="T28" fmla="*/ 23 w 24"/>
                <a:gd name="T29" fmla="*/ 737 h 739"/>
                <a:gd name="T30" fmla="*/ 24 w 24"/>
                <a:gd name="T31" fmla="*/ 737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739">
                  <a:moveTo>
                    <a:pt x="24" y="737"/>
                  </a:moveTo>
                  <a:cubicBezTo>
                    <a:pt x="23" y="737"/>
                    <a:pt x="23" y="737"/>
                    <a:pt x="23" y="737"/>
                  </a:cubicBezTo>
                  <a:cubicBezTo>
                    <a:pt x="22" y="737"/>
                    <a:pt x="22" y="737"/>
                    <a:pt x="22" y="737"/>
                  </a:cubicBezTo>
                  <a:cubicBezTo>
                    <a:pt x="22" y="737"/>
                    <a:pt x="22" y="737"/>
                    <a:pt x="22" y="737"/>
                  </a:cubicBezTo>
                  <a:cubicBezTo>
                    <a:pt x="21" y="738"/>
                    <a:pt x="21" y="738"/>
                    <a:pt x="21" y="738"/>
                  </a:cubicBezTo>
                  <a:cubicBezTo>
                    <a:pt x="20" y="738"/>
                    <a:pt x="20" y="738"/>
                    <a:pt x="20" y="738"/>
                  </a:cubicBezTo>
                  <a:cubicBezTo>
                    <a:pt x="19" y="738"/>
                    <a:pt x="19" y="738"/>
                    <a:pt x="18" y="738"/>
                  </a:cubicBezTo>
                  <a:cubicBezTo>
                    <a:pt x="15" y="739"/>
                    <a:pt x="11" y="738"/>
                    <a:pt x="8" y="736"/>
                  </a:cubicBezTo>
                  <a:cubicBezTo>
                    <a:pt x="4" y="734"/>
                    <a:pt x="0" y="727"/>
                    <a:pt x="0" y="7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731"/>
                    <a:pt x="17" y="731"/>
                    <a:pt x="17" y="731"/>
                  </a:cubicBezTo>
                  <a:cubicBezTo>
                    <a:pt x="17" y="735"/>
                    <a:pt x="19" y="737"/>
                    <a:pt x="21" y="737"/>
                  </a:cubicBezTo>
                  <a:cubicBezTo>
                    <a:pt x="22" y="737"/>
                    <a:pt x="22" y="737"/>
                    <a:pt x="23" y="737"/>
                  </a:cubicBezTo>
                  <a:cubicBezTo>
                    <a:pt x="23" y="737"/>
                    <a:pt x="23" y="737"/>
                    <a:pt x="23" y="737"/>
                  </a:cubicBezTo>
                  <a:cubicBezTo>
                    <a:pt x="24" y="737"/>
                    <a:pt x="24" y="737"/>
                    <a:pt x="24" y="737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ṧlîďe">
              <a:extLst>
                <a:ext uri="{FF2B5EF4-FFF2-40B4-BE49-F238E27FC236}">
                  <a16:creationId xmlns:a16="http://schemas.microsoft.com/office/drawing/2014/main" id="{6E18F1A8-AE94-4CF5-A715-3A7AD585E2D4}"/>
                </a:ext>
              </a:extLst>
            </p:cNvPr>
            <p:cNvSpPr/>
            <p:nvPr/>
          </p:nvSpPr>
          <p:spPr bwMode="auto">
            <a:xfrm>
              <a:off x="4330701" y="2636838"/>
              <a:ext cx="7938" cy="290513"/>
            </a:xfrm>
            <a:custGeom>
              <a:avLst/>
              <a:gdLst>
                <a:gd name="T0" fmla="*/ 0 w 3"/>
                <a:gd name="T1" fmla="*/ 6 h 111"/>
                <a:gd name="T2" fmla="*/ 0 w 3"/>
                <a:gd name="T3" fmla="*/ 8 h 111"/>
                <a:gd name="T4" fmla="*/ 0 w 3"/>
                <a:gd name="T5" fmla="*/ 9 h 111"/>
                <a:gd name="T6" fmla="*/ 0 w 3"/>
                <a:gd name="T7" fmla="*/ 111 h 111"/>
                <a:gd name="T8" fmla="*/ 0 w 3"/>
                <a:gd name="T9" fmla="*/ 111 h 111"/>
                <a:gd name="T10" fmla="*/ 0 w 3"/>
                <a:gd name="T11" fmla="*/ 9 h 111"/>
                <a:gd name="T12" fmla="*/ 0 w 3"/>
                <a:gd name="T13" fmla="*/ 6 h 111"/>
                <a:gd name="T14" fmla="*/ 1 w 3"/>
                <a:gd name="T15" fmla="*/ 5 h 111"/>
                <a:gd name="T16" fmla="*/ 1 w 3"/>
                <a:gd name="T17" fmla="*/ 5 h 111"/>
                <a:gd name="T18" fmla="*/ 1 w 3"/>
                <a:gd name="T19" fmla="*/ 6 h 111"/>
                <a:gd name="T20" fmla="*/ 1 w 3"/>
                <a:gd name="T21" fmla="*/ 5 h 111"/>
                <a:gd name="T22" fmla="*/ 3 w 3"/>
                <a:gd name="T23" fmla="*/ 0 h 111"/>
                <a:gd name="T24" fmla="*/ 3 w 3"/>
                <a:gd name="T25" fmla="*/ 0 h 111"/>
                <a:gd name="T26" fmla="*/ 3 w 3"/>
                <a:gd name="T27" fmla="*/ 0 h 111"/>
                <a:gd name="T28" fmla="*/ 3 w 3"/>
                <a:gd name="T29" fmla="*/ 0 h 111"/>
                <a:gd name="T30" fmla="*/ 3 w 3"/>
                <a:gd name="T3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" h="111">
                  <a:moveTo>
                    <a:pt x="0" y="6"/>
                  </a:moveTo>
                  <a:cubicBezTo>
                    <a:pt x="0" y="7"/>
                    <a:pt x="0" y="7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5"/>
                    <a:pt x="1" y="5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śļïḋè">
              <a:extLst>
                <a:ext uri="{FF2B5EF4-FFF2-40B4-BE49-F238E27FC236}">
                  <a16:creationId xmlns:a16="http://schemas.microsoft.com/office/drawing/2014/main" id="{7C8CD088-7291-4E76-8774-E291865EEB46}"/>
                </a:ext>
              </a:extLst>
            </p:cNvPr>
            <p:cNvSpPr/>
            <p:nvPr/>
          </p:nvSpPr>
          <p:spPr bwMode="auto">
            <a:xfrm>
              <a:off x="4330701" y="2636838"/>
              <a:ext cx="50800" cy="315913"/>
            </a:xfrm>
            <a:custGeom>
              <a:avLst/>
              <a:gdLst>
                <a:gd name="T0" fmla="*/ 3 w 19"/>
                <a:gd name="T1" fmla="*/ 0 h 121"/>
                <a:gd name="T2" fmla="*/ 3 w 19"/>
                <a:gd name="T3" fmla="*/ 0 h 121"/>
                <a:gd name="T4" fmla="*/ 1 w 19"/>
                <a:gd name="T5" fmla="*/ 5 h 121"/>
                <a:gd name="T6" fmla="*/ 1 w 19"/>
                <a:gd name="T7" fmla="*/ 6 h 121"/>
                <a:gd name="T8" fmla="*/ 0 w 19"/>
                <a:gd name="T9" fmla="*/ 6 h 121"/>
                <a:gd name="T10" fmla="*/ 0 w 19"/>
                <a:gd name="T11" fmla="*/ 9 h 121"/>
                <a:gd name="T12" fmla="*/ 0 w 19"/>
                <a:gd name="T13" fmla="*/ 111 h 121"/>
                <a:gd name="T14" fmla="*/ 17 w 19"/>
                <a:gd name="T15" fmla="*/ 121 h 121"/>
                <a:gd name="T16" fmla="*/ 17 w 19"/>
                <a:gd name="T17" fmla="*/ 18 h 121"/>
                <a:gd name="T18" fmla="*/ 17 w 19"/>
                <a:gd name="T19" fmla="*/ 18 h 121"/>
                <a:gd name="T20" fmla="*/ 17 w 19"/>
                <a:gd name="T21" fmla="*/ 18 h 121"/>
                <a:gd name="T22" fmla="*/ 19 w 19"/>
                <a:gd name="T23" fmla="*/ 9 h 121"/>
                <a:gd name="T24" fmla="*/ 3 w 19"/>
                <a:gd name="T2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121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1" y="3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5"/>
                    <a:pt x="18" y="12"/>
                    <a:pt x="19" y="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$1ïďè">
              <a:extLst>
                <a:ext uri="{FF2B5EF4-FFF2-40B4-BE49-F238E27FC236}">
                  <a16:creationId xmlns:a16="http://schemas.microsoft.com/office/drawing/2014/main" id="{76ADF5C4-4028-4DE0-8DF8-AB98DA72A27C}"/>
                </a:ext>
              </a:extLst>
            </p:cNvPr>
            <p:cNvSpPr/>
            <p:nvPr/>
          </p:nvSpPr>
          <p:spPr bwMode="auto">
            <a:xfrm>
              <a:off x="4375151" y="1217613"/>
              <a:ext cx="2508250" cy="1585913"/>
            </a:xfrm>
            <a:custGeom>
              <a:avLst/>
              <a:gdLst>
                <a:gd name="T0" fmla="*/ 958 w 958"/>
                <a:gd name="T1" fmla="*/ 8 h 607"/>
                <a:gd name="T2" fmla="*/ 958 w 958"/>
                <a:gd name="T3" fmla="*/ 54 h 607"/>
                <a:gd name="T4" fmla="*/ 268 w 958"/>
                <a:gd name="T5" fmla="*/ 452 h 607"/>
                <a:gd name="T6" fmla="*/ 260 w 958"/>
                <a:gd name="T7" fmla="*/ 447 h 607"/>
                <a:gd name="T8" fmla="*/ 260 w 958"/>
                <a:gd name="T9" fmla="*/ 430 h 607"/>
                <a:gd name="T10" fmla="*/ 251 w 958"/>
                <a:gd name="T11" fmla="*/ 425 h 607"/>
                <a:gd name="T12" fmla="*/ 41 w 958"/>
                <a:gd name="T13" fmla="*/ 546 h 607"/>
                <a:gd name="T14" fmla="*/ 32 w 958"/>
                <a:gd name="T15" fmla="*/ 561 h 607"/>
                <a:gd name="T16" fmla="*/ 32 w 958"/>
                <a:gd name="T17" fmla="*/ 578 h 607"/>
                <a:gd name="T18" fmla="*/ 23 w 958"/>
                <a:gd name="T19" fmla="*/ 593 h 607"/>
                <a:gd name="T20" fmla="*/ 0 w 958"/>
                <a:gd name="T21" fmla="*/ 607 h 607"/>
                <a:gd name="T22" fmla="*/ 0 w 958"/>
                <a:gd name="T23" fmla="*/ 561 h 607"/>
                <a:gd name="T24" fmla="*/ 8 w 958"/>
                <a:gd name="T25" fmla="*/ 546 h 607"/>
                <a:gd name="T26" fmla="*/ 949 w 958"/>
                <a:gd name="T27" fmla="*/ 3 h 607"/>
                <a:gd name="T28" fmla="*/ 958 w 958"/>
                <a:gd name="T29" fmla="*/ 8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8" h="607">
                  <a:moveTo>
                    <a:pt x="958" y="8"/>
                  </a:moveTo>
                  <a:cubicBezTo>
                    <a:pt x="958" y="54"/>
                    <a:pt x="958" y="54"/>
                    <a:pt x="958" y="54"/>
                  </a:cubicBezTo>
                  <a:cubicBezTo>
                    <a:pt x="268" y="452"/>
                    <a:pt x="268" y="452"/>
                    <a:pt x="268" y="452"/>
                  </a:cubicBezTo>
                  <a:cubicBezTo>
                    <a:pt x="263" y="455"/>
                    <a:pt x="260" y="453"/>
                    <a:pt x="260" y="447"/>
                  </a:cubicBezTo>
                  <a:cubicBezTo>
                    <a:pt x="260" y="430"/>
                    <a:pt x="260" y="430"/>
                    <a:pt x="260" y="430"/>
                  </a:cubicBezTo>
                  <a:cubicBezTo>
                    <a:pt x="260" y="424"/>
                    <a:pt x="256" y="422"/>
                    <a:pt x="251" y="425"/>
                  </a:cubicBezTo>
                  <a:cubicBezTo>
                    <a:pt x="41" y="546"/>
                    <a:pt x="41" y="546"/>
                    <a:pt x="41" y="546"/>
                  </a:cubicBezTo>
                  <a:cubicBezTo>
                    <a:pt x="36" y="549"/>
                    <a:pt x="32" y="555"/>
                    <a:pt x="32" y="561"/>
                  </a:cubicBezTo>
                  <a:cubicBezTo>
                    <a:pt x="32" y="578"/>
                    <a:pt x="32" y="578"/>
                    <a:pt x="32" y="578"/>
                  </a:cubicBezTo>
                  <a:cubicBezTo>
                    <a:pt x="32" y="584"/>
                    <a:pt x="28" y="591"/>
                    <a:pt x="23" y="593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0" y="561"/>
                    <a:pt x="0" y="561"/>
                    <a:pt x="0" y="561"/>
                  </a:cubicBezTo>
                  <a:cubicBezTo>
                    <a:pt x="0" y="555"/>
                    <a:pt x="3" y="549"/>
                    <a:pt x="8" y="546"/>
                  </a:cubicBezTo>
                  <a:cubicBezTo>
                    <a:pt x="949" y="3"/>
                    <a:pt x="949" y="3"/>
                    <a:pt x="949" y="3"/>
                  </a:cubicBezTo>
                  <a:cubicBezTo>
                    <a:pt x="954" y="0"/>
                    <a:pt x="958" y="2"/>
                    <a:pt x="958" y="8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iḋe">
              <a:extLst>
                <a:ext uri="{FF2B5EF4-FFF2-40B4-BE49-F238E27FC236}">
                  <a16:creationId xmlns:a16="http://schemas.microsoft.com/office/drawing/2014/main" id="{F82BF082-E8BB-4CC2-8716-3241227C58D3}"/>
                </a:ext>
              </a:extLst>
            </p:cNvPr>
            <p:cNvSpPr/>
            <p:nvPr/>
          </p:nvSpPr>
          <p:spPr bwMode="auto">
            <a:xfrm>
              <a:off x="4375151" y="1358900"/>
              <a:ext cx="2508250" cy="3500438"/>
            </a:xfrm>
            <a:custGeom>
              <a:avLst/>
              <a:gdLst>
                <a:gd name="T0" fmla="*/ 958 w 958"/>
                <a:gd name="T1" fmla="*/ 778 h 1339"/>
                <a:gd name="T2" fmla="*/ 949 w 958"/>
                <a:gd name="T3" fmla="*/ 793 h 1339"/>
                <a:gd name="T4" fmla="*/ 8 w 958"/>
                <a:gd name="T5" fmla="*/ 1336 h 1339"/>
                <a:gd name="T6" fmla="*/ 0 w 958"/>
                <a:gd name="T7" fmla="*/ 1331 h 1339"/>
                <a:gd name="T8" fmla="*/ 0 w 958"/>
                <a:gd name="T9" fmla="*/ 553 h 1339"/>
                <a:gd name="T10" fmla="*/ 23 w 958"/>
                <a:gd name="T11" fmla="*/ 539 h 1339"/>
                <a:gd name="T12" fmla="*/ 41 w 958"/>
                <a:gd name="T13" fmla="*/ 492 h 1339"/>
                <a:gd name="T14" fmla="*/ 247 w 958"/>
                <a:gd name="T15" fmla="*/ 373 h 1339"/>
                <a:gd name="T16" fmla="*/ 258 w 958"/>
                <a:gd name="T17" fmla="*/ 385 h 1339"/>
                <a:gd name="T18" fmla="*/ 268 w 958"/>
                <a:gd name="T19" fmla="*/ 398 h 1339"/>
                <a:gd name="T20" fmla="*/ 958 w 958"/>
                <a:gd name="T21" fmla="*/ 0 h 1339"/>
                <a:gd name="T22" fmla="*/ 958 w 958"/>
                <a:gd name="T23" fmla="*/ 56 h 1339"/>
                <a:gd name="T24" fmla="*/ 958 w 958"/>
                <a:gd name="T25" fmla="*/ 778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8" h="1339">
                  <a:moveTo>
                    <a:pt x="958" y="778"/>
                  </a:moveTo>
                  <a:cubicBezTo>
                    <a:pt x="958" y="783"/>
                    <a:pt x="954" y="790"/>
                    <a:pt x="949" y="793"/>
                  </a:cubicBezTo>
                  <a:cubicBezTo>
                    <a:pt x="8" y="1336"/>
                    <a:pt x="8" y="1336"/>
                    <a:pt x="8" y="1336"/>
                  </a:cubicBezTo>
                  <a:cubicBezTo>
                    <a:pt x="3" y="1339"/>
                    <a:pt x="0" y="1337"/>
                    <a:pt x="0" y="1331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23" y="539"/>
                    <a:pt x="23" y="539"/>
                    <a:pt x="23" y="539"/>
                  </a:cubicBezTo>
                  <a:cubicBezTo>
                    <a:pt x="28" y="537"/>
                    <a:pt x="36" y="495"/>
                    <a:pt x="41" y="492"/>
                  </a:cubicBezTo>
                  <a:cubicBezTo>
                    <a:pt x="247" y="373"/>
                    <a:pt x="247" y="373"/>
                    <a:pt x="247" y="373"/>
                  </a:cubicBezTo>
                  <a:cubicBezTo>
                    <a:pt x="250" y="371"/>
                    <a:pt x="254" y="378"/>
                    <a:pt x="258" y="385"/>
                  </a:cubicBezTo>
                  <a:cubicBezTo>
                    <a:pt x="262" y="392"/>
                    <a:pt x="266" y="400"/>
                    <a:pt x="268" y="398"/>
                  </a:cubicBezTo>
                  <a:cubicBezTo>
                    <a:pt x="958" y="0"/>
                    <a:pt x="958" y="0"/>
                    <a:pt x="958" y="0"/>
                  </a:cubicBezTo>
                  <a:cubicBezTo>
                    <a:pt x="958" y="56"/>
                    <a:pt x="958" y="56"/>
                    <a:pt x="958" y="56"/>
                  </a:cubicBezTo>
                  <a:cubicBezTo>
                    <a:pt x="958" y="778"/>
                    <a:pt x="958" y="778"/>
                    <a:pt x="958" y="778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ś1îḓè">
              <a:extLst>
                <a:ext uri="{FF2B5EF4-FFF2-40B4-BE49-F238E27FC236}">
                  <a16:creationId xmlns:a16="http://schemas.microsoft.com/office/drawing/2014/main" id="{44605F58-E7EA-4433-BD21-1F9228D4914E}"/>
                </a:ext>
              </a:extLst>
            </p:cNvPr>
            <p:cNvSpPr/>
            <p:nvPr/>
          </p:nvSpPr>
          <p:spPr bwMode="auto">
            <a:xfrm>
              <a:off x="4375151" y="1358900"/>
              <a:ext cx="2508250" cy="1593850"/>
            </a:xfrm>
            <a:custGeom>
              <a:avLst/>
              <a:gdLst>
                <a:gd name="T0" fmla="*/ 958 w 958"/>
                <a:gd name="T1" fmla="*/ 0 h 610"/>
                <a:gd name="T2" fmla="*/ 958 w 958"/>
                <a:gd name="T3" fmla="*/ 56 h 610"/>
                <a:gd name="T4" fmla="*/ 0 w 958"/>
                <a:gd name="T5" fmla="*/ 610 h 610"/>
                <a:gd name="T6" fmla="*/ 0 w 958"/>
                <a:gd name="T7" fmla="*/ 553 h 610"/>
                <a:gd name="T8" fmla="*/ 17 w 958"/>
                <a:gd name="T9" fmla="*/ 543 h 610"/>
                <a:gd name="T10" fmla="*/ 26 w 958"/>
                <a:gd name="T11" fmla="*/ 528 h 610"/>
                <a:gd name="T12" fmla="*/ 32 w 958"/>
                <a:gd name="T13" fmla="*/ 507 h 610"/>
                <a:gd name="T14" fmla="*/ 41 w 958"/>
                <a:gd name="T15" fmla="*/ 492 h 610"/>
                <a:gd name="T16" fmla="*/ 247 w 958"/>
                <a:gd name="T17" fmla="*/ 373 h 610"/>
                <a:gd name="T18" fmla="*/ 260 w 958"/>
                <a:gd name="T19" fmla="*/ 376 h 610"/>
                <a:gd name="T20" fmla="*/ 267 w 958"/>
                <a:gd name="T21" fmla="*/ 389 h 610"/>
                <a:gd name="T22" fmla="*/ 276 w 958"/>
                <a:gd name="T23" fmla="*/ 394 h 610"/>
                <a:gd name="T24" fmla="*/ 958 w 958"/>
                <a:gd name="T25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8" h="610">
                  <a:moveTo>
                    <a:pt x="958" y="0"/>
                  </a:moveTo>
                  <a:cubicBezTo>
                    <a:pt x="958" y="56"/>
                    <a:pt x="958" y="56"/>
                    <a:pt x="958" y="56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17" y="543"/>
                    <a:pt x="17" y="543"/>
                    <a:pt x="17" y="543"/>
                  </a:cubicBezTo>
                  <a:cubicBezTo>
                    <a:pt x="22" y="540"/>
                    <a:pt x="24" y="536"/>
                    <a:pt x="26" y="528"/>
                  </a:cubicBezTo>
                  <a:cubicBezTo>
                    <a:pt x="32" y="507"/>
                    <a:pt x="32" y="507"/>
                    <a:pt x="32" y="507"/>
                  </a:cubicBezTo>
                  <a:cubicBezTo>
                    <a:pt x="34" y="500"/>
                    <a:pt x="36" y="495"/>
                    <a:pt x="41" y="492"/>
                  </a:cubicBezTo>
                  <a:cubicBezTo>
                    <a:pt x="247" y="373"/>
                    <a:pt x="247" y="373"/>
                    <a:pt x="247" y="373"/>
                  </a:cubicBezTo>
                  <a:cubicBezTo>
                    <a:pt x="252" y="370"/>
                    <a:pt x="256" y="370"/>
                    <a:pt x="260" y="376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70" y="394"/>
                    <a:pt x="271" y="397"/>
                    <a:pt x="276" y="394"/>
                  </a:cubicBezTo>
                  <a:cubicBezTo>
                    <a:pt x="958" y="0"/>
                    <a:pt x="958" y="0"/>
                    <a:pt x="958" y="0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ŝļiḋé">
              <a:extLst>
                <a:ext uri="{FF2B5EF4-FFF2-40B4-BE49-F238E27FC236}">
                  <a16:creationId xmlns:a16="http://schemas.microsoft.com/office/drawing/2014/main" id="{43C9CAFC-5110-41C8-B14D-CA15F4D979A8}"/>
                </a:ext>
              </a:extLst>
            </p:cNvPr>
            <p:cNvSpPr/>
            <p:nvPr/>
          </p:nvSpPr>
          <p:spPr bwMode="auto">
            <a:xfrm>
              <a:off x="6750051" y="1303338"/>
              <a:ext cx="55563" cy="84138"/>
            </a:xfrm>
            <a:custGeom>
              <a:avLst/>
              <a:gdLst>
                <a:gd name="T0" fmla="*/ 11 w 21"/>
                <a:gd name="T1" fmla="*/ 4 h 32"/>
                <a:gd name="T2" fmla="*/ 21 w 21"/>
                <a:gd name="T3" fmla="*/ 10 h 32"/>
                <a:gd name="T4" fmla="*/ 11 w 21"/>
                <a:gd name="T5" fmla="*/ 29 h 32"/>
                <a:gd name="T6" fmla="*/ 0 w 21"/>
                <a:gd name="T7" fmla="*/ 22 h 32"/>
                <a:gd name="T8" fmla="*/ 11 w 21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11" y="4"/>
                  </a:moveTo>
                  <a:cubicBezTo>
                    <a:pt x="17" y="0"/>
                    <a:pt x="21" y="3"/>
                    <a:pt x="21" y="10"/>
                  </a:cubicBezTo>
                  <a:cubicBezTo>
                    <a:pt x="21" y="17"/>
                    <a:pt x="17" y="25"/>
                    <a:pt x="11" y="29"/>
                  </a:cubicBezTo>
                  <a:cubicBezTo>
                    <a:pt x="5" y="32"/>
                    <a:pt x="0" y="29"/>
                    <a:pt x="0" y="22"/>
                  </a:cubicBezTo>
                  <a:cubicBezTo>
                    <a:pt x="0" y="16"/>
                    <a:pt x="5" y="7"/>
                    <a:pt x="1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šlïďê">
              <a:extLst>
                <a:ext uri="{FF2B5EF4-FFF2-40B4-BE49-F238E27FC236}">
                  <a16:creationId xmlns:a16="http://schemas.microsoft.com/office/drawing/2014/main" id="{B5B3AD8D-7B00-4DDF-B88C-E9DD1B8B0B97}"/>
                </a:ext>
              </a:extLst>
            </p:cNvPr>
            <p:cNvSpPr/>
            <p:nvPr/>
          </p:nvSpPr>
          <p:spPr bwMode="auto">
            <a:xfrm>
              <a:off x="6645276" y="1363663"/>
              <a:ext cx="58738" cy="84138"/>
            </a:xfrm>
            <a:custGeom>
              <a:avLst/>
              <a:gdLst>
                <a:gd name="T0" fmla="*/ 11 w 22"/>
                <a:gd name="T1" fmla="*/ 3 h 32"/>
                <a:gd name="T2" fmla="*/ 22 w 22"/>
                <a:gd name="T3" fmla="*/ 9 h 32"/>
                <a:gd name="T4" fmla="*/ 11 w 22"/>
                <a:gd name="T5" fmla="*/ 28 h 32"/>
                <a:gd name="T6" fmla="*/ 0 w 22"/>
                <a:gd name="T7" fmla="*/ 22 h 32"/>
                <a:gd name="T8" fmla="*/ 11 w 22"/>
                <a:gd name="T9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11" y="3"/>
                  </a:moveTo>
                  <a:cubicBezTo>
                    <a:pt x="17" y="0"/>
                    <a:pt x="22" y="3"/>
                    <a:pt x="22" y="9"/>
                  </a:cubicBezTo>
                  <a:cubicBezTo>
                    <a:pt x="22" y="16"/>
                    <a:pt x="17" y="25"/>
                    <a:pt x="11" y="28"/>
                  </a:cubicBezTo>
                  <a:cubicBezTo>
                    <a:pt x="5" y="32"/>
                    <a:pt x="0" y="29"/>
                    <a:pt x="0" y="22"/>
                  </a:cubicBezTo>
                  <a:cubicBezTo>
                    <a:pt x="0" y="15"/>
                    <a:pt x="5" y="7"/>
                    <a:pt x="1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ṥľîḓe">
              <a:extLst>
                <a:ext uri="{FF2B5EF4-FFF2-40B4-BE49-F238E27FC236}">
                  <a16:creationId xmlns:a16="http://schemas.microsoft.com/office/drawing/2014/main" id="{1C5BF19A-921C-434A-99A2-36DE4D5E9F51}"/>
                </a:ext>
              </a:extLst>
            </p:cNvPr>
            <p:cNvSpPr/>
            <p:nvPr/>
          </p:nvSpPr>
          <p:spPr bwMode="auto">
            <a:xfrm>
              <a:off x="6543676" y="1420813"/>
              <a:ext cx="57150" cy="84138"/>
            </a:xfrm>
            <a:custGeom>
              <a:avLst/>
              <a:gdLst>
                <a:gd name="T0" fmla="*/ 11 w 22"/>
                <a:gd name="T1" fmla="*/ 4 h 32"/>
                <a:gd name="T2" fmla="*/ 22 w 22"/>
                <a:gd name="T3" fmla="*/ 10 h 32"/>
                <a:gd name="T4" fmla="*/ 11 w 22"/>
                <a:gd name="T5" fmla="*/ 29 h 32"/>
                <a:gd name="T6" fmla="*/ 0 w 22"/>
                <a:gd name="T7" fmla="*/ 23 h 32"/>
                <a:gd name="T8" fmla="*/ 11 w 2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11" y="4"/>
                  </a:moveTo>
                  <a:cubicBezTo>
                    <a:pt x="17" y="0"/>
                    <a:pt x="22" y="3"/>
                    <a:pt x="22" y="10"/>
                  </a:cubicBezTo>
                  <a:cubicBezTo>
                    <a:pt x="22" y="17"/>
                    <a:pt x="17" y="26"/>
                    <a:pt x="11" y="29"/>
                  </a:cubicBezTo>
                  <a:cubicBezTo>
                    <a:pt x="5" y="32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ṩļiḑe">
              <a:extLst>
                <a:ext uri="{FF2B5EF4-FFF2-40B4-BE49-F238E27FC236}">
                  <a16:creationId xmlns:a16="http://schemas.microsoft.com/office/drawing/2014/main" id="{D270EE99-CB68-413E-B81C-D9299E1AF944}"/>
                </a:ext>
              </a:extLst>
            </p:cNvPr>
            <p:cNvSpPr/>
            <p:nvPr/>
          </p:nvSpPr>
          <p:spPr bwMode="auto">
            <a:xfrm>
              <a:off x="4433888" y="2803525"/>
              <a:ext cx="46038" cy="60325"/>
            </a:xfrm>
            <a:custGeom>
              <a:avLst/>
              <a:gdLst>
                <a:gd name="T0" fmla="*/ 9 w 18"/>
                <a:gd name="T1" fmla="*/ 0 h 23"/>
                <a:gd name="T2" fmla="*/ 7 w 18"/>
                <a:gd name="T3" fmla="*/ 0 h 23"/>
                <a:gd name="T4" fmla="*/ 0 w 18"/>
                <a:gd name="T5" fmla="*/ 15 h 23"/>
                <a:gd name="T6" fmla="*/ 0 w 18"/>
                <a:gd name="T7" fmla="*/ 15 h 23"/>
                <a:gd name="T8" fmla="*/ 0 w 18"/>
                <a:gd name="T9" fmla="*/ 15 h 23"/>
                <a:gd name="T10" fmla="*/ 0 w 18"/>
                <a:gd name="T11" fmla="*/ 15 h 23"/>
                <a:gd name="T12" fmla="*/ 0 w 18"/>
                <a:gd name="T13" fmla="*/ 16 h 23"/>
                <a:gd name="T14" fmla="*/ 0 w 18"/>
                <a:gd name="T15" fmla="*/ 17 h 23"/>
                <a:gd name="T16" fmla="*/ 0 w 18"/>
                <a:gd name="T17" fmla="*/ 17 h 23"/>
                <a:gd name="T18" fmla="*/ 0 w 18"/>
                <a:gd name="T19" fmla="*/ 17 h 23"/>
                <a:gd name="T20" fmla="*/ 0 w 18"/>
                <a:gd name="T21" fmla="*/ 17 h 23"/>
                <a:gd name="T22" fmla="*/ 7 w 18"/>
                <a:gd name="T23" fmla="*/ 23 h 23"/>
                <a:gd name="T24" fmla="*/ 8 w 18"/>
                <a:gd name="T25" fmla="*/ 23 h 23"/>
                <a:gd name="T26" fmla="*/ 9 w 18"/>
                <a:gd name="T27" fmla="*/ 22 h 23"/>
                <a:gd name="T28" fmla="*/ 9 w 18"/>
                <a:gd name="T29" fmla="*/ 20 h 23"/>
                <a:gd name="T30" fmla="*/ 4 w 18"/>
                <a:gd name="T31" fmla="*/ 16 h 23"/>
                <a:gd name="T32" fmla="*/ 17 w 18"/>
                <a:gd name="T33" fmla="*/ 8 h 23"/>
                <a:gd name="T34" fmla="*/ 18 w 18"/>
                <a:gd name="T35" fmla="*/ 5 h 23"/>
                <a:gd name="T36" fmla="*/ 18 w 18"/>
                <a:gd name="T37" fmla="*/ 4 h 23"/>
                <a:gd name="T38" fmla="*/ 17 w 18"/>
                <a:gd name="T39" fmla="*/ 4 h 23"/>
                <a:gd name="T40" fmla="*/ 4 w 18"/>
                <a:gd name="T41" fmla="*/ 12 h 23"/>
                <a:gd name="T42" fmla="*/ 9 w 18"/>
                <a:gd name="T43" fmla="*/ 2 h 23"/>
                <a:gd name="T44" fmla="*/ 9 w 18"/>
                <a:gd name="T45" fmla="*/ 0 h 23"/>
                <a:gd name="T46" fmla="*/ 9 w 18"/>
                <a:gd name="T4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23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9" y="22"/>
                    <a:pt x="9" y="22"/>
                  </a:cubicBezTo>
                  <a:cubicBezTo>
                    <a:pt x="9" y="21"/>
                    <a:pt x="9" y="20"/>
                    <a:pt x="9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7"/>
                    <a:pt x="18" y="6"/>
                    <a:pt x="18" y="5"/>
                  </a:cubicBezTo>
                  <a:cubicBezTo>
                    <a:pt x="18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Sļidé">
              <a:extLst>
                <a:ext uri="{FF2B5EF4-FFF2-40B4-BE49-F238E27FC236}">
                  <a16:creationId xmlns:a16="http://schemas.microsoft.com/office/drawing/2014/main" id="{AE501C83-9E24-4D79-8A43-14A0899CA54F}"/>
                </a:ext>
              </a:extLst>
            </p:cNvPr>
            <p:cNvSpPr/>
            <p:nvPr/>
          </p:nvSpPr>
          <p:spPr bwMode="auto">
            <a:xfrm>
              <a:off x="4506913" y="2757488"/>
              <a:ext cx="46038" cy="61913"/>
            </a:xfrm>
            <a:custGeom>
              <a:avLst/>
              <a:gdLst>
                <a:gd name="T0" fmla="*/ 10 w 18"/>
                <a:gd name="T1" fmla="*/ 0 h 24"/>
                <a:gd name="T2" fmla="*/ 9 w 18"/>
                <a:gd name="T3" fmla="*/ 2 h 24"/>
                <a:gd name="T4" fmla="*/ 9 w 18"/>
                <a:gd name="T5" fmla="*/ 4 h 24"/>
                <a:gd name="T6" fmla="*/ 14 w 18"/>
                <a:gd name="T7" fmla="*/ 8 h 24"/>
                <a:gd name="T8" fmla="*/ 1 w 18"/>
                <a:gd name="T9" fmla="*/ 16 h 24"/>
                <a:gd name="T10" fmla="*/ 0 w 18"/>
                <a:gd name="T11" fmla="*/ 18 h 24"/>
                <a:gd name="T12" fmla="*/ 0 w 18"/>
                <a:gd name="T13" fmla="*/ 19 h 24"/>
                <a:gd name="T14" fmla="*/ 1 w 18"/>
                <a:gd name="T15" fmla="*/ 19 h 24"/>
                <a:gd name="T16" fmla="*/ 14 w 18"/>
                <a:gd name="T17" fmla="*/ 11 h 24"/>
                <a:gd name="T18" fmla="*/ 9 w 18"/>
                <a:gd name="T19" fmla="*/ 21 h 24"/>
                <a:gd name="T20" fmla="*/ 9 w 18"/>
                <a:gd name="T21" fmla="*/ 24 h 24"/>
                <a:gd name="T22" fmla="*/ 10 w 18"/>
                <a:gd name="T23" fmla="*/ 24 h 24"/>
                <a:gd name="T24" fmla="*/ 10 w 18"/>
                <a:gd name="T25" fmla="*/ 23 h 24"/>
                <a:gd name="T26" fmla="*/ 18 w 18"/>
                <a:gd name="T27" fmla="*/ 9 h 24"/>
                <a:gd name="T28" fmla="*/ 18 w 18"/>
                <a:gd name="T29" fmla="*/ 9 h 24"/>
                <a:gd name="T30" fmla="*/ 18 w 18"/>
                <a:gd name="T31" fmla="*/ 8 h 24"/>
                <a:gd name="T32" fmla="*/ 18 w 18"/>
                <a:gd name="T33" fmla="*/ 8 h 24"/>
                <a:gd name="T34" fmla="*/ 18 w 18"/>
                <a:gd name="T35" fmla="*/ 7 h 24"/>
                <a:gd name="T36" fmla="*/ 18 w 18"/>
                <a:gd name="T37" fmla="*/ 7 h 24"/>
                <a:gd name="T38" fmla="*/ 18 w 18"/>
                <a:gd name="T39" fmla="*/ 7 h 24"/>
                <a:gd name="T40" fmla="*/ 18 w 18"/>
                <a:gd name="T41" fmla="*/ 6 h 24"/>
                <a:gd name="T42" fmla="*/ 18 w 18"/>
                <a:gd name="T43" fmla="*/ 6 h 24"/>
                <a:gd name="T44" fmla="*/ 10 w 18"/>
                <a:gd name="T45" fmla="*/ 1 h 24"/>
                <a:gd name="T46" fmla="*/ 10 w 18"/>
                <a:gd name="T4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24">
                  <a:moveTo>
                    <a:pt x="10" y="0"/>
                  </a:moveTo>
                  <a:cubicBezTo>
                    <a:pt x="10" y="0"/>
                    <a:pt x="9" y="1"/>
                    <a:pt x="9" y="2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3"/>
                    <a:pt x="9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3"/>
                    <a:pt x="10" y="23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ļiḍé">
              <a:extLst>
                <a:ext uri="{FF2B5EF4-FFF2-40B4-BE49-F238E27FC236}">
                  <a16:creationId xmlns:a16="http://schemas.microsoft.com/office/drawing/2014/main" id="{A618E0C1-5516-44B2-8D7C-D663BEBDF264}"/>
                </a:ext>
              </a:extLst>
            </p:cNvPr>
            <p:cNvSpPr/>
            <p:nvPr/>
          </p:nvSpPr>
          <p:spPr bwMode="auto">
            <a:xfrm>
              <a:off x="4583113" y="2693988"/>
              <a:ext cx="44450" cy="88900"/>
            </a:xfrm>
            <a:custGeom>
              <a:avLst/>
              <a:gdLst>
                <a:gd name="T0" fmla="*/ 16 w 17"/>
                <a:gd name="T1" fmla="*/ 0 h 34"/>
                <a:gd name="T2" fmla="*/ 15 w 17"/>
                <a:gd name="T3" fmla="*/ 1 h 34"/>
                <a:gd name="T4" fmla="*/ 13 w 17"/>
                <a:gd name="T5" fmla="*/ 5 h 34"/>
                <a:gd name="T6" fmla="*/ 13 w 17"/>
                <a:gd name="T7" fmla="*/ 5 h 34"/>
                <a:gd name="T8" fmla="*/ 4 w 17"/>
                <a:gd name="T9" fmla="*/ 14 h 34"/>
                <a:gd name="T10" fmla="*/ 4 w 17"/>
                <a:gd name="T11" fmla="*/ 32 h 34"/>
                <a:gd name="T12" fmla="*/ 7 w 17"/>
                <a:gd name="T13" fmla="*/ 34 h 34"/>
                <a:gd name="T14" fmla="*/ 10 w 17"/>
                <a:gd name="T15" fmla="*/ 33 h 34"/>
                <a:gd name="T16" fmla="*/ 16 w 17"/>
                <a:gd name="T17" fmla="*/ 25 h 34"/>
                <a:gd name="T18" fmla="*/ 16 w 17"/>
                <a:gd name="T19" fmla="*/ 23 h 34"/>
                <a:gd name="T20" fmla="*/ 15 w 17"/>
                <a:gd name="T21" fmla="*/ 23 h 34"/>
                <a:gd name="T22" fmla="*/ 14 w 17"/>
                <a:gd name="T23" fmla="*/ 24 h 34"/>
                <a:gd name="T24" fmla="*/ 7 w 17"/>
                <a:gd name="T25" fmla="*/ 30 h 34"/>
                <a:gd name="T26" fmla="*/ 5 w 17"/>
                <a:gd name="T27" fmla="*/ 29 h 34"/>
                <a:gd name="T28" fmla="*/ 5 w 17"/>
                <a:gd name="T29" fmla="*/ 15 h 34"/>
                <a:gd name="T30" fmla="*/ 12 w 17"/>
                <a:gd name="T31" fmla="*/ 9 h 34"/>
                <a:gd name="T32" fmla="*/ 10 w 17"/>
                <a:gd name="T33" fmla="*/ 12 h 34"/>
                <a:gd name="T34" fmla="*/ 11 w 17"/>
                <a:gd name="T35" fmla="*/ 14 h 34"/>
                <a:gd name="T36" fmla="*/ 11 w 17"/>
                <a:gd name="T37" fmla="*/ 14 h 34"/>
                <a:gd name="T38" fmla="*/ 16 w 17"/>
                <a:gd name="T39" fmla="*/ 10 h 34"/>
                <a:gd name="T40" fmla="*/ 17 w 17"/>
                <a:gd name="T41" fmla="*/ 9 h 34"/>
                <a:gd name="T42" fmla="*/ 16 w 17"/>
                <a:gd name="T43" fmla="*/ 1 h 34"/>
                <a:gd name="T44" fmla="*/ 16 w 17"/>
                <a:gd name="T4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34">
                  <a:moveTo>
                    <a:pt x="16" y="0"/>
                  </a:moveTo>
                  <a:cubicBezTo>
                    <a:pt x="16" y="0"/>
                    <a:pt x="15" y="0"/>
                    <a:pt x="15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6" y="8"/>
                    <a:pt x="4" y="14"/>
                  </a:cubicBezTo>
                  <a:cubicBezTo>
                    <a:pt x="0" y="21"/>
                    <a:pt x="0" y="29"/>
                    <a:pt x="4" y="32"/>
                  </a:cubicBezTo>
                  <a:cubicBezTo>
                    <a:pt x="4" y="33"/>
                    <a:pt x="6" y="34"/>
                    <a:pt x="7" y="34"/>
                  </a:cubicBezTo>
                  <a:cubicBezTo>
                    <a:pt x="8" y="34"/>
                    <a:pt x="9" y="33"/>
                    <a:pt x="10" y="33"/>
                  </a:cubicBezTo>
                  <a:cubicBezTo>
                    <a:pt x="12" y="31"/>
                    <a:pt x="14" y="29"/>
                    <a:pt x="16" y="25"/>
                  </a:cubicBezTo>
                  <a:cubicBezTo>
                    <a:pt x="16" y="24"/>
                    <a:pt x="16" y="23"/>
                    <a:pt x="16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5" y="23"/>
                    <a:pt x="15" y="23"/>
                    <a:pt x="14" y="24"/>
                  </a:cubicBezTo>
                  <a:cubicBezTo>
                    <a:pt x="12" y="28"/>
                    <a:pt x="10" y="30"/>
                    <a:pt x="7" y="30"/>
                  </a:cubicBezTo>
                  <a:cubicBezTo>
                    <a:pt x="7" y="30"/>
                    <a:pt x="6" y="30"/>
                    <a:pt x="5" y="29"/>
                  </a:cubicBezTo>
                  <a:cubicBezTo>
                    <a:pt x="3" y="27"/>
                    <a:pt x="3" y="20"/>
                    <a:pt x="5" y="15"/>
                  </a:cubicBezTo>
                  <a:cubicBezTo>
                    <a:pt x="7" y="11"/>
                    <a:pt x="10" y="9"/>
                    <a:pt x="12" y="9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śḻîḍê">
              <a:extLst>
                <a:ext uri="{FF2B5EF4-FFF2-40B4-BE49-F238E27FC236}">
                  <a16:creationId xmlns:a16="http://schemas.microsoft.com/office/drawing/2014/main" id="{6AF630D0-2CD7-4924-9328-EB6720E28770}"/>
                </a:ext>
              </a:extLst>
            </p:cNvPr>
            <p:cNvSpPr/>
            <p:nvPr/>
          </p:nvSpPr>
          <p:spPr bwMode="auto">
            <a:xfrm>
              <a:off x="4983163" y="2362200"/>
              <a:ext cx="39688" cy="80963"/>
            </a:xfrm>
            <a:custGeom>
              <a:avLst/>
              <a:gdLst>
                <a:gd name="T0" fmla="*/ 14 w 15"/>
                <a:gd name="T1" fmla="*/ 0 h 31"/>
                <a:gd name="T2" fmla="*/ 12 w 15"/>
                <a:gd name="T3" fmla="*/ 2 h 31"/>
                <a:gd name="T4" fmla="*/ 7 w 15"/>
                <a:gd name="T5" fmla="*/ 12 h 31"/>
                <a:gd name="T6" fmla="*/ 2 w 15"/>
                <a:gd name="T7" fmla="*/ 8 h 31"/>
                <a:gd name="T8" fmla="*/ 2 w 15"/>
                <a:gd name="T9" fmla="*/ 7 h 31"/>
                <a:gd name="T10" fmla="*/ 0 w 15"/>
                <a:gd name="T11" fmla="*/ 9 h 31"/>
                <a:gd name="T12" fmla="*/ 0 w 15"/>
                <a:gd name="T13" fmla="*/ 12 h 31"/>
                <a:gd name="T14" fmla="*/ 5 w 15"/>
                <a:gd name="T15" fmla="*/ 17 h 31"/>
                <a:gd name="T16" fmla="*/ 0 w 15"/>
                <a:gd name="T17" fmla="*/ 27 h 31"/>
                <a:gd name="T18" fmla="*/ 0 w 15"/>
                <a:gd name="T19" fmla="*/ 31 h 31"/>
                <a:gd name="T20" fmla="*/ 1 w 15"/>
                <a:gd name="T21" fmla="*/ 31 h 31"/>
                <a:gd name="T22" fmla="*/ 1 w 15"/>
                <a:gd name="T23" fmla="*/ 31 h 31"/>
                <a:gd name="T24" fmla="*/ 2 w 15"/>
                <a:gd name="T25" fmla="*/ 29 h 31"/>
                <a:gd name="T26" fmla="*/ 7 w 15"/>
                <a:gd name="T27" fmla="*/ 19 h 31"/>
                <a:gd name="T28" fmla="*/ 12 w 15"/>
                <a:gd name="T29" fmla="*/ 24 h 31"/>
                <a:gd name="T30" fmla="*/ 13 w 15"/>
                <a:gd name="T31" fmla="*/ 24 h 31"/>
                <a:gd name="T32" fmla="*/ 13 w 15"/>
                <a:gd name="T33" fmla="*/ 24 h 31"/>
                <a:gd name="T34" fmla="*/ 14 w 15"/>
                <a:gd name="T35" fmla="*/ 22 h 31"/>
                <a:gd name="T36" fmla="*/ 14 w 15"/>
                <a:gd name="T37" fmla="*/ 19 h 31"/>
                <a:gd name="T38" fmla="*/ 9 w 15"/>
                <a:gd name="T39" fmla="*/ 14 h 31"/>
                <a:gd name="T40" fmla="*/ 14 w 15"/>
                <a:gd name="T41" fmla="*/ 4 h 31"/>
                <a:gd name="T42" fmla="*/ 14 w 15"/>
                <a:gd name="T43" fmla="*/ 1 h 31"/>
                <a:gd name="T44" fmla="*/ 14 w 15"/>
                <a:gd name="T4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31">
                  <a:moveTo>
                    <a:pt x="14" y="0"/>
                  </a:moveTo>
                  <a:cubicBezTo>
                    <a:pt x="13" y="0"/>
                    <a:pt x="13" y="1"/>
                    <a:pt x="12" y="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8"/>
                    <a:pt x="0" y="9"/>
                  </a:cubicBezTo>
                  <a:cubicBezTo>
                    <a:pt x="0" y="10"/>
                    <a:pt x="0" y="12"/>
                    <a:pt x="0" y="12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2" y="30"/>
                    <a:pt x="2" y="30"/>
                    <a:pt x="2" y="2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5" y="21"/>
                    <a:pt x="15" y="20"/>
                    <a:pt x="14" y="19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3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şľïdé">
              <a:extLst>
                <a:ext uri="{FF2B5EF4-FFF2-40B4-BE49-F238E27FC236}">
                  <a16:creationId xmlns:a16="http://schemas.microsoft.com/office/drawing/2014/main" id="{AA69E097-0A35-4F2E-B669-B01A90EDE98A}"/>
                </a:ext>
              </a:extLst>
            </p:cNvPr>
            <p:cNvSpPr/>
            <p:nvPr/>
          </p:nvSpPr>
          <p:spPr bwMode="auto">
            <a:xfrm>
              <a:off x="4672013" y="1463675"/>
              <a:ext cx="2084388" cy="1285875"/>
            </a:xfrm>
            <a:custGeom>
              <a:avLst/>
              <a:gdLst>
                <a:gd name="T0" fmla="*/ 0 w 796"/>
                <a:gd name="T1" fmla="*/ 485 h 492"/>
                <a:gd name="T2" fmla="*/ 0 w 796"/>
                <a:gd name="T3" fmla="*/ 467 h 492"/>
                <a:gd name="T4" fmla="*/ 9 w 796"/>
                <a:gd name="T5" fmla="*/ 452 h 492"/>
                <a:gd name="T6" fmla="*/ 788 w 796"/>
                <a:gd name="T7" fmla="*/ 3 h 492"/>
                <a:gd name="T8" fmla="*/ 796 w 796"/>
                <a:gd name="T9" fmla="*/ 8 h 492"/>
                <a:gd name="T10" fmla="*/ 796 w 796"/>
                <a:gd name="T11" fmla="*/ 25 h 492"/>
                <a:gd name="T12" fmla="*/ 788 w 796"/>
                <a:gd name="T13" fmla="*/ 40 h 492"/>
                <a:gd name="T14" fmla="*/ 9 w 796"/>
                <a:gd name="T15" fmla="*/ 490 h 492"/>
                <a:gd name="T16" fmla="*/ 0 w 796"/>
                <a:gd name="T17" fmla="*/ 485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492">
                  <a:moveTo>
                    <a:pt x="0" y="485"/>
                  </a:moveTo>
                  <a:cubicBezTo>
                    <a:pt x="0" y="467"/>
                    <a:pt x="0" y="467"/>
                    <a:pt x="0" y="467"/>
                  </a:cubicBezTo>
                  <a:cubicBezTo>
                    <a:pt x="0" y="461"/>
                    <a:pt x="4" y="455"/>
                    <a:pt x="9" y="452"/>
                  </a:cubicBezTo>
                  <a:cubicBezTo>
                    <a:pt x="788" y="3"/>
                    <a:pt x="788" y="3"/>
                    <a:pt x="788" y="3"/>
                  </a:cubicBezTo>
                  <a:cubicBezTo>
                    <a:pt x="793" y="0"/>
                    <a:pt x="796" y="2"/>
                    <a:pt x="796" y="8"/>
                  </a:cubicBezTo>
                  <a:cubicBezTo>
                    <a:pt x="796" y="25"/>
                    <a:pt x="796" y="25"/>
                    <a:pt x="796" y="25"/>
                  </a:cubicBezTo>
                  <a:cubicBezTo>
                    <a:pt x="796" y="31"/>
                    <a:pt x="793" y="37"/>
                    <a:pt x="788" y="40"/>
                  </a:cubicBezTo>
                  <a:cubicBezTo>
                    <a:pt x="9" y="490"/>
                    <a:pt x="9" y="490"/>
                    <a:pt x="9" y="490"/>
                  </a:cubicBezTo>
                  <a:cubicBezTo>
                    <a:pt x="4" y="492"/>
                    <a:pt x="0" y="490"/>
                    <a:pt x="0" y="48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ṣľïḑè">
              <a:extLst>
                <a:ext uri="{FF2B5EF4-FFF2-40B4-BE49-F238E27FC236}">
                  <a16:creationId xmlns:a16="http://schemas.microsoft.com/office/drawing/2014/main" id="{F1A0FD77-6366-45AA-9ACD-60ECC7348FFE}"/>
                </a:ext>
              </a:extLst>
            </p:cNvPr>
            <p:cNvSpPr/>
            <p:nvPr/>
          </p:nvSpPr>
          <p:spPr bwMode="auto">
            <a:xfrm>
              <a:off x="6688138" y="1489075"/>
              <a:ext cx="60325" cy="80963"/>
            </a:xfrm>
            <a:custGeom>
              <a:avLst/>
              <a:gdLst>
                <a:gd name="T0" fmla="*/ 14 w 23"/>
                <a:gd name="T1" fmla="*/ 8 h 31"/>
                <a:gd name="T2" fmla="*/ 21 w 23"/>
                <a:gd name="T3" fmla="*/ 6 h 31"/>
                <a:gd name="T4" fmla="*/ 21 w 23"/>
                <a:gd name="T5" fmla="*/ 6 h 31"/>
                <a:gd name="T6" fmla="*/ 21 w 23"/>
                <a:gd name="T7" fmla="*/ 5 h 31"/>
                <a:gd name="T8" fmla="*/ 21 w 23"/>
                <a:gd name="T9" fmla="*/ 5 h 31"/>
                <a:gd name="T10" fmla="*/ 20 w 23"/>
                <a:gd name="T11" fmla="*/ 6 h 31"/>
                <a:gd name="T12" fmla="*/ 20 w 23"/>
                <a:gd name="T13" fmla="*/ 6 h 31"/>
                <a:gd name="T14" fmla="*/ 20 w 23"/>
                <a:gd name="T15" fmla="*/ 6 h 31"/>
                <a:gd name="T16" fmla="*/ 20 w 23"/>
                <a:gd name="T17" fmla="*/ 6 h 31"/>
                <a:gd name="T18" fmla="*/ 16 w 23"/>
                <a:gd name="T19" fmla="*/ 15 h 31"/>
                <a:gd name="T20" fmla="*/ 16 w 23"/>
                <a:gd name="T21" fmla="*/ 15 h 31"/>
                <a:gd name="T22" fmla="*/ 17 w 23"/>
                <a:gd name="T23" fmla="*/ 22 h 31"/>
                <a:gd name="T24" fmla="*/ 17 w 23"/>
                <a:gd name="T25" fmla="*/ 23 h 31"/>
                <a:gd name="T26" fmla="*/ 17 w 23"/>
                <a:gd name="T27" fmla="*/ 23 h 31"/>
                <a:gd name="T28" fmla="*/ 17 w 23"/>
                <a:gd name="T29" fmla="*/ 22 h 31"/>
                <a:gd name="T30" fmla="*/ 17 w 23"/>
                <a:gd name="T31" fmla="*/ 22 h 31"/>
                <a:gd name="T32" fmla="*/ 10 w 23"/>
                <a:gd name="T33" fmla="*/ 23 h 31"/>
                <a:gd name="T34" fmla="*/ 6 w 23"/>
                <a:gd name="T35" fmla="*/ 29 h 31"/>
                <a:gd name="T36" fmla="*/ 6 w 23"/>
                <a:gd name="T37" fmla="*/ 29 h 31"/>
                <a:gd name="T38" fmla="*/ 6 w 23"/>
                <a:gd name="T39" fmla="*/ 28 h 31"/>
                <a:gd name="T40" fmla="*/ 6 w 23"/>
                <a:gd name="T41" fmla="*/ 28 h 31"/>
                <a:gd name="T42" fmla="*/ 6 w 23"/>
                <a:gd name="T43" fmla="*/ 28 h 31"/>
                <a:gd name="T44" fmla="*/ 6 w 23"/>
                <a:gd name="T45" fmla="*/ 29 h 31"/>
                <a:gd name="T46" fmla="*/ 6 w 23"/>
                <a:gd name="T47" fmla="*/ 29 h 31"/>
                <a:gd name="T48" fmla="*/ 7 w 23"/>
                <a:gd name="T49" fmla="*/ 29 h 31"/>
                <a:gd name="T50" fmla="*/ 7 w 23"/>
                <a:gd name="T51" fmla="*/ 29 h 31"/>
                <a:gd name="T52" fmla="*/ 8 w 23"/>
                <a:gd name="T53" fmla="*/ 22 h 31"/>
                <a:gd name="T54" fmla="*/ 3 w 23"/>
                <a:gd name="T55" fmla="*/ 17 h 31"/>
                <a:gd name="T56" fmla="*/ 3 w 23"/>
                <a:gd name="T57" fmla="*/ 17 h 31"/>
                <a:gd name="T58" fmla="*/ 3 w 23"/>
                <a:gd name="T59" fmla="*/ 17 h 31"/>
                <a:gd name="T60" fmla="*/ 3 w 23"/>
                <a:gd name="T61" fmla="*/ 17 h 31"/>
                <a:gd name="T62" fmla="*/ 4 w 23"/>
                <a:gd name="T63" fmla="*/ 17 h 31"/>
                <a:gd name="T64" fmla="*/ 10 w 23"/>
                <a:gd name="T65" fmla="*/ 11 h 31"/>
                <a:gd name="T66" fmla="*/ 13 w 23"/>
                <a:gd name="T67" fmla="*/ 3 h 31"/>
                <a:gd name="T68" fmla="*/ 13 w 23"/>
                <a:gd name="T69" fmla="*/ 3 h 31"/>
                <a:gd name="T70" fmla="*/ 12 w 23"/>
                <a:gd name="T71" fmla="*/ 2 h 31"/>
                <a:gd name="T72" fmla="*/ 12 w 23"/>
                <a:gd name="T73" fmla="*/ 2 h 31"/>
                <a:gd name="T74" fmla="*/ 11 w 23"/>
                <a:gd name="T75" fmla="*/ 2 h 31"/>
                <a:gd name="T76" fmla="*/ 11 w 23"/>
                <a:gd name="T77" fmla="*/ 2 h 31"/>
                <a:gd name="T78" fmla="*/ 14 w 23"/>
                <a:gd name="T79" fmla="*/ 1 h 31"/>
                <a:gd name="T80" fmla="*/ 10 w 23"/>
                <a:gd name="T81" fmla="*/ 1 h 31"/>
                <a:gd name="T82" fmla="*/ 7 w 23"/>
                <a:gd name="T83" fmla="*/ 10 h 31"/>
                <a:gd name="T84" fmla="*/ 0 w 23"/>
                <a:gd name="T85" fmla="*/ 17 h 31"/>
                <a:gd name="T86" fmla="*/ 6 w 23"/>
                <a:gd name="T87" fmla="*/ 21 h 31"/>
                <a:gd name="T88" fmla="*/ 6 w 23"/>
                <a:gd name="T89" fmla="*/ 21 h 31"/>
                <a:gd name="T90" fmla="*/ 5 w 23"/>
                <a:gd name="T91" fmla="*/ 21 h 31"/>
                <a:gd name="T92" fmla="*/ 5 w 23"/>
                <a:gd name="T93" fmla="*/ 21 h 31"/>
                <a:gd name="T94" fmla="*/ 4 w 23"/>
                <a:gd name="T95" fmla="*/ 29 h 31"/>
                <a:gd name="T96" fmla="*/ 4 w 23"/>
                <a:gd name="T97" fmla="*/ 29 h 31"/>
                <a:gd name="T98" fmla="*/ 8 w 23"/>
                <a:gd name="T99" fmla="*/ 30 h 31"/>
                <a:gd name="T100" fmla="*/ 13 w 23"/>
                <a:gd name="T101" fmla="*/ 24 h 31"/>
                <a:gd name="T102" fmla="*/ 13 w 23"/>
                <a:gd name="T103" fmla="*/ 24 h 31"/>
                <a:gd name="T104" fmla="*/ 12 w 23"/>
                <a:gd name="T105" fmla="*/ 24 h 31"/>
                <a:gd name="T106" fmla="*/ 12 w 23"/>
                <a:gd name="T107" fmla="*/ 24 h 31"/>
                <a:gd name="T108" fmla="*/ 17 w 23"/>
                <a:gd name="T109" fmla="*/ 25 h 31"/>
                <a:gd name="T110" fmla="*/ 20 w 23"/>
                <a:gd name="T111" fmla="*/ 22 h 31"/>
                <a:gd name="T112" fmla="*/ 19 w 23"/>
                <a:gd name="T113" fmla="*/ 15 h 31"/>
                <a:gd name="T114" fmla="*/ 19 w 23"/>
                <a:gd name="T115" fmla="*/ 15 h 31"/>
                <a:gd name="T116" fmla="*/ 19 w 23"/>
                <a:gd name="T117" fmla="*/ 15 h 31"/>
                <a:gd name="T118" fmla="*/ 23 w 23"/>
                <a:gd name="T119" fmla="*/ 6 h 31"/>
                <a:gd name="T120" fmla="*/ 20 w 23"/>
                <a:gd name="T121" fmla="*/ 4 h 31"/>
                <a:gd name="T122" fmla="*/ 15 w 23"/>
                <a:gd name="T123" fmla="*/ 7 h 31"/>
                <a:gd name="T124" fmla="*/ 14 w 23"/>
                <a:gd name="T12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" h="31">
                  <a:moveTo>
                    <a:pt x="13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4"/>
                    <a:pt x="16" y="14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2"/>
                    <a:pt x="11" y="22"/>
                    <a:pt x="10" y="23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0"/>
                    <a:pt x="7" y="19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1" y="0"/>
                    <a:pt x="11" y="0"/>
                    <a:pt x="10" y="1"/>
                  </a:cubicBezTo>
                  <a:cubicBezTo>
                    <a:pt x="10" y="1"/>
                    <a:pt x="10" y="2"/>
                    <a:pt x="9" y="2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1" y="16"/>
                    <a:pt x="0" y="17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5" y="31"/>
                    <a:pt x="5" y="31"/>
                    <a:pt x="6" y="31"/>
                  </a:cubicBezTo>
                  <a:cubicBezTo>
                    <a:pt x="7" y="31"/>
                    <a:pt x="8" y="31"/>
                    <a:pt x="8" y="30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19" y="24"/>
                    <a:pt x="20" y="23"/>
                    <a:pt x="20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6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2" y="4"/>
                    <a:pt x="22" y="3"/>
                    <a:pt x="21" y="3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3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ṩ1íḋe">
              <a:extLst>
                <a:ext uri="{FF2B5EF4-FFF2-40B4-BE49-F238E27FC236}">
                  <a16:creationId xmlns:a16="http://schemas.microsoft.com/office/drawing/2014/main" id="{AD9F6E58-6F12-4F69-AE23-59E163A7D015}"/>
                </a:ext>
              </a:extLst>
            </p:cNvPr>
            <p:cNvSpPr/>
            <p:nvPr/>
          </p:nvSpPr>
          <p:spPr bwMode="auto">
            <a:xfrm>
              <a:off x="6773863" y="1411288"/>
              <a:ext cx="80963" cy="52388"/>
            </a:xfrm>
            <a:custGeom>
              <a:avLst/>
              <a:gdLst>
                <a:gd name="T0" fmla="*/ 28 w 31"/>
                <a:gd name="T1" fmla="*/ 0 h 20"/>
                <a:gd name="T2" fmla="*/ 26 w 31"/>
                <a:gd name="T3" fmla="*/ 1 h 20"/>
                <a:gd name="T4" fmla="*/ 2 w 31"/>
                <a:gd name="T5" fmla="*/ 15 h 20"/>
                <a:gd name="T6" fmla="*/ 1 w 31"/>
                <a:gd name="T7" fmla="*/ 19 h 20"/>
                <a:gd name="T8" fmla="*/ 4 w 31"/>
                <a:gd name="T9" fmla="*/ 20 h 20"/>
                <a:gd name="T10" fmla="*/ 5 w 31"/>
                <a:gd name="T11" fmla="*/ 20 h 20"/>
                <a:gd name="T12" fmla="*/ 29 w 31"/>
                <a:gd name="T13" fmla="*/ 6 h 20"/>
                <a:gd name="T14" fmla="*/ 31 w 31"/>
                <a:gd name="T15" fmla="*/ 2 h 20"/>
                <a:gd name="T16" fmla="*/ 28 w 3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8" y="0"/>
                  </a:moveTo>
                  <a:cubicBezTo>
                    <a:pt x="27" y="0"/>
                    <a:pt x="27" y="0"/>
                    <a:pt x="26" y="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6"/>
                    <a:pt x="0" y="17"/>
                    <a:pt x="1" y="19"/>
                  </a:cubicBezTo>
                  <a:cubicBezTo>
                    <a:pt x="2" y="20"/>
                    <a:pt x="3" y="20"/>
                    <a:pt x="4" y="20"/>
                  </a:cubicBezTo>
                  <a:cubicBezTo>
                    <a:pt x="4" y="20"/>
                    <a:pt x="5" y="20"/>
                    <a:pt x="5" y="20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1" y="3"/>
                    <a:pt x="31" y="2"/>
                  </a:cubicBezTo>
                  <a:cubicBezTo>
                    <a:pt x="30" y="1"/>
                    <a:pt x="29" y="0"/>
                    <a:pt x="2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ṡḷîďê">
              <a:extLst>
                <a:ext uri="{FF2B5EF4-FFF2-40B4-BE49-F238E27FC236}">
                  <a16:creationId xmlns:a16="http://schemas.microsoft.com/office/drawing/2014/main" id="{C2BDD4BB-4DAD-4622-AA33-4367F6B787AA}"/>
                </a:ext>
              </a:extLst>
            </p:cNvPr>
            <p:cNvSpPr/>
            <p:nvPr/>
          </p:nvSpPr>
          <p:spPr bwMode="auto">
            <a:xfrm>
              <a:off x="6773863" y="1447800"/>
              <a:ext cx="80963" cy="53975"/>
            </a:xfrm>
            <a:custGeom>
              <a:avLst/>
              <a:gdLst>
                <a:gd name="T0" fmla="*/ 28 w 31"/>
                <a:gd name="T1" fmla="*/ 0 h 21"/>
                <a:gd name="T2" fmla="*/ 26 w 31"/>
                <a:gd name="T3" fmla="*/ 1 h 21"/>
                <a:gd name="T4" fmla="*/ 2 w 31"/>
                <a:gd name="T5" fmla="*/ 15 h 21"/>
                <a:gd name="T6" fmla="*/ 1 w 31"/>
                <a:gd name="T7" fmla="*/ 19 h 21"/>
                <a:gd name="T8" fmla="*/ 4 w 31"/>
                <a:gd name="T9" fmla="*/ 21 h 21"/>
                <a:gd name="T10" fmla="*/ 5 w 31"/>
                <a:gd name="T11" fmla="*/ 20 h 21"/>
                <a:gd name="T12" fmla="*/ 29 w 31"/>
                <a:gd name="T13" fmla="*/ 6 h 21"/>
                <a:gd name="T14" fmla="*/ 31 w 31"/>
                <a:gd name="T15" fmla="*/ 2 h 21"/>
                <a:gd name="T16" fmla="*/ 28 w 31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28" y="0"/>
                  </a:moveTo>
                  <a:cubicBezTo>
                    <a:pt x="27" y="0"/>
                    <a:pt x="27" y="1"/>
                    <a:pt x="26" y="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6"/>
                    <a:pt x="0" y="18"/>
                    <a:pt x="1" y="19"/>
                  </a:cubicBezTo>
                  <a:cubicBezTo>
                    <a:pt x="2" y="20"/>
                    <a:pt x="3" y="21"/>
                    <a:pt x="4" y="21"/>
                  </a:cubicBezTo>
                  <a:cubicBezTo>
                    <a:pt x="4" y="21"/>
                    <a:pt x="5" y="20"/>
                    <a:pt x="5" y="20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1" y="3"/>
                    <a:pt x="31" y="2"/>
                  </a:cubicBezTo>
                  <a:cubicBezTo>
                    <a:pt x="30" y="1"/>
                    <a:pt x="29" y="0"/>
                    <a:pt x="2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ş1ïďé">
              <a:extLst>
                <a:ext uri="{FF2B5EF4-FFF2-40B4-BE49-F238E27FC236}">
                  <a16:creationId xmlns:a16="http://schemas.microsoft.com/office/drawing/2014/main" id="{646112DE-1D3D-4702-B720-19EE916B942A}"/>
                </a:ext>
              </a:extLst>
            </p:cNvPr>
            <p:cNvSpPr/>
            <p:nvPr/>
          </p:nvSpPr>
          <p:spPr bwMode="auto">
            <a:xfrm>
              <a:off x="6773863" y="1485900"/>
              <a:ext cx="80963" cy="52388"/>
            </a:xfrm>
            <a:custGeom>
              <a:avLst/>
              <a:gdLst>
                <a:gd name="T0" fmla="*/ 28 w 31"/>
                <a:gd name="T1" fmla="*/ 0 h 20"/>
                <a:gd name="T2" fmla="*/ 26 w 31"/>
                <a:gd name="T3" fmla="*/ 0 h 20"/>
                <a:gd name="T4" fmla="*/ 2 w 31"/>
                <a:gd name="T5" fmla="*/ 14 h 20"/>
                <a:gd name="T6" fmla="*/ 1 w 31"/>
                <a:gd name="T7" fmla="*/ 18 h 20"/>
                <a:gd name="T8" fmla="*/ 4 w 31"/>
                <a:gd name="T9" fmla="*/ 20 h 20"/>
                <a:gd name="T10" fmla="*/ 5 w 31"/>
                <a:gd name="T11" fmla="*/ 19 h 20"/>
                <a:gd name="T12" fmla="*/ 29 w 31"/>
                <a:gd name="T13" fmla="*/ 5 h 20"/>
                <a:gd name="T14" fmla="*/ 31 w 31"/>
                <a:gd name="T15" fmla="*/ 1 h 20"/>
                <a:gd name="T16" fmla="*/ 28 w 3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8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7"/>
                    <a:pt x="1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5" y="19"/>
                    <a:pt x="5" y="19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1" y="4"/>
                    <a:pt x="31" y="2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ṥḻîḓé">
              <a:extLst>
                <a:ext uri="{FF2B5EF4-FFF2-40B4-BE49-F238E27FC236}">
                  <a16:creationId xmlns:a16="http://schemas.microsoft.com/office/drawing/2014/main" id="{97D4B6E9-908D-4988-972D-C9BEF79DEEE1}"/>
                </a:ext>
              </a:extLst>
            </p:cNvPr>
            <p:cNvSpPr/>
            <p:nvPr/>
          </p:nvSpPr>
          <p:spPr bwMode="auto">
            <a:xfrm>
              <a:off x="4330701" y="2781300"/>
              <a:ext cx="44450" cy="171450"/>
            </a:xfrm>
            <a:custGeom>
              <a:avLst/>
              <a:gdLst>
                <a:gd name="T0" fmla="*/ 28 w 28"/>
                <a:gd name="T1" fmla="*/ 14 h 108"/>
                <a:gd name="T2" fmla="*/ 28 w 28"/>
                <a:gd name="T3" fmla="*/ 108 h 108"/>
                <a:gd name="T4" fmla="*/ 0 w 28"/>
                <a:gd name="T5" fmla="*/ 92 h 108"/>
                <a:gd name="T6" fmla="*/ 0 w 28"/>
                <a:gd name="T7" fmla="*/ 0 h 108"/>
                <a:gd name="T8" fmla="*/ 28 w 28"/>
                <a:gd name="T9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08">
                  <a:moveTo>
                    <a:pt x="28" y="14"/>
                  </a:moveTo>
                  <a:lnTo>
                    <a:pt x="28" y="108"/>
                  </a:lnTo>
                  <a:lnTo>
                    <a:pt x="0" y="92"/>
                  </a:lnTo>
                  <a:lnTo>
                    <a:pt x="0" y="0"/>
                  </a:lnTo>
                  <a:lnTo>
                    <a:pt x="28" y="14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Sḻïḍè">
              <a:extLst>
                <a:ext uri="{FF2B5EF4-FFF2-40B4-BE49-F238E27FC236}">
                  <a16:creationId xmlns:a16="http://schemas.microsoft.com/office/drawing/2014/main" id="{813AEA1F-DEDF-4C57-A8BF-E7644E5F77B0}"/>
                </a:ext>
              </a:extLst>
            </p:cNvPr>
            <p:cNvSpPr/>
            <p:nvPr/>
          </p:nvSpPr>
          <p:spPr bwMode="auto">
            <a:xfrm>
              <a:off x="4459288" y="3054350"/>
              <a:ext cx="511175" cy="1658938"/>
            </a:xfrm>
            <a:custGeom>
              <a:avLst/>
              <a:gdLst>
                <a:gd name="T0" fmla="*/ 9 w 195"/>
                <a:gd name="T1" fmla="*/ 106 h 634"/>
                <a:gd name="T2" fmla="*/ 186 w 195"/>
                <a:gd name="T3" fmla="*/ 3 h 634"/>
                <a:gd name="T4" fmla="*/ 195 w 195"/>
                <a:gd name="T5" fmla="*/ 8 h 634"/>
                <a:gd name="T6" fmla="*/ 195 w 195"/>
                <a:gd name="T7" fmla="*/ 513 h 634"/>
                <a:gd name="T8" fmla="*/ 186 w 195"/>
                <a:gd name="T9" fmla="*/ 528 h 634"/>
                <a:gd name="T10" fmla="*/ 9 w 195"/>
                <a:gd name="T11" fmla="*/ 631 h 634"/>
                <a:gd name="T12" fmla="*/ 0 w 195"/>
                <a:gd name="T13" fmla="*/ 626 h 634"/>
                <a:gd name="T14" fmla="*/ 0 w 195"/>
                <a:gd name="T15" fmla="*/ 121 h 634"/>
                <a:gd name="T16" fmla="*/ 9 w 195"/>
                <a:gd name="T17" fmla="*/ 106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" h="634">
                  <a:moveTo>
                    <a:pt x="9" y="106"/>
                  </a:moveTo>
                  <a:cubicBezTo>
                    <a:pt x="186" y="3"/>
                    <a:pt x="186" y="3"/>
                    <a:pt x="186" y="3"/>
                  </a:cubicBezTo>
                  <a:cubicBezTo>
                    <a:pt x="191" y="0"/>
                    <a:pt x="195" y="3"/>
                    <a:pt x="195" y="8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5" y="519"/>
                    <a:pt x="191" y="526"/>
                    <a:pt x="186" y="528"/>
                  </a:cubicBezTo>
                  <a:cubicBezTo>
                    <a:pt x="9" y="631"/>
                    <a:pt x="9" y="631"/>
                    <a:pt x="9" y="631"/>
                  </a:cubicBezTo>
                  <a:cubicBezTo>
                    <a:pt x="4" y="634"/>
                    <a:pt x="0" y="632"/>
                    <a:pt x="0" y="626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15"/>
                    <a:pt x="4" y="108"/>
                    <a:pt x="9" y="106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Sļíḋê">
              <a:extLst>
                <a:ext uri="{FF2B5EF4-FFF2-40B4-BE49-F238E27FC236}">
                  <a16:creationId xmlns:a16="http://schemas.microsoft.com/office/drawing/2014/main" id="{4AB988DA-5970-4556-A8E6-9F5A31F4837D}"/>
                </a:ext>
              </a:extLst>
            </p:cNvPr>
            <p:cNvSpPr/>
            <p:nvPr/>
          </p:nvSpPr>
          <p:spPr bwMode="auto">
            <a:xfrm>
              <a:off x="4545013" y="3203575"/>
              <a:ext cx="341313" cy="233363"/>
            </a:xfrm>
            <a:custGeom>
              <a:avLst/>
              <a:gdLst>
                <a:gd name="T0" fmla="*/ 8 w 130"/>
                <a:gd name="T1" fmla="*/ 67 h 89"/>
                <a:gd name="T2" fmla="*/ 121 w 130"/>
                <a:gd name="T3" fmla="*/ 2 h 89"/>
                <a:gd name="T4" fmla="*/ 130 w 130"/>
                <a:gd name="T5" fmla="*/ 7 h 89"/>
                <a:gd name="T6" fmla="*/ 121 w 130"/>
                <a:gd name="T7" fmla="*/ 21 h 89"/>
                <a:gd name="T8" fmla="*/ 8 w 130"/>
                <a:gd name="T9" fmla="*/ 86 h 89"/>
                <a:gd name="T10" fmla="*/ 0 w 130"/>
                <a:gd name="T11" fmla="*/ 82 h 89"/>
                <a:gd name="T12" fmla="*/ 8 w 130"/>
                <a:gd name="T13" fmla="*/ 6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89">
                  <a:moveTo>
                    <a:pt x="8" y="67"/>
                  </a:moveTo>
                  <a:cubicBezTo>
                    <a:pt x="121" y="2"/>
                    <a:pt x="121" y="2"/>
                    <a:pt x="121" y="2"/>
                  </a:cubicBezTo>
                  <a:cubicBezTo>
                    <a:pt x="126" y="0"/>
                    <a:pt x="130" y="2"/>
                    <a:pt x="130" y="7"/>
                  </a:cubicBezTo>
                  <a:cubicBezTo>
                    <a:pt x="130" y="12"/>
                    <a:pt x="126" y="18"/>
                    <a:pt x="121" y="21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3" y="89"/>
                    <a:pt x="0" y="87"/>
                    <a:pt x="0" y="82"/>
                  </a:cubicBezTo>
                  <a:cubicBezTo>
                    <a:pt x="0" y="77"/>
                    <a:pt x="3" y="70"/>
                    <a:pt x="8" y="6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ṡ1ïḑe">
              <a:extLst>
                <a:ext uri="{FF2B5EF4-FFF2-40B4-BE49-F238E27FC236}">
                  <a16:creationId xmlns:a16="http://schemas.microsoft.com/office/drawing/2014/main" id="{88E04F25-9D48-430D-B97B-9D681D54C72C}"/>
                </a:ext>
              </a:extLst>
            </p:cNvPr>
            <p:cNvSpPr/>
            <p:nvPr/>
          </p:nvSpPr>
          <p:spPr bwMode="auto">
            <a:xfrm>
              <a:off x="4545013" y="3470275"/>
              <a:ext cx="42863" cy="65088"/>
            </a:xfrm>
            <a:custGeom>
              <a:avLst/>
              <a:gdLst>
                <a:gd name="T0" fmla="*/ 0 w 16"/>
                <a:gd name="T1" fmla="*/ 14 h 25"/>
                <a:gd name="T2" fmla="*/ 0 w 16"/>
                <a:gd name="T3" fmla="*/ 21 h 25"/>
                <a:gd name="T4" fmla="*/ 5 w 16"/>
                <a:gd name="T5" fmla="*/ 24 h 25"/>
                <a:gd name="T6" fmla="*/ 11 w 16"/>
                <a:gd name="T7" fmla="*/ 20 h 25"/>
                <a:gd name="T8" fmla="*/ 16 w 16"/>
                <a:gd name="T9" fmla="*/ 11 h 25"/>
                <a:gd name="T10" fmla="*/ 16 w 16"/>
                <a:gd name="T11" fmla="*/ 5 h 25"/>
                <a:gd name="T12" fmla="*/ 11 w 16"/>
                <a:gd name="T13" fmla="*/ 2 h 25"/>
                <a:gd name="T14" fmla="*/ 5 w 16"/>
                <a:gd name="T15" fmla="*/ 5 h 25"/>
                <a:gd name="T16" fmla="*/ 0 w 16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5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5"/>
                    <a:pt x="5" y="24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6" y="15"/>
                    <a:pt x="16" y="11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1"/>
                    <a:pt x="13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ṣ1îḍe">
              <a:extLst>
                <a:ext uri="{FF2B5EF4-FFF2-40B4-BE49-F238E27FC236}">
                  <a16:creationId xmlns:a16="http://schemas.microsoft.com/office/drawing/2014/main" id="{5BAC87D6-EDDF-4256-B081-E6F90A0BC7BF}"/>
                </a:ext>
              </a:extLst>
            </p:cNvPr>
            <p:cNvSpPr/>
            <p:nvPr/>
          </p:nvSpPr>
          <p:spPr bwMode="auto">
            <a:xfrm>
              <a:off x="4629151" y="3300413"/>
              <a:ext cx="257175" cy="185738"/>
            </a:xfrm>
            <a:custGeom>
              <a:avLst/>
              <a:gdLst>
                <a:gd name="T0" fmla="*/ 0 w 98"/>
                <a:gd name="T1" fmla="*/ 64 h 71"/>
                <a:gd name="T2" fmla="*/ 9 w 98"/>
                <a:gd name="T3" fmla="*/ 68 h 71"/>
                <a:gd name="T4" fmla="*/ 89 w 98"/>
                <a:gd name="T5" fmla="*/ 22 h 71"/>
                <a:gd name="T6" fmla="*/ 98 w 98"/>
                <a:gd name="T7" fmla="*/ 7 h 71"/>
                <a:gd name="T8" fmla="*/ 89 w 98"/>
                <a:gd name="T9" fmla="*/ 3 h 71"/>
                <a:gd name="T10" fmla="*/ 9 w 98"/>
                <a:gd name="T11" fmla="*/ 49 h 71"/>
                <a:gd name="T12" fmla="*/ 0 w 98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8" y="12"/>
                    <a:pt x="98" y="7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šḷïďe">
              <a:extLst>
                <a:ext uri="{FF2B5EF4-FFF2-40B4-BE49-F238E27FC236}">
                  <a16:creationId xmlns:a16="http://schemas.microsoft.com/office/drawing/2014/main" id="{647A9601-E332-4D3F-B8D5-2A883758AB4B}"/>
                </a:ext>
              </a:extLst>
            </p:cNvPr>
            <p:cNvSpPr/>
            <p:nvPr/>
          </p:nvSpPr>
          <p:spPr bwMode="auto">
            <a:xfrm>
              <a:off x="4545013" y="3567113"/>
              <a:ext cx="42863" cy="68263"/>
            </a:xfrm>
            <a:custGeom>
              <a:avLst/>
              <a:gdLst>
                <a:gd name="T0" fmla="*/ 0 w 16"/>
                <a:gd name="T1" fmla="*/ 15 h 26"/>
                <a:gd name="T2" fmla="*/ 0 w 16"/>
                <a:gd name="T3" fmla="*/ 21 h 26"/>
                <a:gd name="T4" fmla="*/ 5 w 16"/>
                <a:gd name="T5" fmla="*/ 24 h 26"/>
                <a:gd name="T6" fmla="*/ 11 w 16"/>
                <a:gd name="T7" fmla="*/ 21 h 26"/>
                <a:gd name="T8" fmla="*/ 16 w 16"/>
                <a:gd name="T9" fmla="*/ 12 h 26"/>
                <a:gd name="T10" fmla="*/ 16 w 16"/>
                <a:gd name="T11" fmla="*/ 5 h 26"/>
                <a:gd name="T12" fmla="*/ 11 w 16"/>
                <a:gd name="T13" fmla="*/ 2 h 26"/>
                <a:gd name="T14" fmla="*/ 5 w 16"/>
                <a:gd name="T15" fmla="*/ 6 h 26"/>
                <a:gd name="T16" fmla="*/ 0 w 16"/>
                <a:gd name="T17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6">
                  <a:moveTo>
                    <a:pt x="0" y="15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5"/>
                    <a:pt x="2" y="26"/>
                    <a:pt x="5" y="2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3" y="19"/>
                    <a:pt x="16" y="15"/>
                    <a:pt x="16" y="1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3" y="0"/>
                    <a:pt x="11" y="2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7"/>
                    <a:pt x="0" y="11"/>
                    <a:pt x="0" y="1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ṡḷíḓe">
              <a:extLst>
                <a:ext uri="{FF2B5EF4-FFF2-40B4-BE49-F238E27FC236}">
                  <a16:creationId xmlns:a16="http://schemas.microsoft.com/office/drawing/2014/main" id="{B6A54BB7-8400-4829-98A0-026A608BA188}"/>
                </a:ext>
              </a:extLst>
            </p:cNvPr>
            <p:cNvSpPr/>
            <p:nvPr/>
          </p:nvSpPr>
          <p:spPr bwMode="auto">
            <a:xfrm>
              <a:off x="4629151" y="3400425"/>
              <a:ext cx="257175" cy="182563"/>
            </a:xfrm>
            <a:custGeom>
              <a:avLst/>
              <a:gdLst>
                <a:gd name="T0" fmla="*/ 0 w 98"/>
                <a:gd name="T1" fmla="*/ 63 h 70"/>
                <a:gd name="T2" fmla="*/ 9 w 98"/>
                <a:gd name="T3" fmla="*/ 68 h 70"/>
                <a:gd name="T4" fmla="*/ 89 w 98"/>
                <a:gd name="T5" fmla="*/ 21 h 70"/>
                <a:gd name="T6" fmla="*/ 98 w 98"/>
                <a:gd name="T7" fmla="*/ 7 h 70"/>
                <a:gd name="T8" fmla="*/ 89 w 98"/>
                <a:gd name="T9" fmla="*/ 2 h 70"/>
                <a:gd name="T10" fmla="*/ 9 w 98"/>
                <a:gd name="T11" fmla="*/ 49 h 70"/>
                <a:gd name="T12" fmla="*/ 0 w 98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0">
                  <a:moveTo>
                    <a:pt x="0" y="63"/>
                  </a:moveTo>
                  <a:cubicBezTo>
                    <a:pt x="0" y="68"/>
                    <a:pt x="4" y="70"/>
                    <a:pt x="9" y="68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8"/>
                    <a:pt x="98" y="12"/>
                    <a:pt x="98" y="7"/>
                  </a:cubicBezTo>
                  <a:cubicBezTo>
                    <a:pt x="98" y="2"/>
                    <a:pt x="94" y="0"/>
                    <a:pt x="89" y="2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S1íḑê">
              <a:extLst>
                <a:ext uri="{FF2B5EF4-FFF2-40B4-BE49-F238E27FC236}">
                  <a16:creationId xmlns:a16="http://schemas.microsoft.com/office/drawing/2014/main" id="{7C1878DB-C649-4B72-9CFD-6E8E3FB623CA}"/>
                </a:ext>
              </a:extLst>
            </p:cNvPr>
            <p:cNvSpPr/>
            <p:nvPr/>
          </p:nvSpPr>
          <p:spPr bwMode="auto">
            <a:xfrm>
              <a:off x="4545013" y="3667125"/>
              <a:ext cx="42863" cy="65088"/>
            </a:xfrm>
            <a:custGeom>
              <a:avLst/>
              <a:gdLst>
                <a:gd name="T0" fmla="*/ 0 w 16"/>
                <a:gd name="T1" fmla="*/ 14 h 25"/>
                <a:gd name="T2" fmla="*/ 0 w 16"/>
                <a:gd name="T3" fmla="*/ 21 h 25"/>
                <a:gd name="T4" fmla="*/ 5 w 16"/>
                <a:gd name="T5" fmla="*/ 24 h 25"/>
                <a:gd name="T6" fmla="*/ 11 w 16"/>
                <a:gd name="T7" fmla="*/ 20 h 25"/>
                <a:gd name="T8" fmla="*/ 16 w 16"/>
                <a:gd name="T9" fmla="*/ 11 h 25"/>
                <a:gd name="T10" fmla="*/ 16 w 16"/>
                <a:gd name="T11" fmla="*/ 5 h 25"/>
                <a:gd name="T12" fmla="*/ 11 w 16"/>
                <a:gd name="T13" fmla="*/ 2 h 25"/>
                <a:gd name="T14" fmla="*/ 5 w 16"/>
                <a:gd name="T15" fmla="*/ 5 h 25"/>
                <a:gd name="T16" fmla="*/ 0 w 16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5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5"/>
                    <a:pt x="5" y="24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6" y="15"/>
                    <a:pt x="16" y="11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1"/>
                    <a:pt x="13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Sḷiḋè">
              <a:extLst>
                <a:ext uri="{FF2B5EF4-FFF2-40B4-BE49-F238E27FC236}">
                  <a16:creationId xmlns:a16="http://schemas.microsoft.com/office/drawing/2014/main" id="{0A8197B7-0B2D-4277-B7B9-C8AD065F1524}"/>
                </a:ext>
              </a:extLst>
            </p:cNvPr>
            <p:cNvSpPr/>
            <p:nvPr/>
          </p:nvSpPr>
          <p:spPr bwMode="auto">
            <a:xfrm>
              <a:off x="4629151" y="3497263"/>
              <a:ext cx="257175" cy="185738"/>
            </a:xfrm>
            <a:custGeom>
              <a:avLst/>
              <a:gdLst>
                <a:gd name="T0" fmla="*/ 0 w 98"/>
                <a:gd name="T1" fmla="*/ 64 h 71"/>
                <a:gd name="T2" fmla="*/ 9 w 98"/>
                <a:gd name="T3" fmla="*/ 68 h 71"/>
                <a:gd name="T4" fmla="*/ 89 w 98"/>
                <a:gd name="T5" fmla="*/ 22 h 71"/>
                <a:gd name="T6" fmla="*/ 98 w 98"/>
                <a:gd name="T7" fmla="*/ 7 h 71"/>
                <a:gd name="T8" fmla="*/ 89 w 98"/>
                <a:gd name="T9" fmla="*/ 3 h 71"/>
                <a:gd name="T10" fmla="*/ 9 w 98"/>
                <a:gd name="T11" fmla="*/ 49 h 71"/>
                <a:gd name="T12" fmla="*/ 0 w 98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8" y="13"/>
                    <a:pt x="98" y="7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ṡḻïḋe">
              <a:extLst>
                <a:ext uri="{FF2B5EF4-FFF2-40B4-BE49-F238E27FC236}">
                  <a16:creationId xmlns:a16="http://schemas.microsoft.com/office/drawing/2014/main" id="{CDBA58B3-1AD2-4B05-B6FA-D7EB36615286}"/>
                </a:ext>
              </a:extLst>
            </p:cNvPr>
            <p:cNvSpPr/>
            <p:nvPr/>
          </p:nvSpPr>
          <p:spPr bwMode="auto">
            <a:xfrm>
              <a:off x="4545013" y="3763963"/>
              <a:ext cx="42863" cy="68263"/>
            </a:xfrm>
            <a:custGeom>
              <a:avLst/>
              <a:gdLst>
                <a:gd name="T0" fmla="*/ 0 w 16"/>
                <a:gd name="T1" fmla="*/ 14 h 26"/>
                <a:gd name="T2" fmla="*/ 0 w 16"/>
                <a:gd name="T3" fmla="*/ 21 h 26"/>
                <a:gd name="T4" fmla="*/ 5 w 16"/>
                <a:gd name="T5" fmla="*/ 24 h 26"/>
                <a:gd name="T6" fmla="*/ 11 w 16"/>
                <a:gd name="T7" fmla="*/ 21 h 26"/>
                <a:gd name="T8" fmla="*/ 16 w 16"/>
                <a:gd name="T9" fmla="*/ 12 h 26"/>
                <a:gd name="T10" fmla="*/ 16 w 16"/>
                <a:gd name="T11" fmla="*/ 5 h 26"/>
                <a:gd name="T12" fmla="*/ 11 w 16"/>
                <a:gd name="T13" fmla="*/ 2 h 26"/>
                <a:gd name="T14" fmla="*/ 5 w 16"/>
                <a:gd name="T15" fmla="*/ 5 h 26"/>
                <a:gd name="T16" fmla="*/ 0 w 16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5"/>
                    <a:pt x="2" y="26"/>
                    <a:pt x="5" y="2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3" y="19"/>
                    <a:pt x="16" y="15"/>
                    <a:pt x="16" y="1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3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Sļïḍé">
              <a:extLst>
                <a:ext uri="{FF2B5EF4-FFF2-40B4-BE49-F238E27FC236}">
                  <a16:creationId xmlns:a16="http://schemas.microsoft.com/office/drawing/2014/main" id="{56DE4B3F-A56F-4CA5-86D0-D85BF1479AB2}"/>
                </a:ext>
              </a:extLst>
            </p:cNvPr>
            <p:cNvSpPr/>
            <p:nvPr/>
          </p:nvSpPr>
          <p:spPr bwMode="auto">
            <a:xfrm>
              <a:off x="4629151" y="3595688"/>
              <a:ext cx="257175" cy="184150"/>
            </a:xfrm>
            <a:custGeom>
              <a:avLst/>
              <a:gdLst>
                <a:gd name="T0" fmla="*/ 0 w 98"/>
                <a:gd name="T1" fmla="*/ 63 h 70"/>
                <a:gd name="T2" fmla="*/ 9 w 98"/>
                <a:gd name="T3" fmla="*/ 67 h 70"/>
                <a:gd name="T4" fmla="*/ 89 w 98"/>
                <a:gd name="T5" fmla="*/ 21 h 70"/>
                <a:gd name="T6" fmla="*/ 98 w 98"/>
                <a:gd name="T7" fmla="*/ 7 h 70"/>
                <a:gd name="T8" fmla="*/ 89 w 98"/>
                <a:gd name="T9" fmla="*/ 2 h 70"/>
                <a:gd name="T10" fmla="*/ 9 w 98"/>
                <a:gd name="T11" fmla="*/ 49 h 70"/>
                <a:gd name="T12" fmla="*/ 0 w 98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0">
                  <a:moveTo>
                    <a:pt x="0" y="63"/>
                  </a:moveTo>
                  <a:cubicBezTo>
                    <a:pt x="0" y="68"/>
                    <a:pt x="4" y="70"/>
                    <a:pt x="9" y="67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8"/>
                    <a:pt x="98" y="12"/>
                    <a:pt x="98" y="7"/>
                  </a:cubicBezTo>
                  <a:cubicBezTo>
                    <a:pt x="98" y="2"/>
                    <a:pt x="94" y="0"/>
                    <a:pt x="89" y="2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1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slîďê">
              <a:extLst>
                <a:ext uri="{FF2B5EF4-FFF2-40B4-BE49-F238E27FC236}">
                  <a16:creationId xmlns:a16="http://schemas.microsoft.com/office/drawing/2014/main" id="{6C7F6428-8ACE-4454-9DDC-3E7C405DF714}"/>
                </a:ext>
              </a:extLst>
            </p:cNvPr>
            <p:cNvSpPr/>
            <p:nvPr/>
          </p:nvSpPr>
          <p:spPr bwMode="auto">
            <a:xfrm>
              <a:off x="4543426" y="3743325"/>
              <a:ext cx="339725" cy="234950"/>
            </a:xfrm>
            <a:custGeom>
              <a:avLst/>
              <a:gdLst>
                <a:gd name="T0" fmla="*/ 9 w 130"/>
                <a:gd name="T1" fmla="*/ 68 h 90"/>
                <a:gd name="T2" fmla="*/ 121 w 130"/>
                <a:gd name="T3" fmla="*/ 3 h 90"/>
                <a:gd name="T4" fmla="*/ 130 w 130"/>
                <a:gd name="T5" fmla="*/ 8 h 90"/>
                <a:gd name="T6" fmla="*/ 121 w 130"/>
                <a:gd name="T7" fmla="*/ 22 h 90"/>
                <a:gd name="T8" fmla="*/ 9 w 130"/>
                <a:gd name="T9" fmla="*/ 87 h 90"/>
                <a:gd name="T10" fmla="*/ 0 w 130"/>
                <a:gd name="T11" fmla="*/ 83 h 90"/>
                <a:gd name="T12" fmla="*/ 9 w 130"/>
                <a:gd name="T13" fmla="*/ 6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90">
                  <a:moveTo>
                    <a:pt x="9" y="68"/>
                  </a:moveTo>
                  <a:cubicBezTo>
                    <a:pt x="121" y="3"/>
                    <a:pt x="121" y="3"/>
                    <a:pt x="121" y="3"/>
                  </a:cubicBezTo>
                  <a:cubicBezTo>
                    <a:pt x="126" y="0"/>
                    <a:pt x="130" y="2"/>
                    <a:pt x="130" y="8"/>
                  </a:cubicBezTo>
                  <a:cubicBezTo>
                    <a:pt x="130" y="13"/>
                    <a:pt x="126" y="19"/>
                    <a:pt x="121" y="22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4" y="90"/>
                    <a:pt x="0" y="88"/>
                    <a:pt x="0" y="83"/>
                  </a:cubicBezTo>
                  <a:cubicBezTo>
                    <a:pt x="0" y="77"/>
                    <a:pt x="4" y="71"/>
                    <a:pt x="9" y="68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sļïḑé">
              <a:extLst>
                <a:ext uri="{FF2B5EF4-FFF2-40B4-BE49-F238E27FC236}">
                  <a16:creationId xmlns:a16="http://schemas.microsoft.com/office/drawing/2014/main" id="{C244D7E6-4818-42EA-937E-4B3F3607A773}"/>
                </a:ext>
              </a:extLst>
            </p:cNvPr>
            <p:cNvSpPr/>
            <p:nvPr/>
          </p:nvSpPr>
          <p:spPr bwMode="auto">
            <a:xfrm>
              <a:off x="4543426" y="4011613"/>
              <a:ext cx="41275" cy="65088"/>
            </a:xfrm>
            <a:custGeom>
              <a:avLst/>
              <a:gdLst>
                <a:gd name="T0" fmla="*/ 0 w 16"/>
                <a:gd name="T1" fmla="*/ 14 h 25"/>
                <a:gd name="T2" fmla="*/ 0 w 16"/>
                <a:gd name="T3" fmla="*/ 20 h 25"/>
                <a:gd name="T4" fmla="*/ 5 w 16"/>
                <a:gd name="T5" fmla="*/ 23 h 25"/>
                <a:gd name="T6" fmla="*/ 11 w 16"/>
                <a:gd name="T7" fmla="*/ 20 h 25"/>
                <a:gd name="T8" fmla="*/ 16 w 16"/>
                <a:gd name="T9" fmla="*/ 11 h 25"/>
                <a:gd name="T10" fmla="*/ 16 w 16"/>
                <a:gd name="T11" fmla="*/ 4 h 25"/>
                <a:gd name="T12" fmla="*/ 11 w 16"/>
                <a:gd name="T13" fmla="*/ 1 h 25"/>
                <a:gd name="T14" fmla="*/ 5 w 16"/>
                <a:gd name="T15" fmla="*/ 5 h 25"/>
                <a:gd name="T16" fmla="*/ 0 w 16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5">
                  <a:moveTo>
                    <a:pt x="0" y="14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2" y="25"/>
                    <a:pt x="5" y="2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4" y="18"/>
                    <a:pt x="16" y="14"/>
                    <a:pt x="16" y="11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1"/>
                    <a:pt x="14" y="0"/>
                    <a:pt x="11" y="1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6"/>
                    <a:pt x="0" y="10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ş1íḑè">
              <a:extLst>
                <a:ext uri="{FF2B5EF4-FFF2-40B4-BE49-F238E27FC236}">
                  <a16:creationId xmlns:a16="http://schemas.microsoft.com/office/drawing/2014/main" id="{DCB1CFCA-F402-4C9C-8938-310A4E11114C}"/>
                </a:ext>
              </a:extLst>
            </p:cNvPr>
            <p:cNvSpPr/>
            <p:nvPr/>
          </p:nvSpPr>
          <p:spPr bwMode="auto">
            <a:xfrm>
              <a:off x="4627563" y="3841750"/>
              <a:ext cx="255588" cy="182563"/>
            </a:xfrm>
            <a:custGeom>
              <a:avLst/>
              <a:gdLst>
                <a:gd name="T0" fmla="*/ 0 w 98"/>
                <a:gd name="T1" fmla="*/ 63 h 70"/>
                <a:gd name="T2" fmla="*/ 9 w 98"/>
                <a:gd name="T3" fmla="*/ 68 h 70"/>
                <a:gd name="T4" fmla="*/ 89 w 98"/>
                <a:gd name="T5" fmla="*/ 21 h 70"/>
                <a:gd name="T6" fmla="*/ 98 w 98"/>
                <a:gd name="T7" fmla="*/ 7 h 70"/>
                <a:gd name="T8" fmla="*/ 89 w 98"/>
                <a:gd name="T9" fmla="*/ 3 h 70"/>
                <a:gd name="T10" fmla="*/ 9 w 98"/>
                <a:gd name="T11" fmla="*/ 49 h 70"/>
                <a:gd name="T12" fmla="*/ 0 w 98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0">
                  <a:moveTo>
                    <a:pt x="0" y="63"/>
                  </a:moveTo>
                  <a:cubicBezTo>
                    <a:pt x="0" y="69"/>
                    <a:pt x="4" y="70"/>
                    <a:pt x="9" y="68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9"/>
                    <a:pt x="98" y="12"/>
                    <a:pt x="98" y="7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ṡļíḍè">
              <a:extLst>
                <a:ext uri="{FF2B5EF4-FFF2-40B4-BE49-F238E27FC236}">
                  <a16:creationId xmlns:a16="http://schemas.microsoft.com/office/drawing/2014/main" id="{867CBA31-2ED7-4203-8859-8B9007C87000}"/>
                </a:ext>
              </a:extLst>
            </p:cNvPr>
            <p:cNvSpPr/>
            <p:nvPr/>
          </p:nvSpPr>
          <p:spPr bwMode="auto">
            <a:xfrm>
              <a:off x="4543426" y="4108450"/>
              <a:ext cx="41275" cy="68263"/>
            </a:xfrm>
            <a:custGeom>
              <a:avLst/>
              <a:gdLst>
                <a:gd name="T0" fmla="*/ 0 w 16"/>
                <a:gd name="T1" fmla="*/ 14 h 26"/>
                <a:gd name="T2" fmla="*/ 0 w 16"/>
                <a:gd name="T3" fmla="*/ 21 h 26"/>
                <a:gd name="T4" fmla="*/ 5 w 16"/>
                <a:gd name="T5" fmla="*/ 24 h 26"/>
                <a:gd name="T6" fmla="*/ 11 w 16"/>
                <a:gd name="T7" fmla="*/ 21 h 26"/>
                <a:gd name="T8" fmla="*/ 16 w 16"/>
                <a:gd name="T9" fmla="*/ 12 h 26"/>
                <a:gd name="T10" fmla="*/ 16 w 16"/>
                <a:gd name="T11" fmla="*/ 5 h 26"/>
                <a:gd name="T12" fmla="*/ 11 w 16"/>
                <a:gd name="T13" fmla="*/ 2 h 26"/>
                <a:gd name="T14" fmla="*/ 5 w 16"/>
                <a:gd name="T15" fmla="*/ 5 h 26"/>
                <a:gd name="T16" fmla="*/ 0 w 16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5" y="2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4" y="19"/>
                    <a:pt x="16" y="15"/>
                    <a:pt x="16" y="1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4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ṩ1îďé">
              <a:extLst>
                <a:ext uri="{FF2B5EF4-FFF2-40B4-BE49-F238E27FC236}">
                  <a16:creationId xmlns:a16="http://schemas.microsoft.com/office/drawing/2014/main" id="{63C70588-5170-4C97-8FCF-50B144769F59}"/>
                </a:ext>
              </a:extLst>
            </p:cNvPr>
            <p:cNvSpPr/>
            <p:nvPr/>
          </p:nvSpPr>
          <p:spPr bwMode="auto">
            <a:xfrm>
              <a:off x="4627563" y="3938588"/>
              <a:ext cx="255588" cy="185738"/>
            </a:xfrm>
            <a:custGeom>
              <a:avLst/>
              <a:gdLst>
                <a:gd name="T0" fmla="*/ 0 w 98"/>
                <a:gd name="T1" fmla="*/ 64 h 71"/>
                <a:gd name="T2" fmla="*/ 9 w 98"/>
                <a:gd name="T3" fmla="*/ 68 h 71"/>
                <a:gd name="T4" fmla="*/ 89 w 98"/>
                <a:gd name="T5" fmla="*/ 22 h 71"/>
                <a:gd name="T6" fmla="*/ 98 w 98"/>
                <a:gd name="T7" fmla="*/ 8 h 71"/>
                <a:gd name="T8" fmla="*/ 89 w 98"/>
                <a:gd name="T9" fmla="*/ 3 h 71"/>
                <a:gd name="T10" fmla="*/ 9 w 98"/>
                <a:gd name="T11" fmla="*/ 50 h 71"/>
                <a:gd name="T12" fmla="*/ 0 w 98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8" y="13"/>
                    <a:pt x="98" y="8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2"/>
                    <a:pt x="0" y="59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ṡḷíḑè">
              <a:extLst>
                <a:ext uri="{FF2B5EF4-FFF2-40B4-BE49-F238E27FC236}">
                  <a16:creationId xmlns:a16="http://schemas.microsoft.com/office/drawing/2014/main" id="{91D67C17-A8BF-4EB3-B342-FC5C02D4A7A8}"/>
                </a:ext>
              </a:extLst>
            </p:cNvPr>
            <p:cNvSpPr/>
            <p:nvPr/>
          </p:nvSpPr>
          <p:spPr bwMode="auto">
            <a:xfrm>
              <a:off x="4543426" y="4208463"/>
              <a:ext cx="41275" cy="65088"/>
            </a:xfrm>
            <a:custGeom>
              <a:avLst/>
              <a:gdLst>
                <a:gd name="T0" fmla="*/ 0 w 16"/>
                <a:gd name="T1" fmla="*/ 14 h 25"/>
                <a:gd name="T2" fmla="*/ 0 w 16"/>
                <a:gd name="T3" fmla="*/ 21 h 25"/>
                <a:gd name="T4" fmla="*/ 5 w 16"/>
                <a:gd name="T5" fmla="*/ 24 h 25"/>
                <a:gd name="T6" fmla="*/ 11 w 16"/>
                <a:gd name="T7" fmla="*/ 20 h 25"/>
                <a:gd name="T8" fmla="*/ 16 w 16"/>
                <a:gd name="T9" fmla="*/ 11 h 25"/>
                <a:gd name="T10" fmla="*/ 16 w 16"/>
                <a:gd name="T11" fmla="*/ 4 h 25"/>
                <a:gd name="T12" fmla="*/ 11 w 16"/>
                <a:gd name="T13" fmla="*/ 1 h 25"/>
                <a:gd name="T14" fmla="*/ 5 w 16"/>
                <a:gd name="T15" fmla="*/ 5 h 25"/>
                <a:gd name="T16" fmla="*/ 0 w 16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5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5"/>
                    <a:pt x="5" y="24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4" y="18"/>
                    <a:pt x="16" y="14"/>
                    <a:pt x="16" y="11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1"/>
                    <a:pt x="14" y="0"/>
                    <a:pt x="11" y="1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6"/>
                    <a:pt x="0" y="10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ṥ1ïďe">
              <a:extLst>
                <a:ext uri="{FF2B5EF4-FFF2-40B4-BE49-F238E27FC236}">
                  <a16:creationId xmlns:a16="http://schemas.microsoft.com/office/drawing/2014/main" id="{F06BD77E-F2BB-40A9-AB76-F05943EB56E4}"/>
                </a:ext>
              </a:extLst>
            </p:cNvPr>
            <p:cNvSpPr/>
            <p:nvPr/>
          </p:nvSpPr>
          <p:spPr bwMode="auto">
            <a:xfrm>
              <a:off x="4627563" y="4038600"/>
              <a:ext cx="255588" cy="185738"/>
            </a:xfrm>
            <a:custGeom>
              <a:avLst/>
              <a:gdLst>
                <a:gd name="T0" fmla="*/ 0 w 98"/>
                <a:gd name="T1" fmla="*/ 63 h 71"/>
                <a:gd name="T2" fmla="*/ 9 w 98"/>
                <a:gd name="T3" fmla="*/ 68 h 71"/>
                <a:gd name="T4" fmla="*/ 89 w 98"/>
                <a:gd name="T5" fmla="*/ 21 h 71"/>
                <a:gd name="T6" fmla="*/ 98 w 98"/>
                <a:gd name="T7" fmla="*/ 7 h 71"/>
                <a:gd name="T8" fmla="*/ 89 w 98"/>
                <a:gd name="T9" fmla="*/ 3 h 71"/>
                <a:gd name="T10" fmla="*/ 9 w 98"/>
                <a:gd name="T11" fmla="*/ 49 h 71"/>
                <a:gd name="T12" fmla="*/ 0 w 98"/>
                <a:gd name="T13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3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9"/>
                    <a:pt x="98" y="12"/>
                    <a:pt x="98" y="7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ṩḷíḓè">
              <a:extLst>
                <a:ext uri="{FF2B5EF4-FFF2-40B4-BE49-F238E27FC236}">
                  <a16:creationId xmlns:a16="http://schemas.microsoft.com/office/drawing/2014/main" id="{34881F07-6621-4FBB-93A5-400B3594E26F}"/>
                </a:ext>
              </a:extLst>
            </p:cNvPr>
            <p:cNvSpPr/>
            <p:nvPr/>
          </p:nvSpPr>
          <p:spPr bwMode="auto">
            <a:xfrm>
              <a:off x="4543426" y="4305300"/>
              <a:ext cx="41275" cy="66675"/>
            </a:xfrm>
            <a:custGeom>
              <a:avLst/>
              <a:gdLst>
                <a:gd name="T0" fmla="*/ 0 w 16"/>
                <a:gd name="T1" fmla="*/ 14 h 26"/>
                <a:gd name="T2" fmla="*/ 0 w 16"/>
                <a:gd name="T3" fmla="*/ 21 h 26"/>
                <a:gd name="T4" fmla="*/ 5 w 16"/>
                <a:gd name="T5" fmla="*/ 24 h 26"/>
                <a:gd name="T6" fmla="*/ 11 w 16"/>
                <a:gd name="T7" fmla="*/ 21 h 26"/>
                <a:gd name="T8" fmla="*/ 16 w 16"/>
                <a:gd name="T9" fmla="*/ 12 h 26"/>
                <a:gd name="T10" fmla="*/ 16 w 16"/>
                <a:gd name="T11" fmla="*/ 5 h 26"/>
                <a:gd name="T12" fmla="*/ 11 w 16"/>
                <a:gd name="T13" fmla="*/ 2 h 26"/>
                <a:gd name="T14" fmla="*/ 5 w 16"/>
                <a:gd name="T15" fmla="*/ 5 h 26"/>
                <a:gd name="T16" fmla="*/ 0 w 16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5" y="2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4" y="19"/>
                    <a:pt x="16" y="15"/>
                    <a:pt x="16" y="1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4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$ļiḑê">
              <a:extLst>
                <a:ext uri="{FF2B5EF4-FFF2-40B4-BE49-F238E27FC236}">
                  <a16:creationId xmlns:a16="http://schemas.microsoft.com/office/drawing/2014/main" id="{0D9B415E-FAA4-4AD1-A108-61625DB27D02}"/>
                </a:ext>
              </a:extLst>
            </p:cNvPr>
            <p:cNvSpPr/>
            <p:nvPr/>
          </p:nvSpPr>
          <p:spPr bwMode="auto">
            <a:xfrm>
              <a:off x="4627563" y="4135438"/>
              <a:ext cx="255588" cy="185738"/>
            </a:xfrm>
            <a:custGeom>
              <a:avLst/>
              <a:gdLst>
                <a:gd name="T0" fmla="*/ 0 w 98"/>
                <a:gd name="T1" fmla="*/ 64 h 71"/>
                <a:gd name="T2" fmla="*/ 9 w 98"/>
                <a:gd name="T3" fmla="*/ 68 h 71"/>
                <a:gd name="T4" fmla="*/ 89 w 98"/>
                <a:gd name="T5" fmla="*/ 22 h 71"/>
                <a:gd name="T6" fmla="*/ 98 w 98"/>
                <a:gd name="T7" fmla="*/ 8 h 71"/>
                <a:gd name="T8" fmla="*/ 89 w 98"/>
                <a:gd name="T9" fmla="*/ 3 h 71"/>
                <a:gd name="T10" fmla="*/ 9 w 98"/>
                <a:gd name="T11" fmla="*/ 49 h 71"/>
                <a:gd name="T12" fmla="*/ 0 w 98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8" y="13"/>
                    <a:pt x="98" y="8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9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śļîḑé">
              <a:extLst>
                <a:ext uri="{FF2B5EF4-FFF2-40B4-BE49-F238E27FC236}">
                  <a16:creationId xmlns:a16="http://schemas.microsoft.com/office/drawing/2014/main" id="{D1BBF2F6-F31C-4E66-8607-988E3E987E7F}"/>
                </a:ext>
              </a:extLst>
            </p:cNvPr>
            <p:cNvSpPr/>
            <p:nvPr/>
          </p:nvSpPr>
          <p:spPr bwMode="auto">
            <a:xfrm>
              <a:off x="6075363" y="2492375"/>
              <a:ext cx="638175" cy="431800"/>
            </a:xfrm>
            <a:custGeom>
              <a:avLst/>
              <a:gdLst>
                <a:gd name="T0" fmla="*/ 0 w 244"/>
                <a:gd name="T1" fmla="*/ 148 h 165"/>
                <a:gd name="T2" fmla="*/ 0 w 244"/>
                <a:gd name="T3" fmla="*/ 157 h 165"/>
                <a:gd name="T4" fmla="*/ 9 w 244"/>
                <a:gd name="T5" fmla="*/ 162 h 165"/>
                <a:gd name="T6" fmla="*/ 236 w 244"/>
                <a:gd name="T7" fmla="*/ 31 h 165"/>
                <a:gd name="T8" fmla="*/ 244 w 244"/>
                <a:gd name="T9" fmla="*/ 15 h 165"/>
                <a:gd name="T10" fmla="*/ 244 w 244"/>
                <a:gd name="T11" fmla="*/ 7 h 165"/>
                <a:gd name="T12" fmla="*/ 236 w 244"/>
                <a:gd name="T13" fmla="*/ 2 h 165"/>
                <a:gd name="T14" fmla="*/ 9 w 244"/>
                <a:gd name="T15" fmla="*/ 133 h 165"/>
                <a:gd name="T16" fmla="*/ 0 w 244"/>
                <a:gd name="T17" fmla="*/ 148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165">
                  <a:moveTo>
                    <a:pt x="0" y="148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63"/>
                    <a:pt x="4" y="165"/>
                    <a:pt x="9" y="162"/>
                  </a:cubicBezTo>
                  <a:cubicBezTo>
                    <a:pt x="236" y="31"/>
                    <a:pt x="236" y="31"/>
                    <a:pt x="236" y="31"/>
                  </a:cubicBezTo>
                  <a:cubicBezTo>
                    <a:pt x="240" y="28"/>
                    <a:pt x="244" y="21"/>
                    <a:pt x="244" y="15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4" y="2"/>
                    <a:pt x="240" y="0"/>
                    <a:pt x="236" y="2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4" y="136"/>
                    <a:pt x="0" y="143"/>
                    <a:pt x="0" y="148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ṣlïḍe">
              <a:extLst>
                <a:ext uri="{FF2B5EF4-FFF2-40B4-BE49-F238E27FC236}">
                  <a16:creationId xmlns:a16="http://schemas.microsoft.com/office/drawing/2014/main" id="{46884E5E-42CF-4F96-B70E-6C9E69518401}"/>
                </a:ext>
              </a:extLst>
            </p:cNvPr>
            <p:cNvSpPr/>
            <p:nvPr/>
          </p:nvSpPr>
          <p:spPr bwMode="auto">
            <a:xfrm>
              <a:off x="6075363" y="2589213"/>
              <a:ext cx="725488" cy="455613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ṣľîḓê">
              <a:extLst>
                <a:ext uri="{FF2B5EF4-FFF2-40B4-BE49-F238E27FC236}">
                  <a16:creationId xmlns:a16="http://schemas.microsoft.com/office/drawing/2014/main" id="{B89D13BB-A040-4FCB-9E98-1B1061541E7C}"/>
                </a:ext>
              </a:extLst>
            </p:cNvPr>
            <p:cNvSpPr/>
            <p:nvPr/>
          </p:nvSpPr>
          <p:spPr bwMode="auto">
            <a:xfrm>
              <a:off x="6075363" y="2689225"/>
              <a:ext cx="725488" cy="452438"/>
            </a:xfrm>
            <a:custGeom>
              <a:avLst/>
              <a:gdLst>
                <a:gd name="T0" fmla="*/ 9 w 277"/>
                <a:gd name="T1" fmla="*/ 152 h 173"/>
                <a:gd name="T2" fmla="*/ 268 w 277"/>
                <a:gd name="T3" fmla="*/ 2 h 173"/>
                <a:gd name="T4" fmla="*/ 277 w 277"/>
                <a:gd name="T5" fmla="*/ 7 h 173"/>
                <a:gd name="T6" fmla="*/ 268 w 277"/>
                <a:gd name="T7" fmla="*/ 21 h 173"/>
                <a:gd name="T8" fmla="*/ 9 w 277"/>
                <a:gd name="T9" fmla="*/ 171 h 173"/>
                <a:gd name="T10" fmla="*/ 0 w 277"/>
                <a:gd name="T11" fmla="*/ 166 h 173"/>
                <a:gd name="T12" fmla="*/ 9 w 277"/>
                <a:gd name="T13" fmla="*/ 15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3">
                  <a:moveTo>
                    <a:pt x="9" y="15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8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3"/>
                    <a:pt x="0" y="171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ṡľíḑe">
              <a:extLst>
                <a:ext uri="{FF2B5EF4-FFF2-40B4-BE49-F238E27FC236}">
                  <a16:creationId xmlns:a16="http://schemas.microsoft.com/office/drawing/2014/main" id="{DB49AA21-B17F-4D12-85E1-6F21291C541A}"/>
                </a:ext>
              </a:extLst>
            </p:cNvPr>
            <p:cNvSpPr/>
            <p:nvPr/>
          </p:nvSpPr>
          <p:spPr bwMode="auto">
            <a:xfrm>
              <a:off x="6075363" y="2786063"/>
              <a:ext cx="725488" cy="454025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ṥļïḑê">
              <a:extLst>
                <a:ext uri="{FF2B5EF4-FFF2-40B4-BE49-F238E27FC236}">
                  <a16:creationId xmlns:a16="http://schemas.microsoft.com/office/drawing/2014/main" id="{5DED4D73-8030-455C-B935-57AE616BC7A2}"/>
                </a:ext>
              </a:extLst>
            </p:cNvPr>
            <p:cNvSpPr/>
            <p:nvPr/>
          </p:nvSpPr>
          <p:spPr bwMode="auto">
            <a:xfrm>
              <a:off x="6075363" y="2884488"/>
              <a:ext cx="725488" cy="452438"/>
            </a:xfrm>
            <a:custGeom>
              <a:avLst/>
              <a:gdLst>
                <a:gd name="T0" fmla="*/ 9 w 277"/>
                <a:gd name="T1" fmla="*/ 152 h 173"/>
                <a:gd name="T2" fmla="*/ 268 w 277"/>
                <a:gd name="T3" fmla="*/ 2 h 173"/>
                <a:gd name="T4" fmla="*/ 277 w 277"/>
                <a:gd name="T5" fmla="*/ 7 h 173"/>
                <a:gd name="T6" fmla="*/ 268 w 277"/>
                <a:gd name="T7" fmla="*/ 21 h 173"/>
                <a:gd name="T8" fmla="*/ 9 w 277"/>
                <a:gd name="T9" fmla="*/ 171 h 173"/>
                <a:gd name="T10" fmla="*/ 0 w 277"/>
                <a:gd name="T11" fmla="*/ 166 h 173"/>
                <a:gd name="T12" fmla="*/ 9 w 277"/>
                <a:gd name="T13" fmla="*/ 15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3">
                  <a:moveTo>
                    <a:pt x="9" y="15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8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3"/>
                    <a:pt x="0" y="171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ṡḻïḑè">
              <a:extLst>
                <a:ext uri="{FF2B5EF4-FFF2-40B4-BE49-F238E27FC236}">
                  <a16:creationId xmlns:a16="http://schemas.microsoft.com/office/drawing/2014/main" id="{A96E50CA-DC08-483E-8EC9-152E2C57FF03}"/>
                </a:ext>
              </a:extLst>
            </p:cNvPr>
            <p:cNvSpPr/>
            <p:nvPr/>
          </p:nvSpPr>
          <p:spPr bwMode="auto">
            <a:xfrm>
              <a:off x="6075363" y="2981325"/>
              <a:ext cx="725488" cy="455613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ṧḻîḋè">
              <a:extLst>
                <a:ext uri="{FF2B5EF4-FFF2-40B4-BE49-F238E27FC236}">
                  <a16:creationId xmlns:a16="http://schemas.microsoft.com/office/drawing/2014/main" id="{C89BD2DD-6390-4AC2-B5C0-EDBD5B163F34}"/>
                </a:ext>
              </a:extLst>
            </p:cNvPr>
            <p:cNvSpPr/>
            <p:nvPr/>
          </p:nvSpPr>
          <p:spPr bwMode="auto">
            <a:xfrm>
              <a:off x="6075363" y="3081338"/>
              <a:ext cx="725488" cy="452438"/>
            </a:xfrm>
            <a:custGeom>
              <a:avLst/>
              <a:gdLst>
                <a:gd name="T0" fmla="*/ 9 w 277"/>
                <a:gd name="T1" fmla="*/ 152 h 173"/>
                <a:gd name="T2" fmla="*/ 268 w 277"/>
                <a:gd name="T3" fmla="*/ 2 h 173"/>
                <a:gd name="T4" fmla="*/ 277 w 277"/>
                <a:gd name="T5" fmla="*/ 7 h 173"/>
                <a:gd name="T6" fmla="*/ 268 w 277"/>
                <a:gd name="T7" fmla="*/ 21 h 173"/>
                <a:gd name="T8" fmla="*/ 9 w 277"/>
                <a:gd name="T9" fmla="*/ 171 h 173"/>
                <a:gd name="T10" fmla="*/ 0 w 277"/>
                <a:gd name="T11" fmla="*/ 166 h 173"/>
                <a:gd name="T12" fmla="*/ 9 w 277"/>
                <a:gd name="T13" fmla="*/ 15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3">
                  <a:moveTo>
                    <a:pt x="9" y="15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8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3"/>
                    <a:pt x="0" y="171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şḻîḓe">
              <a:extLst>
                <a:ext uri="{FF2B5EF4-FFF2-40B4-BE49-F238E27FC236}">
                  <a16:creationId xmlns:a16="http://schemas.microsoft.com/office/drawing/2014/main" id="{8F427DC3-7216-48D5-8AD3-0C3006EEAAF5}"/>
                </a:ext>
              </a:extLst>
            </p:cNvPr>
            <p:cNvSpPr/>
            <p:nvPr/>
          </p:nvSpPr>
          <p:spPr bwMode="auto">
            <a:xfrm>
              <a:off x="6075363" y="3178175"/>
              <a:ext cx="725488" cy="454025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ṩľîḓe">
              <a:extLst>
                <a:ext uri="{FF2B5EF4-FFF2-40B4-BE49-F238E27FC236}">
                  <a16:creationId xmlns:a16="http://schemas.microsoft.com/office/drawing/2014/main" id="{11AB37BB-928A-4F08-B421-22D215F0DD4A}"/>
                </a:ext>
              </a:extLst>
            </p:cNvPr>
            <p:cNvSpPr/>
            <p:nvPr/>
          </p:nvSpPr>
          <p:spPr bwMode="auto">
            <a:xfrm>
              <a:off x="6075363" y="3276600"/>
              <a:ext cx="725488" cy="452438"/>
            </a:xfrm>
            <a:custGeom>
              <a:avLst/>
              <a:gdLst>
                <a:gd name="T0" fmla="*/ 9 w 277"/>
                <a:gd name="T1" fmla="*/ 152 h 173"/>
                <a:gd name="T2" fmla="*/ 268 w 277"/>
                <a:gd name="T3" fmla="*/ 2 h 173"/>
                <a:gd name="T4" fmla="*/ 277 w 277"/>
                <a:gd name="T5" fmla="*/ 7 h 173"/>
                <a:gd name="T6" fmla="*/ 268 w 277"/>
                <a:gd name="T7" fmla="*/ 21 h 173"/>
                <a:gd name="T8" fmla="*/ 9 w 277"/>
                <a:gd name="T9" fmla="*/ 171 h 173"/>
                <a:gd name="T10" fmla="*/ 0 w 277"/>
                <a:gd name="T11" fmla="*/ 166 h 173"/>
                <a:gd name="T12" fmla="*/ 9 w 277"/>
                <a:gd name="T13" fmla="*/ 15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3">
                  <a:moveTo>
                    <a:pt x="9" y="15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8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3"/>
                    <a:pt x="0" y="171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ṥḷîdê">
              <a:extLst>
                <a:ext uri="{FF2B5EF4-FFF2-40B4-BE49-F238E27FC236}">
                  <a16:creationId xmlns:a16="http://schemas.microsoft.com/office/drawing/2014/main" id="{06DB618D-AC76-4BA8-A3C5-D67B1B87FA8D}"/>
                </a:ext>
              </a:extLst>
            </p:cNvPr>
            <p:cNvSpPr/>
            <p:nvPr/>
          </p:nvSpPr>
          <p:spPr bwMode="auto">
            <a:xfrm>
              <a:off x="5056188" y="2908300"/>
              <a:ext cx="935038" cy="1458913"/>
            </a:xfrm>
            <a:custGeom>
              <a:avLst/>
              <a:gdLst>
                <a:gd name="T0" fmla="*/ 8 w 357"/>
                <a:gd name="T1" fmla="*/ 199 h 558"/>
                <a:gd name="T2" fmla="*/ 348 w 357"/>
                <a:gd name="T3" fmla="*/ 3 h 558"/>
                <a:gd name="T4" fmla="*/ 357 w 357"/>
                <a:gd name="T5" fmla="*/ 8 h 558"/>
                <a:gd name="T6" fmla="*/ 357 w 357"/>
                <a:gd name="T7" fmla="*/ 344 h 558"/>
                <a:gd name="T8" fmla="*/ 348 w 357"/>
                <a:gd name="T9" fmla="*/ 359 h 558"/>
                <a:gd name="T10" fmla="*/ 8 w 357"/>
                <a:gd name="T11" fmla="*/ 556 h 558"/>
                <a:gd name="T12" fmla="*/ 0 w 357"/>
                <a:gd name="T13" fmla="*/ 551 h 558"/>
                <a:gd name="T14" fmla="*/ 0 w 357"/>
                <a:gd name="T15" fmla="*/ 214 h 558"/>
                <a:gd name="T16" fmla="*/ 8 w 357"/>
                <a:gd name="T17" fmla="*/ 199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558">
                  <a:moveTo>
                    <a:pt x="8" y="199"/>
                  </a:moveTo>
                  <a:cubicBezTo>
                    <a:pt x="348" y="3"/>
                    <a:pt x="348" y="3"/>
                    <a:pt x="348" y="3"/>
                  </a:cubicBezTo>
                  <a:cubicBezTo>
                    <a:pt x="353" y="0"/>
                    <a:pt x="357" y="2"/>
                    <a:pt x="357" y="8"/>
                  </a:cubicBezTo>
                  <a:cubicBezTo>
                    <a:pt x="357" y="344"/>
                    <a:pt x="357" y="344"/>
                    <a:pt x="357" y="344"/>
                  </a:cubicBezTo>
                  <a:cubicBezTo>
                    <a:pt x="357" y="350"/>
                    <a:pt x="353" y="357"/>
                    <a:pt x="348" y="359"/>
                  </a:cubicBezTo>
                  <a:cubicBezTo>
                    <a:pt x="8" y="556"/>
                    <a:pt x="8" y="556"/>
                    <a:pt x="8" y="556"/>
                  </a:cubicBezTo>
                  <a:cubicBezTo>
                    <a:pt x="3" y="558"/>
                    <a:pt x="0" y="556"/>
                    <a:pt x="0" y="551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09"/>
                    <a:pt x="3" y="202"/>
                    <a:pt x="8" y="199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ş1íḑe">
              <a:extLst>
                <a:ext uri="{FF2B5EF4-FFF2-40B4-BE49-F238E27FC236}">
                  <a16:creationId xmlns:a16="http://schemas.microsoft.com/office/drawing/2014/main" id="{94F16106-C2AF-4F9D-A6F1-CE0EE04F68E5}"/>
                </a:ext>
              </a:extLst>
            </p:cNvPr>
            <p:cNvSpPr/>
            <p:nvPr/>
          </p:nvSpPr>
          <p:spPr bwMode="auto">
            <a:xfrm>
              <a:off x="5056188" y="3416300"/>
              <a:ext cx="935038" cy="950913"/>
            </a:xfrm>
            <a:custGeom>
              <a:avLst/>
              <a:gdLst>
                <a:gd name="T0" fmla="*/ 262 w 357"/>
                <a:gd name="T1" fmla="*/ 0 h 364"/>
                <a:gd name="T2" fmla="*/ 205 w 357"/>
                <a:gd name="T3" fmla="*/ 100 h 364"/>
                <a:gd name="T4" fmla="*/ 245 w 357"/>
                <a:gd name="T5" fmla="*/ 152 h 364"/>
                <a:gd name="T6" fmla="*/ 113 w 357"/>
                <a:gd name="T7" fmla="*/ 38 h 364"/>
                <a:gd name="T8" fmla="*/ 0 w 357"/>
                <a:gd name="T9" fmla="*/ 285 h 364"/>
                <a:gd name="T10" fmla="*/ 0 w 357"/>
                <a:gd name="T11" fmla="*/ 357 h 364"/>
                <a:gd name="T12" fmla="*/ 8 w 357"/>
                <a:gd name="T13" fmla="*/ 362 h 364"/>
                <a:gd name="T14" fmla="*/ 348 w 357"/>
                <a:gd name="T15" fmla="*/ 165 h 364"/>
                <a:gd name="T16" fmla="*/ 357 w 357"/>
                <a:gd name="T17" fmla="*/ 150 h 364"/>
                <a:gd name="T18" fmla="*/ 357 w 357"/>
                <a:gd name="T19" fmla="*/ 86 h 364"/>
                <a:gd name="T20" fmla="*/ 262 w 357"/>
                <a:gd name="T21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7" h="364">
                  <a:moveTo>
                    <a:pt x="262" y="0"/>
                  </a:moveTo>
                  <a:cubicBezTo>
                    <a:pt x="205" y="100"/>
                    <a:pt x="205" y="100"/>
                    <a:pt x="205" y="100"/>
                  </a:cubicBezTo>
                  <a:cubicBezTo>
                    <a:pt x="245" y="152"/>
                    <a:pt x="245" y="152"/>
                    <a:pt x="245" y="152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62"/>
                    <a:pt x="3" y="364"/>
                    <a:pt x="8" y="362"/>
                  </a:cubicBezTo>
                  <a:cubicBezTo>
                    <a:pt x="348" y="165"/>
                    <a:pt x="348" y="165"/>
                    <a:pt x="348" y="165"/>
                  </a:cubicBezTo>
                  <a:cubicBezTo>
                    <a:pt x="353" y="163"/>
                    <a:pt x="357" y="156"/>
                    <a:pt x="357" y="150"/>
                  </a:cubicBezTo>
                  <a:cubicBezTo>
                    <a:pt x="357" y="86"/>
                    <a:pt x="357" y="86"/>
                    <a:pt x="357" y="8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S1iḓê">
              <a:extLst>
                <a:ext uri="{FF2B5EF4-FFF2-40B4-BE49-F238E27FC236}">
                  <a16:creationId xmlns:a16="http://schemas.microsoft.com/office/drawing/2014/main" id="{35CC135D-3D5F-44A0-B5EB-B75AFB19B9A9}"/>
                </a:ext>
              </a:extLst>
            </p:cNvPr>
            <p:cNvSpPr/>
            <p:nvPr/>
          </p:nvSpPr>
          <p:spPr bwMode="auto">
            <a:xfrm>
              <a:off x="5710238" y="3122613"/>
              <a:ext cx="134938" cy="198438"/>
            </a:xfrm>
            <a:custGeom>
              <a:avLst/>
              <a:gdLst>
                <a:gd name="T0" fmla="*/ 26 w 51"/>
                <a:gd name="T1" fmla="*/ 8 h 76"/>
                <a:gd name="T2" fmla="*/ 51 w 51"/>
                <a:gd name="T3" fmla="*/ 23 h 76"/>
                <a:gd name="T4" fmla="*/ 26 w 51"/>
                <a:gd name="T5" fmla="*/ 67 h 76"/>
                <a:gd name="T6" fmla="*/ 0 w 51"/>
                <a:gd name="T7" fmla="*/ 53 h 76"/>
                <a:gd name="T8" fmla="*/ 26 w 51"/>
                <a:gd name="T9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76">
                  <a:moveTo>
                    <a:pt x="26" y="8"/>
                  </a:moveTo>
                  <a:cubicBezTo>
                    <a:pt x="40" y="0"/>
                    <a:pt x="51" y="7"/>
                    <a:pt x="51" y="23"/>
                  </a:cubicBezTo>
                  <a:cubicBezTo>
                    <a:pt x="51" y="39"/>
                    <a:pt x="40" y="59"/>
                    <a:pt x="26" y="67"/>
                  </a:cubicBezTo>
                  <a:cubicBezTo>
                    <a:pt x="12" y="76"/>
                    <a:pt x="0" y="69"/>
                    <a:pt x="0" y="53"/>
                  </a:cubicBezTo>
                  <a:cubicBezTo>
                    <a:pt x="0" y="36"/>
                    <a:pt x="12" y="16"/>
                    <a:pt x="26" y="8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šliḍé">
              <a:extLst>
                <a:ext uri="{FF2B5EF4-FFF2-40B4-BE49-F238E27FC236}">
                  <a16:creationId xmlns:a16="http://schemas.microsoft.com/office/drawing/2014/main" id="{E0B307D4-4FB8-474D-AEA1-FA96E20BA9A0}"/>
                </a:ext>
              </a:extLst>
            </p:cNvPr>
            <p:cNvSpPr/>
            <p:nvPr/>
          </p:nvSpPr>
          <p:spPr bwMode="auto">
            <a:xfrm>
              <a:off x="4459288" y="1658938"/>
              <a:ext cx="2341563" cy="1631950"/>
            </a:xfrm>
            <a:custGeom>
              <a:avLst/>
              <a:gdLst>
                <a:gd name="T0" fmla="*/ 9 w 894"/>
                <a:gd name="T1" fmla="*/ 508 h 624"/>
                <a:gd name="T2" fmla="*/ 885 w 894"/>
                <a:gd name="T3" fmla="*/ 2 h 624"/>
                <a:gd name="T4" fmla="*/ 894 w 894"/>
                <a:gd name="T5" fmla="*/ 7 h 624"/>
                <a:gd name="T6" fmla="*/ 894 w 894"/>
                <a:gd name="T7" fmla="*/ 100 h 624"/>
                <a:gd name="T8" fmla="*/ 885 w 894"/>
                <a:gd name="T9" fmla="*/ 115 h 624"/>
                <a:gd name="T10" fmla="*/ 9 w 894"/>
                <a:gd name="T11" fmla="*/ 621 h 624"/>
                <a:gd name="T12" fmla="*/ 0 w 894"/>
                <a:gd name="T13" fmla="*/ 616 h 624"/>
                <a:gd name="T14" fmla="*/ 0 w 894"/>
                <a:gd name="T15" fmla="*/ 523 h 624"/>
                <a:gd name="T16" fmla="*/ 9 w 894"/>
                <a:gd name="T17" fmla="*/ 508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4" h="624">
                  <a:moveTo>
                    <a:pt x="9" y="508"/>
                  </a:moveTo>
                  <a:cubicBezTo>
                    <a:pt x="885" y="2"/>
                    <a:pt x="885" y="2"/>
                    <a:pt x="885" y="2"/>
                  </a:cubicBezTo>
                  <a:cubicBezTo>
                    <a:pt x="890" y="0"/>
                    <a:pt x="894" y="2"/>
                    <a:pt x="894" y="7"/>
                  </a:cubicBezTo>
                  <a:cubicBezTo>
                    <a:pt x="894" y="100"/>
                    <a:pt x="894" y="100"/>
                    <a:pt x="894" y="100"/>
                  </a:cubicBezTo>
                  <a:cubicBezTo>
                    <a:pt x="894" y="105"/>
                    <a:pt x="890" y="112"/>
                    <a:pt x="885" y="115"/>
                  </a:cubicBezTo>
                  <a:cubicBezTo>
                    <a:pt x="9" y="621"/>
                    <a:pt x="9" y="621"/>
                    <a:pt x="9" y="621"/>
                  </a:cubicBezTo>
                  <a:cubicBezTo>
                    <a:pt x="4" y="624"/>
                    <a:pt x="0" y="621"/>
                    <a:pt x="0" y="616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0" y="518"/>
                    <a:pt x="4" y="511"/>
                    <a:pt x="9" y="508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Sḻíḓe">
              <a:extLst>
                <a:ext uri="{FF2B5EF4-FFF2-40B4-BE49-F238E27FC236}">
                  <a16:creationId xmlns:a16="http://schemas.microsoft.com/office/drawing/2014/main" id="{D79E5368-06F8-4CA2-B72D-B13434820F12}"/>
                </a:ext>
              </a:extLst>
            </p:cNvPr>
            <p:cNvSpPr/>
            <p:nvPr/>
          </p:nvSpPr>
          <p:spPr bwMode="auto">
            <a:xfrm>
              <a:off x="5949951" y="1860550"/>
              <a:ext cx="679450" cy="461963"/>
            </a:xfrm>
            <a:custGeom>
              <a:avLst/>
              <a:gdLst>
                <a:gd name="T0" fmla="*/ 0 w 260"/>
                <a:gd name="T1" fmla="*/ 156 h 177"/>
                <a:gd name="T2" fmla="*/ 0 w 260"/>
                <a:gd name="T3" fmla="*/ 172 h 177"/>
                <a:gd name="T4" fmla="*/ 5 w 260"/>
                <a:gd name="T5" fmla="*/ 175 h 177"/>
                <a:gd name="T6" fmla="*/ 260 w 260"/>
                <a:gd name="T7" fmla="*/ 28 h 177"/>
                <a:gd name="T8" fmla="*/ 260 w 260"/>
                <a:gd name="T9" fmla="*/ 0 h 177"/>
                <a:gd name="T10" fmla="*/ 5 w 260"/>
                <a:gd name="T11" fmla="*/ 147 h 177"/>
                <a:gd name="T12" fmla="*/ 0 w 260"/>
                <a:gd name="T13" fmla="*/ 15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0" h="177">
                  <a:moveTo>
                    <a:pt x="0" y="156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0" y="176"/>
                    <a:pt x="2" y="177"/>
                    <a:pt x="5" y="175"/>
                  </a:cubicBezTo>
                  <a:cubicBezTo>
                    <a:pt x="260" y="28"/>
                    <a:pt x="260" y="28"/>
                    <a:pt x="260" y="2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2" y="149"/>
                    <a:pt x="0" y="153"/>
                    <a:pt x="0" y="15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ṣḷïḍe">
              <a:extLst>
                <a:ext uri="{FF2B5EF4-FFF2-40B4-BE49-F238E27FC236}">
                  <a16:creationId xmlns:a16="http://schemas.microsoft.com/office/drawing/2014/main" id="{8726A4E4-A782-40A4-ACF5-4060A0013DD6}"/>
                </a:ext>
              </a:extLst>
            </p:cNvPr>
            <p:cNvSpPr/>
            <p:nvPr/>
          </p:nvSpPr>
          <p:spPr bwMode="auto">
            <a:xfrm>
              <a:off x="6629401" y="1816100"/>
              <a:ext cx="84138" cy="117475"/>
            </a:xfrm>
            <a:custGeom>
              <a:avLst/>
              <a:gdLst>
                <a:gd name="T0" fmla="*/ 27 w 32"/>
                <a:gd name="T1" fmla="*/ 1 h 45"/>
                <a:gd name="T2" fmla="*/ 32 w 32"/>
                <a:gd name="T3" fmla="*/ 4 h 45"/>
                <a:gd name="T4" fmla="*/ 32 w 32"/>
                <a:gd name="T5" fmla="*/ 21 h 45"/>
                <a:gd name="T6" fmla="*/ 27 w 32"/>
                <a:gd name="T7" fmla="*/ 30 h 45"/>
                <a:gd name="T8" fmla="*/ 0 w 32"/>
                <a:gd name="T9" fmla="*/ 45 h 45"/>
                <a:gd name="T10" fmla="*/ 0 w 32"/>
                <a:gd name="T11" fmla="*/ 17 h 45"/>
                <a:gd name="T12" fmla="*/ 27 w 32"/>
                <a:gd name="T13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5">
                  <a:moveTo>
                    <a:pt x="27" y="1"/>
                  </a:moveTo>
                  <a:cubicBezTo>
                    <a:pt x="30" y="0"/>
                    <a:pt x="32" y="1"/>
                    <a:pt x="32" y="4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0" y="28"/>
                    <a:pt x="27" y="3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$ḷïḑè">
              <a:extLst>
                <a:ext uri="{FF2B5EF4-FFF2-40B4-BE49-F238E27FC236}">
                  <a16:creationId xmlns:a16="http://schemas.microsoft.com/office/drawing/2014/main" id="{0AEE2EAF-D238-4B83-A82E-F393227E5C4A}"/>
                </a:ext>
              </a:extLst>
            </p:cNvPr>
            <p:cNvSpPr/>
            <p:nvPr/>
          </p:nvSpPr>
          <p:spPr bwMode="auto">
            <a:xfrm>
              <a:off x="6653213" y="1844675"/>
              <a:ext cx="44450" cy="55563"/>
            </a:xfrm>
            <a:custGeom>
              <a:avLst/>
              <a:gdLst>
                <a:gd name="T0" fmla="*/ 16 w 17"/>
                <a:gd name="T1" fmla="*/ 12 h 21"/>
                <a:gd name="T2" fmla="*/ 13 w 17"/>
                <a:gd name="T3" fmla="*/ 12 h 21"/>
                <a:gd name="T4" fmla="*/ 13 w 17"/>
                <a:gd name="T5" fmla="*/ 8 h 21"/>
                <a:gd name="T6" fmla="*/ 11 w 17"/>
                <a:gd name="T7" fmla="*/ 1 h 21"/>
                <a:gd name="T8" fmla="*/ 6 w 17"/>
                <a:gd name="T9" fmla="*/ 1 h 21"/>
                <a:gd name="T10" fmla="*/ 0 w 17"/>
                <a:gd name="T11" fmla="*/ 14 h 21"/>
                <a:gd name="T12" fmla="*/ 3 w 17"/>
                <a:gd name="T13" fmla="*/ 21 h 21"/>
                <a:gd name="T14" fmla="*/ 5 w 17"/>
                <a:gd name="T15" fmla="*/ 21 h 21"/>
                <a:gd name="T16" fmla="*/ 7 w 17"/>
                <a:gd name="T17" fmla="*/ 20 h 21"/>
                <a:gd name="T18" fmla="*/ 12 w 17"/>
                <a:gd name="T19" fmla="*/ 14 h 21"/>
                <a:gd name="T20" fmla="*/ 15 w 17"/>
                <a:gd name="T21" fmla="*/ 15 h 21"/>
                <a:gd name="T22" fmla="*/ 16 w 17"/>
                <a:gd name="T23" fmla="*/ 15 h 21"/>
                <a:gd name="T24" fmla="*/ 17 w 17"/>
                <a:gd name="T25" fmla="*/ 14 h 21"/>
                <a:gd name="T26" fmla="*/ 16 w 17"/>
                <a:gd name="T27" fmla="*/ 12 h 21"/>
                <a:gd name="T28" fmla="*/ 6 w 17"/>
                <a:gd name="T29" fmla="*/ 18 h 21"/>
                <a:gd name="T30" fmla="*/ 4 w 17"/>
                <a:gd name="T31" fmla="*/ 19 h 21"/>
                <a:gd name="T32" fmla="*/ 2 w 17"/>
                <a:gd name="T33" fmla="*/ 14 h 21"/>
                <a:gd name="T34" fmla="*/ 7 w 17"/>
                <a:gd name="T35" fmla="*/ 3 h 21"/>
                <a:gd name="T36" fmla="*/ 9 w 17"/>
                <a:gd name="T37" fmla="*/ 3 h 21"/>
                <a:gd name="T38" fmla="*/ 10 w 17"/>
                <a:gd name="T39" fmla="*/ 3 h 21"/>
                <a:gd name="T40" fmla="*/ 11 w 17"/>
                <a:gd name="T41" fmla="*/ 8 h 21"/>
                <a:gd name="T42" fmla="*/ 6 w 17"/>
                <a:gd name="T4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21">
                  <a:moveTo>
                    <a:pt x="16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10"/>
                    <a:pt x="13" y="9"/>
                    <a:pt x="13" y="8"/>
                  </a:cubicBezTo>
                  <a:cubicBezTo>
                    <a:pt x="13" y="5"/>
                    <a:pt x="12" y="2"/>
                    <a:pt x="11" y="1"/>
                  </a:cubicBezTo>
                  <a:cubicBezTo>
                    <a:pt x="9" y="0"/>
                    <a:pt x="8" y="0"/>
                    <a:pt x="6" y="1"/>
                  </a:cubicBezTo>
                  <a:cubicBezTo>
                    <a:pt x="3" y="3"/>
                    <a:pt x="0" y="9"/>
                    <a:pt x="0" y="14"/>
                  </a:cubicBezTo>
                  <a:cubicBezTo>
                    <a:pt x="0" y="17"/>
                    <a:pt x="1" y="19"/>
                    <a:pt x="3" y="21"/>
                  </a:cubicBezTo>
                  <a:cubicBezTo>
                    <a:pt x="3" y="21"/>
                    <a:pt x="4" y="21"/>
                    <a:pt x="5" y="21"/>
                  </a:cubicBezTo>
                  <a:cubicBezTo>
                    <a:pt x="6" y="21"/>
                    <a:pt x="6" y="21"/>
                    <a:pt x="7" y="20"/>
                  </a:cubicBezTo>
                  <a:cubicBezTo>
                    <a:pt x="9" y="19"/>
                    <a:pt x="11" y="17"/>
                    <a:pt x="12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7" y="14"/>
                    <a:pt x="17" y="14"/>
                  </a:cubicBezTo>
                  <a:cubicBezTo>
                    <a:pt x="17" y="13"/>
                    <a:pt x="17" y="13"/>
                    <a:pt x="16" y="12"/>
                  </a:cubicBezTo>
                  <a:close/>
                  <a:moveTo>
                    <a:pt x="6" y="18"/>
                  </a:moveTo>
                  <a:cubicBezTo>
                    <a:pt x="5" y="19"/>
                    <a:pt x="5" y="19"/>
                    <a:pt x="4" y="19"/>
                  </a:cubicBezTo>
                  <a:cubicBezTo>
                    <a:pt x="3" y="18"/>
                    <a:pt x="2" y="16"/>
                    <a:pt x="2" y="14"/>
                  </a:cubicBezTo>
                  <a:cubicBezTo>
                    <a:pt x="2" y="10"/>
                    <a:pt x="5" y="5"/>
                    <a:pt x="7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1" y="5"/>
                    <a:pt x="11" y="8"/>
                  </a:cubicBezTo>
                  <a:cubicBezTo>
                    <a:pt x="11" y="12"/>
                    <a:pt x="9" y="17"/>
                    <a:pt x="6" y="1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ṣlïḍé">
              <a:extLst>
                <a:ext uri="{FF2B5EF4-FFF2-40B4-BE49-F238E27FC236}">
                  <a16:creationId xmlns:a16="http://schemas.microsoft.com/office/drawing/2014/main" id="{D2CFE7AF-B5B6-414A-A5B9-C3EF03BBA34C}"/>
                </a:ext>
              </a:extLst>
            </p:cNvPr>
            <p:cNvSpPr/>
            <p:nvPr/>
          </p:nvSpPr>
          <p:spPr bwMode="auto">
            <a:xfrm>
              <a:off x="5056188" y="2001838"/>
              <a:ext cx="1744663" cy="1335088"/>
            </a:xfrm>
            <a:custGeom>
              <a:avLst/>
              <a:gdLst>
                <a:gd name="T0" fmla="*/ 0 w 666"/>
                <a:gd name="T1" fmla="*/ 392 h 511"/>
                <a:gd name="T2" fmla="*/ 0 w 666"/>
                <a:gd name="T3" fmla="*/ 504 h 511"/>
                <a:gd name="T4" fmla="*/ 8 w 666"/>
                <a:gd name="T5" fmla="*/ 509 h 511"/>
                <a:gd name="T6" fmla="*/ 657 w 666"/>
                <a:gd name="T7" fmla="*/ 134 h 511"/>
                <a:gd name="T8" fmla="*/ 666 w 666"/>
                <a:gd name="T9" fmla="*/ 119 h 511"/>
                <a:gd name="T10" fmla="*/ 666 w 666"/>
                <a:gd name="T11" fmla="*/ 8 h 511"/>
                <a:gd name="T12" fmla="*/ 657 w 666"/>
                <a:gd name="T13" fmla="*/ 3 h 511"/>
                <a:gd name="T14" fmla="*/ 8 w 666"/>
                <a:gd name="T15" fmla="*/ 377 h 511"/>
                <a:gd name="T16" fmla="*/ 0 w 666"/>
                <a:gd name="T17" fmla="*/ 392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11">
                  <a:moveTo>
                    <a:pt x="0" y="392"/>
                  </a:moveTo>
                  <a:cubicBezTo>
                    <a:pt x="0" y="504"/>
                    <a:pt x="0" y="504"/>
                    <a:pt x="0" y="504"/>
                  </a:cubicBezTo>
                  <a:cubicBezTo>
                    <a:pt x="0" y="509"/>
                    <a:pt x="3" y="511"/>
                    <a:pt x="8" y="509"/>
                  </a:cubicBezTo>
                  <a:cubicBezTo>
                    <a:pt x="657" y="134"/>
                    <a:pt x="657" y="134"/>
                    <a:pt x="657" y="134"/>
                  </a:cubicBezTo>
                  <a:cubicBezTo>
                    <a:pt x="662" y="131"/>
                    <a:pt x="666" y="125"/>
                    <a:pt x="666" y="119"/>
                  </a:cubicBezTo>
                  <a:cubicBezTo>
                    <a:pt x="666" y="8"/>
                    <a:pt x="666" y="8"/>
                    <a:pt x="666" y="8"/>
                  </a:cubicBezTo>
                  <a:cubicBezTo>
                    <a:pt x="666" y="2"/>
                    <a:pt x="662" y="0"/>
                    <a:pt x="657" y="3"/>
                  </a:cubicBezTo>
                  <a:cubicBezTo>
                    <a:pt x="8" y="377"/>
                    <a:pt x="8" y="377"/>
                    <a:pt x="8" y="377"/>
                  </a:cubicBezTo>
                  <a:cubicBezTo>
                    <a:pt x="3" y="380"/>
                    <a:pt x="0" y="387"/>
                    <a:pt x="0" y="39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şḷíḑê">
              <a:extLst>
                <a:ext uri="{FF2B5EF4-FFF2-40B4-BE49-F238E27FC236}">
                  <a16:creationId xmlns:a16="http://schemas.microsoft.com/office/drawing/2014/main" id="{3495EB24-2006-45E3-8D86-E717D78645BA}"/>
                </a:ext>
              </a:extLst>
            </p:cNvPr>
            <p:cNvSpPr/>
            <p:nvPr/>
          </p:nvSpPr>
          <p:spPr bwMode="auto">
            <a:xfrm>
              <a:off x="4841876" y="1485900"/>
              <a:ext cx="2552700" cy="3668713"/>
            </a:xfrm>
            <a:custGeom>
              <a:avLst/>
              <a:gdLst>
                <a:gd name="T0" fmla="*/ 8 w 975"/>
                <a:gd name="T1" fmla="*/ 1400 h 1403"/>
                <a:gd name="T2" fmla="*/ 0 w 975"/>
                <a:gd name="T3" fmla="*/ 1385 h 1403"/>
                <a:gd name="T4" fmla="*/ 0 w 975"/>
                <a:gd name="T5" fmla="*/ 561 h 1403"/>
                <a:gd name="T6" fmla="*/ 9 w 975"/>
                <a:gd name="T7" fmla="*/ 546 h 1403"/>
                <a:gd name="T8" fmla="*/ 950 w 975"/>
                <a:gd name="T9" fmla="*/ 3 h 1403"/>
                <a:gd name="T10" fmla="*/ 967 w 975"/>
                <a:gd name="T11" fmla="*/ 2 h 1403"/>
                <a:gd name="T12" fmla="*/ 975 w 975"/>
                <a:gd name="T13" fmla="*/ 17 h 1403"/>
                <a:gd name="T14" fmla="*/ 975 w 975"/>
                <a:gd name="T15" fmla="*/ 841 h 1403"/>
                <a:gd name="T16" fmla="*/ 966 w 975"/>
                <a:gd name="T17" fmla="*/ 856 h 1403"/>
                <a:gd name="T18" fmla="*/ 25 w 975"/>
                <a:gd name="T19" fmla="*/ 1400 h 1403"/>
                <a:gd name="T20" fmla="*/ 8 w 975"/>
                <a:gd name="T21" fmla="*/ 1400 h 1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5" h="1403">
                  <a:moveTo>
                    <a:pt x="8" y="1400"/>
                  </a:moveTo>
                  <a:cubicBezTo>
                    <a:pt x="4" y="1397"/>
                    <a:pt x="0" y="1391"/>
                    <a:pt x="0" y="1385"/>
                  </a:cubicBezTo>
                  <a:cubicBezTo>
                    <a:pt x="0" y="561"/>
                    <a:pt x="0" y="561"/>
                    <a:pt x="0" y="561"/>
                  </a:cubicBezTo>
                  <a:cubicBezTo>
                    <a:pt x="0" y="556"/>
                    <a:pt x="4" y="549"/>
                    <a:pt x="9" y="546"/>
                  </a:cubicBezTo>
                  <a:cubicBezTo>
                    <a:pt x="950" y="3"/>
                    <a:pt x="950" y="3"/>
                    <a:pt x="950" y="3"/>
                  </a:cubicBezTo>
                  <a:cubicBezTo>
                    <a:pt x="955" y="0"/>
                    <a:pt x="963" y="0"/>
                    <a:pt x="967" y="2"/>
                  </a:cubicBezTo>
                  <a:cubicBezTo>
                    <a:pt x="971" y="5"/>
                    <a:pt x="975" y="12"/>
                    <a:pt x="975" y="17"/>
                  </a:cubicBezTo>
                  <a:cubicBezTo>
                    <a:pt x="975" y="841"/>
                    <a:pt x="975" y="841"/>
                    <a:pt x="975" y="841"/>
                  </a:cubicBezTo>
                  <a:cubicBezTo>
                    <a:pt x="975" y="847"/>
                    <a:pt x="971" y="853"/>
                    <a:pt x="966" y="856"/>
                  </a:cubicBezTo>
                  <a:cubicBezTo>
                    <a:pt x="25" y="1400"/>
                    <a:pt x="25" y="1400"/>
                    <a:pt x="25" y="1400"/>
                  </a:cubicBezTo>
                  <a:cubicBezTo>
                    <a:pt x="20" y="1402"/>
                    <a:pt x="13" y="1403"/>
                    <a:pt x="8" y="1400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ślíḑe">
              <a:extLst>
                <a:ext uri="{FF2B5EF4-FFF2-40B4-BE49-F238E27FC236}">
                  <a16:creationId xmlns:a16="http://schemas.microsoft.com/office/drawing/2014/main" id="{224C66A7-36CC-4606-9F9D-F1BA845EDCD3}"/>
                </a:ext>
              </a:extLst>
            </p:cNvPr>
            <p:cNvSpPr/>
            <p:nvPr/>
          </p:nvSpPr>
          <p:spPr bwMode="auto">
            <a:xfrm>
              <a:off x="4849813" y="1485900"/>
              <a:ext cx="2544763" cy="1470025"/>
            </a:xfrm>
            <a:custGeom>
              <a:avLst/>
              <a:gdLst>
                <a:gd name="T0" fmla="*/ 972 w 972"/>
                <a:gd name="T1" fmla="*/ 16 h 562"/>
                <a:gd name="T2" fmla="*/ 963 w 972"/>
                <a:gd name="T3" fmla="*/ 12 h 562"/>
                <a:gd name="T4" fmla="*/ 22 w 972"/>
                <a:gd name="T5" fmla="*/ 556 h 562"/>
                <a:gd name="T6" fmla="*/ 16 w 972"/>
                <a:gd name="T7" fmla="*/ 562 h 562"/>
                <a:gd name="T8" fmla="*/ 0 w 972"/>
                <a:gd name="T9" fmla="*/ 553 h 562"/>
                <a:gd name="T10" fmla="*/ 6 w 972"/>
                <a:gd name="T11" fmla="*/ 546 h 562"/>
                <a:gd name="T12" fmla="*/ 947 w 972"/>
                <a:gd name="T13" fmla="*/ 3 h 562"/>
                <a:gd name="T14" fmla="*/ 964 w 972"/>
                <a:gd name="T15" fmla="*/ 2 h 562"/>
                <a:gd name="T16" fmla="*/ 972 w 972"/>
                <a:gd name="T17" fmla="*/ 16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2" h="562">
                  <a:moveTo>
                    <a:pt x="972" y="16"/>
                  </a:moveTo>
                  <a:cubicBezTo>
                    <a:pt x="971" y="11"/>
                    <a:pt x="968" y="10"/>
                    <a:pt x="963" y="12"/>
                  </a:cubicBezTo>
                  <a:cubicBezTo>
                    <a:pt x="22" y="556"/>
                    <a:pt x="22" y="556"/>
                    <a:pt x="22" y="556"/>
                  </a:cubicBezTo>
                  <a:cubicBezTo>
                    <a:pt x="20" y="557"/>
                    <a:pt x="18" y="559"/>
                    <a:pt x="16" y="562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1" y="550"/>
                    <a:pt x="4" y="548"/>
                    <a:pt x="6" y="546"/>
                  </a:cubicBezTo>
                  <a:cubicBezTo>
                    <a:pt x="947" y="3"/>
                    <a:pt x="947" y="3"/>
                    <a:pt x="947" y="3"/>
                  </a:cubicBezTo>
                  <a:cubicBezTo>
                    <a:pt x="952" y="0"/>
                    <a:pt x="960" y="0"/>
                    <a:pt x="964" y="2"/>
                  </a:cubicBezTo>
                  <a:cubicBezTo>
                    <a:pt x="968" y="5"/>
                    <a:pt x="972" y="10"/>
                    <a:pt x="972" y="1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ṩ1ïde">
              <a:extLst>
                <a:ext uri="{FF2B5EF4-FFF2-40B4-BE49-F238E27FC236}">
                  <a16:creationId xmlns:a16="http://schemas.microsoft.com/office/drawing/2014/main" id="{225C5CB3-6DFE-4635-A976-9A393F05BF45}"/>
                </a:ext>
              </a:extLst>
            </p:cNvPr>
            <p:cNvSpPr/>
            <p:nvPr/>
          </p:nvSpPr>
          <p:spPr bwMode="auto">
            <a:xfrm>
              <a:off x="4841876" y="3222625"/>
              <a:ext cx="61913" cy="1928813"/>
            </a:xfrm>
            <a:custGeom>
              <a:avLst/>
              <a:gdLst>
                <a:gd name="T0" fmla="*/ 24 w 24"/>
                <a:gd name="T1" fmla="*/ 736 h 738"/>
                <a:gd name="T2" fmla="*/ 23 w 24"/>
                <a:gd name="T3" fmla="*/ 736 h 738"/>
                <a:gd name="T4" fmla="*/ 22 w 24"/>
                <a:gd name="T5" fmla="*/ 737 h 738"/>
                <a:gd name="T6" fmla="*/ 22 w 24"/>
                <a:gd name="T7" fmla="*/ 737 h 738"/>
                <a:gd name="T8" fmla="*/ 20 w 24"/>
                <a:gd name="T9" fmla="*/ 737 h 738"/>
                <a:gd name="T10" fmla="*/ 20 w 24"/>
                <a:gd name="T11" fmla="*/ 737 h 738"/>
                <a:gd name="T12" fmla="*/ 18 w 24"/>
                <a:gd name="T13" fmla="*/ 738 h 738"/>
                <a:gd name="T14" fmla="*/ 8 w 24"/>
                <a:gd name="T15" fmla="*/ 736 h 738"/>
                <a:gd name="T16" fmla="*/ 0 w 24"/>
                <a:gd name="T17" fmla="*/ 721 h 738"/>
                <a:gd name="T18" fmla="*/ 0 w 24"/>
                <a:gd name="T19" fmla="*/ 0 h 738"/>
                <a:gd name="T20" fmla="*/ 17 w 24"/>
                <a:gd name="T21" fmla="*/ 9 h 738"/>
                <a:gd name="T22" fmla="*/ 17 w 24"/>
                <a:gd name="T23" fmla="*/ 731 h 738"/>
                <a:gd name="T24" fmla="*/ 21 w 24"/>
                <a:gd name="T25" fmla="*/ 737 h 738"/>
                <a:gd name="T26" fmla="*/ 22 w 24"/>
                <a:gd name="T27" fmla="*/ 737 h 738"/>
                <a:gd name="T28" fmla="*/ 23 w 24"/>
                <a:gd name="T29" fmla="*/ 737 h 738"/>
                <a:gd name="T30" fmla="*/ 24 w 24"/>
                <a:gd name="T31" fmla="*/ 736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738">
                  <a:moveTo>
                    <a:pt x="24" y="736"/>
                  </a:moveTo>
                  <a:cubicBezTo>
                    <a:pt x="23" y="736"/>
                    <a:pt x="23" y="736"/>
                    <a:pt x="23" y="736"/>
                  </a:cubicBezTo>
                  <a:cubicBezTo>
                    <a:pt x="22" y="737"/>
                    <a:pt x="22" y="737"/>
                    <a:pt x="22" y="737"/>
                  </a:cubicBezTo>
                  <a:cubicBezTo>
                    <a:pt x="22" y="737"/>
                    <a:pt x="22" y="737"/>
                    <a:pt x="22" y="737"/>
                  </a:cubicBezTo>
                  <a:cubicBezTo>
                    <a:pt x="21" y="737"/>
                    <a:pt x="21" y="737"/>
                    <a:pt x="20" y="737"/>
                  </a:cubicBezTo>
                  <a:cubicBezTo>
                    <a:pt x="20" y="737"/>
                    <a:pt x="20" y="737"/>
                    <a:pt x="20" y="737"/>
                  </a:cubicBezTo>
                  <a:cubicBezTo>
                    <a:pt x="19" y="738"/>
                    <a:pt x="19" y="738"/>
                    <a:pt x="18" y="738"/>
                  </a:cubicBezTo>
                  <a:cubicBezTo>
                    <a:pt x="15" y="738"/>
                    <a:pt x="11" y="737"/>
                    <a:pt x="8" y="736"/>
                  </a:cubicBezTo>
                  <a:cubicBezTo>
                    <a:pt x="4" y="733"/>
                    <a:pt x="0" y="727"/>
                    <a:pt x="0" y="7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731"/>
                    <a:pt x="17" y="731"/>
                    <a:pt x="17" y="731"/>
                  </a:cubicBezTo>
                  <a:cubicBezTo>
                    <a:pt x="17" y="735"/>
                    <a:pt x="18" y="737"/>
                    <a:pt x="21" y="737"/>
                  </a:cubicBezTo>
                  <a:cubicBezTo>
                    <a:pt x="22" y="737"/>
                    <a:pt x="22" y="737"/>
                    <a:pt x="22" y="737"/>
                  </a:cubicBezTo>
                  <a:cubicBezTo>
                    <a:pt x="23" y="737"/>
                    <a:pt x="23" y="737"/>
                    <a:pt x="23" y="737"/>
                  </a:cubicBezTo>
                  <a:lnTo>
                    <a:pt x="24" y="736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ṩļiḑé">
              <a:extLst>
                <a:ext uri="{FF2B5EF4-FFF2-40B4-BE49-F238E27FC236}">
                  <a16:creationId xmlns:a16="http://schemas.microsoft.com/office/drawing/2014/main" id="{FF1079BA-D37E-4C9D-9D66-C9040E81CFCA}"/>
                </a:ext>
              </a:extLst>
            </p:cNvPr>
            <p:cNvSpPr/>
            <p:nvPr/>
          </p:nvSpPr>
          <p:spPr bwMode="auto">
            <a:xfrm>
              <a:off x="4841876" y="2932113"/>
              <a:ext cx="49213" cy="314325"/>
            </a:xfrm>
            <a:custGeom>
              <a:avLst/>
              <a:gdLst>
                <a:gd name="T0" fmla="*/ 19 w 19"/>
                <a:gd name="T1" fmla="*/ 9 h 120"/>
                <a:gd name="T2" fmla="*/ 17 w 19"/>
                <a:gd name="T3" fmla="*/ 18 h 120"/>
                <a:gd name="T4" fmla="*/ 17 w 19"/>
                <a:gd name="T5" fmla="*/ 120 h 120"/>
                <a:gd name="T6" fmla="*/ 0 w 19"/>
                <a:gd name="T7" fmla="*/ 111 h 120"/>
                <a:gd name="T8" fmla="*/ 0 w 19"/>
                <a:gd name="T9" fmla="*/ 8 h 120"/>
                <a:gd name="T10" fmla="*/ 0 w 19"/>
                <a:gd name="T11" fmla="*/ 7 h 120"/>
                <a:gd name="T12" fmla="*/ 1 w 19"/>
                <a:gd name="T13" fmla="*/ 5 h 120"/>
                <a:gd name="T14" fmla="*/ 3 w 19"/>
                <a:gd name="T15" fmla="*/ 0 h 120"/>
                <a:gd name="T16" fmla="*/ 19 w 19"/>
                <a:gd name="T1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7" y="12"/>
                    <a:pt x="17" y="15"/>
                    <a:pt x="17" y="18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1" y="5"/>
                  </a:cubicBezTo>
                  <a:cubicBezTo>
                    <a:pt x="1" y="3"/>
                    <a:pt x="2" y="1"/>
                    <a:pt x="3" y="0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Slïďé">
              <a:extLst>
                <a:ext uri="{FF2B5EF4-FFF2-40B4-BE49-F238E27FC236}">
                  <a16:creationId xmlns:a16="http://schemas.microsoft.com/office/drawing/2014/main" id="{6B0032F7-692D-4866-BA39-D441A212C89D}"/>
                </a:ext>
              </a:extLst>
            </p:cNvPr>
            <p:cNvSpPr/>
            <p:nvPr/>
          </p:nvSpPr>
          <p:spPr bwMode="auto">
            <a:xfrm>
              <a:off x="4886326" y="1509713"/>
              <a:ext cx="2508250" cy="1589088"/>
            </a:xfrm>
            <a:custGeom>
              <a:avLst/>
              <a:gdLst>
                <a:gd name="T0" fmla="*/ 958 w 958"/>
                <a:gd name="T1" fmla="*/ 8 h 608"/>
                <a:gd name="T2" fmla="*/ 958 w 958"/>
                <a:gd name="T3" fmla="*/ 54 h 608"/>
                <a:gd name="T4" fmla="*/ 268 w 958"/>
                <a:gd name="T5" fmla="*/ 453 h 608"/>
                <a:gd name="T6" fmla="*/ 259 w 958"/>
                <a:gd name="T7" fmla="*/ 448 h 608"/>
                <a:gd name="T8" fmla="*/ 259 w 958"/>
                <a:gd name="T9" fmla="*/ 430 h 608"/>
                <a:gd name="T10" fmla="*/ 251 w 958"/>
                <a:gd name="T11" fmla="*/ 425 h 608"/>
                <a:gd name="T12" fmla="*/ 41 w 958"/>
                <a:gd name="T13" fmla="*/ 547 h 608"/>
                <a:gd name="T14" fmla="*/ 32 w 958"/>
                <a:gd name="T15" fmla="*/ 562 h 608"/>
                <a:gd name="T16" fmla="*/ 32 w 958"/>
                <a:gd name="T17" fmla="*/ 579 h 608"/>
                <a:gd name="T18" fmla="*/ 23 w 958"/>
                <a:gd name="T19" fmla="*/ 594 h 608"/>
                <a:gd name="T20" fmla="*/ 0 w 958"/>
                <a:gd name="T21" fmla="*/ 608 h 608"/>
                <a:gd name="T22" fmla="*/ 0 w 958"/>
                <a:gd name="T23" fmla="*/ 562 h 608"/>
                <a:gd name="T24" fmla="*/ 8 w 958"/>
                <a:gd name="T25" fmla="*/ 547 h 608"/>
                <a:gd name="T26" fmla="*/ 949 w 958"/>
                <a:gd name="T27" fmla="*/ 3 h 608"/>
                <a:gd name="T28" fmla="*/ 958 w 958"/>
                <a:gd name="T29" fmla="*/ 8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8" h="608">
                  <a:moveTo>
                    <a:pt x="958" y="8"/>
                  </a:moveTo>
                  <a:cubicBezTo>
                    <a:pt x="958" y="54"/>
                    <a:pt x="958" y="54"/>
                    <a:pt x="958" y="54"/>
                  </a:cubicBezTo>
                  <a:cubicBezTo>
                    <a:pt x="268" y="453"/>
                    <a:pt x="268" y="453"/>
                    <a:pt x="268" y="453"/>
                  </a:cubicBezTo>
                  <a:cubicBezTo>
                    <a:pt x="263" y="455"/>
                    <a:pt x="259" y="453"/>
                    <a:pt x="259" y="448"/>
                  </a:cubicBezTo>
                  <a:cubicBezTo>
                    <a:pt x="259" y="430"/>
                    <a:pt x="259" y="430"/>
                    <a:pt x="259" y="430"/>
                  </a:cubicBezTo>
                  <a:cubicBezTo>
                    <a:pt x="259" y="425"/>
                    <a:pt x="256" y="422"/>
                    <a:pt x="251" y="425"/>
                  </a:cubicBezTo>
                  <a:cubicBezTo>
                    <a:pt x="41" y="547"/>
                    <a:pt x="41" y="547"/>
                    <a:pt x="41" y="547"/>
                  </a:cubicBezTo>
                  <a:cubicBezTo>
                    <a:pt x="36" y="549"/>
                    <a:pt x="32" y="556"/>
                    <a:pt x="32" y="562"/>
                  </a:cubicBezTo>
                  <a:cubicBezTo>
                    <a:pt x="32" y="579"/>
                    <a:pt x="32" y="579"/>
                    <a:pt x="32" y="579"/>
                  </a:cubicBezTo>
                  <a:cubicBezTo>
                    <a:pt x="32" y="585"/>
                    <a:pt x="28" y="591"/>
                    <a:pt x="23" y="594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562"/>
                    <a:pt x="0" y="562"/>
                    <a:pt x="0" y="562"/>
                  </a:cubicBezTo>
                  <a:cubicBezTo>
                    <a:pt x="0" y="556"/>
                    <a:pt x="3" y="549"/>
                    <a:pt x="8" y="547"/>
                  </a:cubicBezTo>
                  <a:cubicBezTo>
                    <a:pt x="949" y="3"/>
                    <a:pt x="949" y="3"/>
                    <a:pt x="949" y="3"/>
                  </a:cubicBezTo>
                  <a:cubicBezTo>
                    <a:pt x="954" y="0"/>
                    <a:pt x="958" y="3"/>
                    <a:pt x="958" y="8"/>
                  </a:cubicBezTo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sļiḋê">
              <a:extLst>
                <a:ext uri="{FF2B5EF4-FFF2-40B4-BE49-F238E27FC236}">
                  <a16:creationId xmlns:a16="http://schemas.microsoft.com/office/drawing/2014/main" id="{352CB1D8-0C4E-4522-9FBC-8ADA26ED84C4}"/>
                </a:ext>
              </a:extLst>
            </p:cNvPr>
            <p:cNvSpPr/>
            <p:nvPr/>
          </p:nvSpPr>
          <p:spPr bwMode="auto">
            <a:xfrm>
              <a:off x="4886326" y="1651000"/>
              <a:ext cx="2508250" cy="3500438"/>
            </a:xfrm>
            <a:custGeom>
              <a:avLst/>
              <a:gdLst>
                <a:gd name="T0" fmla="*/ 958 w 958"/>
                <a:gd name="T1" fmla="*/ 778 h 1339"/>
                <a:gd name="T2" fmla="*/ 949 w 958"/>
                <a:gd name="T3" fmla="*/ 793 h 1339"/>
                <a:gd name="T4" fmla="*/ 8 w 958"/>
                <a:gd name="T5" fmla="*/ 1337 h 1339"/>
                <a:gd name="T6" fmla="*/ 0 w 958"/>
                <a:gd name="T7" fmla="*/ 1332 h 1339"/>
                <a:gd name="T8" fmla="*/ 0 w 958"/>
                <a:gd name="T9" fmla="*/ 554 h 1339"/>
                <a:gd name="T10" fmla="*/ 23 w 958"/>
                <a:gd name="T11" fmla="*/ 540 h 1339"/>
                <a:gd name="T12" fmla="*/ 41 w 958"/>
                <a:gd name="T13" fmla="*/ 493 h 1339"/>
                <a:gd name="T14" fmla="*/ 247 w 958"/>
                <a:gd name="T15" fmla="*/ 373 h 1339"/>
                <a:gd name="T16" fmla="*/ 258 w 958"/>
                <a:gd name="T17" fmla="*/ 386 h 1339"/>
                <a:gd name="T18" fmla="*/ 268 w 958"/>
                <a:gd name="T19" fmla="*/ 399 h 1339"/>
                <a:gd name="T20" fmla="*/ 958 w 958"/>
                <a:gd name="T21" fmla="*/ 0 h 1339"/>
                <a:gd name="T22" fmla="*/ 958 w 958"/>
                <a:gd name="T23" fmla="*/ 57 h 1339"/>
                <a:gd name="T24" fmla="*/ 958 w 958"/>
                <a:gd name="T25" fmla="*/ 778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8" h="1339">
                  <a:moveTo>
                    <a:pt x="958" y="778"/>
                  </a:moveTo>
                  <a:cubicBezTo>
                    <a:pt x="958" y="784"/>
                    <a:pt x="954" y="790"/>
                    <a:pt x="949" y="793"/>
                  </a:cubicBezTo>
                  <a:cubicBezTo>
                    <a:pt x="8" y="1337"/>
                    <a:pt x="8" y="1337"/>
                    <a:pt x="8" y="1337"/>
                  </a:cubicBezTo>
                  <a:cubicBezTo>
                    <a:pt x="3" y="1339"/>
                    <a:pt x="0" y="1337"/>
                    <a:pt x="0" y="1332"/>
                  </a:cubicBezTo>
                  <a:cubicBezTo>
                    <a:pt x="0" y="554"/>
                    <a:pt x="0" y="554"/>
                    <a:pt x="0" y="554"/>
                  </a:cubicBezTo>
                  <a:cubicBezTo>
                    <a:pt x="23" y="540"/>
                    <a:pt x="23" y="540"/>
                    <a:pt x="23" y="540"/>
                  </a:cubicBezTo>
                  <a:cubicBezTo>
                    <a:pt x="28" y="537"/>
                    <a:pt x="36" y="495"/>
                    <a:pt x="41" y="493"/>
                  </a:cubicBezTo>
                  <a:cubicBezTo>
                    <a:pt x="247" y="373"/>
                    <a:pt x="247" y="373"/>
                    <a:pt x="247" y="373"/>
                  </a:cubicBezTo>
                  <a:cubicBezTo>
                    <a:pt x="250" y="372"/>
                    <a:pt x="254" y="379"/>
                    <a:pt x="258" y="386"/>
                  </a:cubicBezTo>
                  <a:cubicBezTo>
                    <a:pt x="262" y="393"/>
                    <a:pt x="266" y="400"/>
                    <a:pt x="268" y="399"/>
                  </a:cubicBezTo>
                  <a:cubicBezTo>
                    <a:pt x="958" y="0"/>
                    <a:pt x="958" y="0"/>
                    <a:pt x="958" y="0"/>
                  </a:cubicBezTo>
                  <a:cubicBezTo>
                    <a:pt x="958" y="57"/>
                    <a:pt x="958" y="57"/>
                    <a:pt x="958" y="57"/>
                  </a:cubicBezTo>
                  <a:cubicBezTo>
                    <a:pt x="958" y="778"/>
                    <a:pt x="958" y="778"/>
                    <a:pt x="958" y="778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ş1ïďe">
              <a:extLst>
                <a:ext uri="{FF2B5EF4-FFF2-40B4-BE49-F238E27FC236}">
                  <a16:creationId xmlns:a16="http://schemas.microsoft.com/office/drawing/2014/main" id="{20B2958C-CEDC-48FB-A4F5-3B505E19CCAD}"/>
                </a:ext>
              </a:extLst>
            </p:cNvPr>
            <p:cNvSpPr/>
            <p:nvPr/>
          </p:nvSpPr>
          <p:spPr bwMode="auto">
            <a:xfrm>
              <a:off x="4886326" y="1651000"/>
              <a:ext cx="2508250" cy="1595438"/>
            </a:xfrm>
            <a:custGeom>
              <a:avLst/>
              <a:gdLst>
                <a:gd name="T0" fmla="*/ 958 w 958"/>
                <a:gd name="T1" fmla="*/ 0 h 610"/>
                <a:gd name="T2" fmla="*/ 958 w 958"/>
                <a:gd name="T3" fmla="*/ 57 h 610"/>
                <a:gd name="T4" fmla="*/ 0 w 958"/>
                <a:gd name="T5" fmla="*/ 610 h 610"/>
                <a:gd name="T6" fmla="*/ 0 w 958"/>
                <a:gd name="T7" fmla="*/ 554 h 610"/>
                <a:gd name="T8" fmla="*/ 17 w 958"/>
                <a:gd name="T9" fmla="*/ 543 h 610"/>
                <a:gd name="T10" fmla="*/ 26 w 958"/>
                <a:gd name="T11" fmla="*/ 528 h 610"/>
                <a:gd name="T12" fmla="*/ 32 w 958"/>
                <a:gd name="T13" fmla="*/ 508 h 610"/>
                <a:gd name="T14" fmla="*/ 41 w 958"/>
                <a:gd name="T15" fmla="*/ 493 h 610"/>
                <a:gd name="T16" fmla="*/ 247 w 958"/>
                <a:gd name="T17" fmla="*/ 373 h 610"/>
                <a:gd name="T18" fmla="*/ 259 w 958"/>
                <a:gd name="T19" fmla="*/ 376 h 610"/>
                <a:gd name="T20" fmla="*/ 267 w 958"/>
                <a:gd name="T21" fmla="*/ 390 h 610"/>
                <a:gd name="T22" fmla="*/ 276 w 958"/>
                <a:gd name="T23" fmla="*/ 394 h 610"/>
                <a:gd name="T24" fmla="*/ 958 w 958"/>
                <a:gd name="T25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8" h="610">
                  <a:moveTo>
                    <a:pt x="958" y="0"/>
                  </a:moveTo>
                  <a:cubicBezTo>
                    <a:pt x="958" y="57"/>
                    <a:pt x="958" y="57"/>
                    <a:pt x="958" y="57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0" y="554"/>
                    <a:pt x="0" y="554"/>
                    <a:pt x="0" y="554"/>
                  </a:cubicBezTo>
                  <a:cubicBezTo>
                    <a:pt x="17" y="543"/>
                    <a:pt x="17" y="543"/>
                    <a:pt x="17" y="543"/>
                  </a:cubicBezTo>
                  <a:cubicBezTo>
                    <a:pt x="22" y="541"/>
                    <a:pt x="24" y="537"/>
                    <a:pt x="26" y="528"/>
                  </a:cubicBezTo>
                  <a:cubicBezTo>
                    <a:pt x="32" y="508"/>
                    <a:pt x="32" y="508"/>
                    <a:pt x="32" y="508"/>
                  </a:cubicBezTo>
                  <a:cubicBezTo>
                    <a:pt x="34" y="500"/>
                    <a:pt x="36" y="495"/>
                    <a:pt x="41" y="493"/>
                  </a:cubicBezTo>
                  <a:cubicBezTo>
                    <a:pt x="247" y="373"/>
                    <a:pt x="247" y="373"/>
                    <a:pt x="247" y="373"/>
                  </a:cubicBezTo>
                  <a:cubicBezTo>
                    <a:pt x="252" y="370"/>
                    <a:pt x="256" y="370"/>
                    <a:pt x="259" y="376"/>
                  </a:cubicBezTo>
                  <a:cubicBezTo>
                    <a:pt x="267" y="390"/>
                    <a:pt x="267" y="390"/>
                    <a:pt x="267" y="390"/>
                  </a:cubicBezTo>
                  <a:cubicBezTo>
                    <a:pt x="270" y="394"/>
                    <a:pt x="271" y="397"/>
                    <a:pt x="276" y="394"/>
                  </a:cubicBezTo>
                  <a:cubicBezTo>
                    <a:pt x="958" y="0"/>
                    <a:pt x="958" y="0"/>
                    <a:pt x="958" y="0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śļîďe">
              <a:extLst>
                <a:ext uri="{FF2B5EF4-FFF2-40B4-BE49-F238E27FC236}">
                  <a16:creationId xmlns:a16="http://schemas.microsoft.com/office/drawing/2014/main" id="{DB7C616B-0398-4D68-B71F-F11025301DAE}"/>
                </a:ext>
              </a:extLst>
            </p:cNvPr>
            <p:cNvSpPr/>
            <p:nvPr/>
          </p:nvSpPr>
          <p:spPr bwMode="auto">
            <a:xfrm>
              <a:off x="7261226" y="1598613"/>
              <a:ext cx="55563" cy="84138"/>
            </a:xfrm>
            <a:custGeom>
              <a:avLst/>
              <a:gdLst>
                <a:gd name="T0" fmla="*/ 11 w 21"/>
                <a:gd name="T1" fmla="*/ 3 h 32"/>
                <a:gd name="T2" fmla="*/ 21 w 21"/>
                <a:gd name="T3" fmla="*/ 9 h 32"/>
                <a:gd name="T4" fmla="*/ 11 w 21"/>
                <a:gd name="T5" fmla="*/ 28 h 32"/>
                <a:gd name="T6" fmla="*/ 0 w 21"/>
                <a:gd name="T7" fmla="*/ 22 h 32"/>
                <a:gd name="T8" fmla="*/ 11 w 21"/>
                <a:gd name="T9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11" y="3"/>
                  </a:moveTo>
                  <a:cubicBezTo>
                    <a:pt x="17" y="0"/>
                    <a:pt x="21" y="2"/>
                    <a:pt x="21" y="9"/>
                  </a:cubicBezTo>
                  <a:cubicBezTo>
                    <a:pt x="21" y="16"/>
                    <a:pt x="17" y="25"/>
                    <a:pt x="11" y="28"/>
                  </a:cubicBezTo>
                  <a:cubicBezTo>
                    <a:pt x="4" y="32"/>
                    <a:pt x="0" y="29"/>
                    <a:pt x="0" y="22"/>
                  </a:cubicBezTo>
                  <a:cubicBezTo>
                    <a:pt x="0" y="15"/>
                    <a:pt x="4" y="7"/>
                    <a:pt x="1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iśļíḑê">
              <a:extLst>
                <a:ext uri="{FF2B5EF4-FFF2-40B4-BE49-F238E27FC236}">
                  <a16:creationId xmlns:a16="http://schemas.microsoft.com/office/drawing/2014/main" id="{EE2354BD-1F2C-499E-830D-2419858A6A5E}"/>
                </a:ext>
              </a:extLst>
            </p:cNvPr>
            <p:cNvSpPr/>
            <p:nvPr/>
          </p:nvSpPr>
          <p:spPr bwMode="auto">
            <a:xfrm>
              <a:off x="7156451" y="1655763"/>
              <a:ext cx="57150" cy="84138"/>
            </a:xfrm>
            <a:custGeom>
              <a:avLst/>
              <a:gdLst>
                <a:gd name="T0" fmla="*/ 11 w 22"/>
                <a:gd name="T1" fmla="*/ 4 h 32"/>
                <a:gd name="T2" fmla="*/ 22 w 22"/>
                <a:gd name="T3" fmla="*/ 10 h 32"/>
                <a:gd name="T4" fmla="*/ 11 w 22"/>
                <a:gd name="T5" fmla="*/ 29 h 32"/>
                <a:gd name="T6" fmla="*/ 0 w 22"/>
                <a:gd name="T7" fmla="*/ 23 h 32"/>
                <a:gd name="T8" fmla="*/ 11 w 2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11" y="4"/>
                  </a:moveTo>
                  <a:cubicBezTo>
                    <a:pt x="17" y="0"/>
                    <a:pt x="22" y="3"/>
                    <a:pt x="22" y="10"/>
                  </a:cubicBezTo>
                  <a:cubicBezTo>
                    <a:pt x="22" y="17"/>
                    <a:pt x="17" y="25"/>
                    <a:pt x="11" y="29"/>
                  </a:cubicBezTo>
                  <a:cubicBezTo>
                    <a:pt x="5" y="32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sľiḋé">
              <a:extLst>
                <a:ext uri="{FF2B5EF4-FFF2-40B4-BE49-F238E27FC236}">
                  <a16:creationId xmlns:a16="http://schemas.microsoft.com/office/drawing/2014/main" id="{D4B37014-581E-4F7B-9EEE-66F2976D6D5E}"/>
                </a:ext>
              </a:extLst>
            </p:cNvPr>
            <p:cNvSpPr/>
            <p:nvPr/>
          </p:nvSpPr>
          <p:spPr bwMode="auto">
            <a:xfrm>
              <a:off x="7054851" y="1716088"/>
              <a:ext cx="57150" cy="84138"/>
            </a:xfrm>
            <a:custGeom>
              <a:avLst/>
              <a:gdLst>
                <a:gd name="T0" fmla="*/ 11 w 22"/>
                <a:gd name="T1" fmla="*/ 3 h 32"/>
                <a:gd name="T2" fmla="*/ 22 w 22"/>
                <a:gd name="T3" fmla="*/ 10 h 32"/>
                <a:gd name="T4" fmla="*/ 11 w 22"/>
                <a:gd name="T5" fmla="*/ 29 h 32"/>
                <a:gd name="T6" fmla="*/ 0 w 22"/>
                <a:gd name="T7" fmla="*/ 22 h 32"/>
                <a:gd name="T8" fmla="*/ 11 w 22"/>
                <a:gd name="T9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11" y="3"/>
                  </a:moveTo>
                  <a:cubicBezTo>
                    <a:pt x="17" y="0"/>
                    <a:pt x="22" y="3"/>
                    <a:pt x="22" y="10"/>
                  </a:cubicBezTo>
                  <a:cubicBezTo>
                    <a:pt x="22" y="17"/>
                    <a:pt x="17" y="25"/>
                    <a:pt x="11" y="29"/>
                  </a:cubicBezTo>
                  <a:cubicBezTo>
                    <a:pt x="5" y="32"/>
                    <a:pt x="0" y="29"/>
                    <a:pt x="0" y="22"/>
                  </a:cubicBezTo>
                  <a:cubicBezTo>
                    <a:pt x="0" y="15"/>
                    <a:pt x="5" y="7"/>
                    <a:pt x="1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Sľídé">
              <a:extLst>
                <a:ext uri="{FF2B5EF4-FFF2-40B4-BE49-F238E27FC236}">
                  <a16:creationId xmlns:a16="http://schemas.microsoft.com/office/drawing/2014/main" id="{E1DD8025-3F96-4A80-8015-E1D21E755B41}"/>
                </a:ext>
              </a:extLst>
            </p:cNvPr>
            <p:cNvSpPr/>
            <p:nvPr/>
          </p:nvSpPr>
          <p:spPr bwMode="auto">
            <a:xfrm>
              <a:off x="4943476" y="3097213"/>
              <a:ext cx="47625" cy="60325"/>
            </a:xfrm>
            <a:custGeom>
              <a:avLst/>
              <a:gdLst>
                <a:gd name="T0" fmla="*/ 9 w 18"/>
                <a:gd name="T1" fmla="*/ 0 h 23"/>
                <a:gd name="T2" fmla="*/ 7 w 18"/>
                <a:gd name="T3" fmla="*/ 1 h 23"/>
                <a:gd name="T4" fmla="*/ 0 w 18"/>
                <a:gd name="T5" fmla="*/ 15 h 23"/>
                <a:gd name="T6" fmla="*/ 0 w 18"/>
                <a:gd name="T7" fmla="*/ 15 h 23"/>
                <a:gd name="T8" fmla="*/ 0 w 18"/>
                <a:gd name="T9" fmla="*/ 16 h 23"/>
                <a:gd name="T10" fmla="*/ 0 w 18"/>
                <a:gd name="T11" fmla="*/ 16 h 23"/>
                <a:gd name="T12" fmla="*/ 0 w 18"/>
                <a:gd name="T13" fmla="*/ 17 h 23"/>
                <a:gd name="T14" fmla="*/ 0 w 18"/>
                <a:gd name="T15" fmla="*/ 17 h 23"/>
                <a:gd name="T16" fmla="*/ 0 w 18"/>
                <a:gd name="T17" fmla="*/ 17 h 23"/>
                <a:gd name="T18" fmla="*/ 0 w 18"/>
                <a:gd name="T19" fmla="*/ 18 h 23"/>
                <a:gd name="T20" fmla="*/ 0 w 18"/>
                <a:gd name="T21" fmla="*/ 18 h 23"/>
                <a:gd name="T22" fmla="*/ 7 w 18"/>
                <a:gd name="T23" fmla="*/ 23 h 23"/>
                <a:gd name="T24" fmla="*/ 8 w 18"/>
                <a:gd name="T25" fmla="*/ 23 h 23"/>
                <a:gd name="T26" fmla="*/ 9 w 18"/>
                <a:gd name="T27" fmla="*/ 22 h 23"/>
                <a:gd name="T28" fmla="*/ 9 w 18"/>
                <a:gd name="T29" fmla="*/ 20 h 23"/>
                <a:gd name="T30" fmla="*/ 4 w 18"/>
                <a:gd name="T31" fmla="*/ 16 h 23"/>
                <a:gd name="T32" fmla="*/ 17 w 18"/>
                <a:gd name="T33" fmla="*/ 8 h 23"/>
                <a:gd name="T34" fmla="*/ 18 w 18"/>
                <a:gd name="T35" fmla="*/ 6 h 23"/>
                <a:gd name="T36" fmla="*/ 18 w 18"/>
                <a:gd name="T37" fmla="*/ 5 h 23"/>
                <a:gd name="T38" fmla="*/ 17 w 18"/>
                <a:gd name="T39" fmla="*/ 5 h 23"/>
                <a:gd name="T40" fmla="*/ 4 w 18"/>
                <a:gd name="T41" fmla="*/ 13 h 23"/>
                <a:gd name="T42" fmla="*/ 9 w 18"/>
                <a:gd name="T43" fmla="*/ 3 h 23"/>
                <a:gd name="T44" fmla="*/ 9 w 18"/>
                <a:gd name="T45" fmla="*/ 0 h 23"/>
                <a:gd name="T46" fmla="*/ 9 w 18"/>
                <a:gd name="T4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23">
                  <a:moveTo>
                    <a:pt x="9" y="0"/>
                  </a:moveTo>
                  <a:cubicBezTo>
                    <a:pt x="8" y="0"/>
                    <a:pt x="8" y="0"/>
                    <a:pt x="7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9" y="23"/>
                    <a:pt x="9" y="22"/>
                  </a:cubicBezTo>
                  <a:cubicBezTo>
                    <a:pt x="9" y="21"/>
                    <a:pt x="9" y="20"/>
                    <a:pt x="9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8" y="7"/>
                    <a:pt x="18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šlíḑe">
              <a:extLst>
                <a:ext uri="{FF2B5EF4-FFF2-40B4-BE49-F238E27FC236}">
                  <a16:creationId xmlns:a16="http://schemas.microsoft.com/office/drawing/2014/main" id="{EA6C06C5-1193-44F3-B2AC-F0F1D6EC567A}"/>
                </a:ext>
              </a:extLst>
            </p:cNvPr>
            <p:cNvSpPr/>
            <p:nvPr/>
          </p:nvSpPr>
          <p:spPr bwMode="auto">
            <a:xfrm>
              <a:off x="5016501" y="3052763"/>
              <a:ext cx="47625" cy="60325"/>
            </a:xfrm>
            <a:custGeom>
              <a:avLst/>
              <a:gdLst>
                <a:gd name="T0" fmla="*/ 10 w 18"/>
                <a:gd name="T1" fmla="*/ 0 h 23"/>
                <a:gd name="T2" fmla="*/ 9 w 18"/>
                <a:gd name="T3" fmla="*/ 1 h 23"/>
                <a:gd name="T4" fmla="*/ 9 w 18"/>
                <a:gd name="T5" fmla="*/ 3 h 23"/>
                <a:gd name="T6" fmla="*/ 14 w 18"/>
                <a:gd name="T7" fmla="*/ 7 h 23"/>
                <a:gd name="T8" fmla="*/ 1 w 18"/>
                <a:gd name="T9" fmla="*/ 15 h 23"/>
                <a:gd name="T10" fmla="*/ 0 w 18"/>
                <a:gd name="T11" fmla="*/ 18 h 23"/>
                <a:gd name="T12" fmla="*/ 0 w 18"/>
                <a:gd name="T13" fmla="*/ 19 h 23"/>
                <a:gd name="T14" fmla="*/ 1 w 18"/>
                <a:gd name="T15" fmla="*/ 19 h 23"/>
                <a:gd name="T16" fmla="*/ 14 w 18"/>
                <a:gd name="T17" fmla="*/ 11 h 23"/>
                <a:gd name="T18" fmla="*/ 9 w 18"/>
                <a:gd name="T19" fmla="*/ 21 h 23"/>
                <a:gd name="T20" fmla="*/ 9 w 18"/>
                <a:gd name="T21" fmla="*/ 23 h 23"/>
                <a:gd name="T22" fmla="*/ 10 w 18"/>
                <a:gd name="T23" fmla="*/ 23 h 23"/>
                <a:gd name="T24" fmla="*/ 10 w 18"/>
                <a:gd name="T25" fmla="*/ 22 h 23"/>
                <a:gd name="T26" fmla="*/ 18 w 18"/>
                <a:gd name="T27" fmla="*/ 8 h 23"/>
                <a:gd name="T28" fmla="*/ 18 w 18"/>
                <a:gd name="T29" fmla="*/ 8 h 23"/>
                <a:gd name="T30" fmla="*/ 18 w 18"/>
                <a:gd name="T31" fmla="*/ 8 h 23"/>
                <a:gd name="T32" fmla="*/ 18 w 18"/>
                <a:gd name="T33" fmla="*/ 8 h 23"/>
                <a:gd name="T34" fmla="*/ 18 w 18"/>
                <a:gd name="T35" fmla="*/ 7 h 23"/>
                <a:gd name="T36" fmla="*/ 18 w 18"/>
                <a:gd name="T37" fmla="*/ 6 h 23"/>
                <a:gd name="T38" fmla="*/ 18 w 18"/>
                <a:gd name="T39" fmla="*/ 6 h 23"/>
                <a:gd name="T40" fmla="*/ 18 w 18"/>
                <a:gd name="T41" fmla="*/ 6 h 23"/>
                <a:gd name="T42" fmla="*/ 18 w 18"/>
                <a:gd name="T43" fmla="*/ 6 h 23"/>
                <a:gd name="T44" fmla="*/ 10 w 18"/>
                <a:gd name="T45" fmla="*/ 0 h 23"/>
                <a:gd name="T46" fmla="*/ 10 w 18"/>
                <a:gd name="T4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23">
                  <a:moveTo>
                    <a:pt x="10" y="0"/>
                  </a:moveTo>
                  <a:cubicBezTo>
                    <a:pt x="10" y="0"/>
                    <a:pt x="9" y="0"/>
                    <a:pt x="9" y="1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9"/>
                    <a:pt x="1" y="19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3"/>
                    <a:pt x="9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ṡļîdè">
              <a:extLst>
                <a:ext uri="{FF2B5EF4-FFF2-40B4-BE49-F238E27FC236}">
                  <a16:creationId xmlns:a16="http://schemas.microsoft.com/office/drawing/2014/main" id="{A4790DF7-BC9F-4CB7-AF75-BCD01E68C556}"/>
                </a:ext>
              </a:extLst>
            </p:cNvPr>
            <p:cNvSpPr/>
            <p:nvPr/>
          </p:nvSpPr>
          <p:spPr bwMode="auto">
            <a:xfrm>
              <a:off x="5092701" y="2989263"/>
              <a:ext cx="44450" cy="87313"/>
            </a:xfrm>
            <a:custGeom>
              <a:avLst/>
              <a:gdLst>
                <a:gd name="T0" fmla="*/ 16 w 17"/>
                <a:gd name="T1" fmla="*/ 0 h 33"/>
                <a:gd name="T2" fmla="*/ 15 w 17"/>
                <a:gd name="T3" fmla="*/ 0 h 33"/>
                <a:gd name="T4" fmla="*/ 13 w 17"/>
                <a:gd name="T5" fmla="*/ 5 h 33"/>
                <a:gd name="T6" fmla="*/ 13 w 17"/>
                <a:gd name="T7" fmla="*/ 5 h 33"/>
                <a:gd name="T8" fmla="*/ 4 w 17"/>
                <a:gd name="T9" fmla="*/ 13 h 33"/>
                <a:gd name="T10" fmla="*/ 4 w 17"/>
                <a:gd name="T11" fmla="*/ 32 h 33"/>
                <a:gd name="T12" fmla="*/ 7 w 17"/>
                <a:gd name="T13" fmla="*/ 33 h 33"/>
                <a:gd name="T14" fmla="*/ 10 w 17"/>
                <a:gd name="T15" fmla="*/ 32 h 33"/>
                <a:gd name="T16" fmla="*/ 16 w 17"/>
                <a:gd name="T17" fmla="*/ 25 h 33"/>
                <a:gd name="T18" fmla="*/ 16 w 17"/>
                <a:gd name="T19" fmla="*/ 23 h 33"/>
                <a:gd name="T20" fmla="*/ 15 w 17"/>
                <a:gd name="T21" fmla="*/ 22 h 33"/>
                <a:gd name="T22" fmla="*/ 14 w 17"/>
                <a:gd name="T23" fmla="*/ 23 h 33"/>
                <a:gd name="T24" fmla="*/ 7 w 17"/>
                <a:gd name="T25" fmla="*/ 30 h 33"/>
                <a:gd name="T26" fmla="*/ 5 w 17"/>
                <a:gd name="T27" fmla="*/ 29 h 33"/>
                <a:gd name="T28" fmla="*/ 5 w 17"/>
                <a:gd name="T29" fmla="*/ 15 h 33"/>
                <a:gd name="T30" fmla="*/ 12 w 17"/>
                <a:gd name="T31" fmla="*/ 8 h 33"/>
                <a:gd name="T32" fmla="*/ 10 w 17"/>
                <a:gd name="T33" fmla="*/ 12 h 33"/>
                <a:gd name="T34" fmla="*/ 11 w 17"/>
                <a:gd name="T35" fmla="*/ 13 h 33"/>
                <a:gd name="T36" fmla="*/ 11 w 17"/>
                <a:gd name="T37" fmla="*/ 13 h 33"/>
                <a:gd name="T38" fmla="*/ 16 w 17"/>
                <a:gd name="T39" fmla="*/ 10 h 33"/>
                <a:gd name="T40" fmla="*/ 17 w 17"/>
                <a:gd name="T41" fmla="*/ 8 h 33"/>
                <a:gd name="T42" fmla="*/ 16 w 17"/>
                <a:gd name="T43" fmla="*/ 0 h 33"/>
                <a:gd name="T44" fmla="*/ 16 w 17"/>
                <a:gd name="T4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33">
                  <a:moveTo>
                    <a:pt x="16" y="0"/>
                  </a:moveTo>
                  <a:cubicBezTo>
                    <a:pt x="16" y="0"/>
                    <a:pt x="15" y="0"/>
                    <a:pt x="15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6" y="8"/>
                    <a:pt x="4" y="13"/>
                  </a:cubicBezTo>
                  <a:cubicBezTo>
                    <a:pt x="0" y="20"/>
                    <a:pt x="0" y="29"/>
                    <a:pt x="4" y="32"/>
                  </a:cubicBezTo>
                  <a:cubicBezTo>
                    <a:pt x="4" y="33"/>
                    <a:pt x="6" y="33"/>
                    <a:pt x="7" y="33"/>
                  </a:cubicBezTo>
                  <a:cubicBezTo>
                    <a:pt x="8" y="33"/>
                    <a:pt x="9" y="33"/>
                    <a:pt x="10" y="32"/>
                  </a:cubicBezTo>
                  <a:cubicBezTo>
                    <a:pt x="12" y="31"/>
                    <a:pt x="14" y="28"/>
                    <a:pt x="16" y="25"/>
                  </a:cubicBezTo>
                  <a:cubicBezTo>
                    <a:pt x="16" y="24"/>
                    <a:pt x="16" y="23"/>
                    <a:pt x="16" y="23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5" y="22"/>
                    <a:pt x="15" y="23"/>
                    <a:pt x="14" y="23"/>
                  </a:cubicBezTo>
                  <a:cubicBezTo>
                    <a:pt x="12" y="27"/>
                    <a:pt x="10" y="30"/>
                    <a:pt x="7" y="30"/>
                  </a:cubicBezTo>
                  <a:cubicBezTo>
                    <a:pt x="7" y="30"/>
                    <a:pt x="6" y="29"/>
                    <a:pt x="5" y="29"/>
                  </a:cubicBezTo>
                  <a:cubicBezTo>
                    <a:pt x="3" y="26"/>
                    <a:pt x="3" y="20"/>
                    <a:pt x="5" y="15"/>
                  </a:cubicBezTo>
                  <a:cubicBezTo>
                    <a:pt x="7" y="11"/>
                    <a:pt x="9" y="9"/>
                    <a:pt x="12" y="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9"/>
                    <a:pt x="17" y="9"/>
                    <a:pt x="17" y="8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ṩ1iḓé">
              <a:extLst>
                <a:ext uri="{FF2B5EF4-FFF2-40B4-BE49-F238E27FC236}">
                  <a16:creationId xmlns:a16="http://schemas.microsoft.com/office/drawing/2014/main" id="{9EBBE954-11A5-405B-96F8-2CF73023C12D}"/>
                </a:ext>
              </a:extLst>
            </p:cNvPr>
            <p:cNvSpPr/>
            <p:nvPr/>
          </p:nvSpPr>
          <p:spPr bwMode="auto">
            <a:xfrm>
              <a:off x="5494338" y="2657475"/>
              <a:ext cx="38100" cy="79375"/>
            </a:xfrm>
            <a:custGeom>
              <a:avLst/>
              <a:gdLst>
                <a:gd name="T0" fmla="*/ 14 w 15"/>
                <a:gd name="T1" fmla="*/ 0 h 30"/>
                <a:gd name="T2" fmla="*/ 12 w 15"/>
                <a:gd name="T3" fmla="*/ 1 h 30"/>
                <a:gd name="T4" fmla="*/ 7 w 15"/>
                <a:gd name="T5" fmla="*/ 12 h 30"/>
                <a:gd name="T6" fmla="*/ 2 w 15"/>
                <a:gd name="T7" fmla="*/ 7 h 30"/>
                <a:gd name="T8" fmla="*/ 2 w 15"/>
                <a:gd name="T9" fmla="*/ 7 h 30"/>
                <a:gd name="T10" fmla="*/ 0 w 15"/>
                <a:gd name="T11" fmla="*/ 8 h 30"/>
                <a:gd name="T12" fmla="*/ 0 w 15"/>
                <a:gd name="T13" fmla="*/ 12 h 30"/>
                <a:gd name="T14" fmla="*/ 5 w 15"/>
                <a:gd name="T15" fmla="*/ 16 h 30"/>
                <a:gd name="T16" fmla="*/ 0 w 15"/>
                <a:gd name="T17" fmla="*/ 27 h 30"/>
                <a:gd name="T18" fmla="*/ 0 w 15"/>
                <a:gd name="T19" fmla="*/ 30 h 30"/>
                <a:gd name="T20" fmla="*/ 1 w 15"/>
                <a:gd name="T21" fmla="*/ 30 h 30"/>
                <a:gd name="T22" fmla="*/ 1 w 15"/>
                <a:gd name="T23" fmla="*/ 30 h 30"/>
                <a:gd name="T24" fmla="*/ 2 w 15"/>
                <a:gd name="T25" fmla="*/ 29 h 30"/>
                <a:gd name="T26" fmla="*/ 7 w 15"/>
                <a:gd name="T27" fmla="*/ 18 h 30"/>
                <a:gd name="T28" fmla="*/ 12 w 15"/>
                <a:gd name="T29" fmla="*/ 23 h 30"/>
                <a:gd name="T30" fmla="*/ 13 w 15"/>
                <a:gd name="T31" fmla="*/ 23 h 30"/>
                <a:gd name="T32" fmla="*/ 13 w 15"/>
                <a:gd name="T33" fmla="*/ 23 h 30"/>
                <a:gd name="T34" fmla="*/ 14 w 15"/>
                <a:gd name="T35" fmla="*/ 22 h 30"/>
                <a:gd name="T36" fmla="*/ 14 w 15"/>
                <a:gd name="T37" fmla="*/ 19 h 30"/>
                <a:gd name="T38" fmla="*/ 9 w 15"/>
                <a:gd name="T39" fmla="*/ 14 h 30"/>
                <a:gd name="T40" fmla="*/ 14 w 15"/>
                <a:gd name="T41" fmla="*/ 3 h 30"/>
                <a:gd name="T42" fmla="*/ 14 w 15"/>
                <a:gd name="T43" fmla="*/ 0 h 30"/>
                <a:gd name="T44" fmla="*/ 14 w 15"/>
                <a:gd name="T4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30">
                  <a:moveTo>
                    <a:pt x="14" y="0"/>
                  </a:moveTo>
                  <a:cubicBezTo>
                    <a:pt x="13" y="0"/>
                    <a:pt x="13" y="0"/>
                    <a:pt x="12" y="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7"/>
                    <a:pt x="0" y="8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30"/>
                    <a:pt x="0" y="30"/>
                  </a:cubicBezTo>
                  <a:cubicBezTo>
                    <a:pt x="0" y="30"/>
                    <a:pt x="0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30"/>
                    <a:pt x="2" y="30"/>
                    <a:pt x="2" y="2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5" y="21"/>
                    <a:pt x="15" y="19"/>
                    <a:pt x="14" y="19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2"/>
                    <a:pt x="15" y="1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şľîḋe">
              <a:extLst>
                <a:ext uri="{FF2B5EF4-FFF2-40B4-BE49-F238E27FC236}">
                  <a16:creationId xmlns:a16="http://schemas.microsoft.com/office/drawing/2014/main" id="{07E9CEA1-D0CD-4C79-B050-BE8B36760C94}"/>
                </a:ext>
              </a:extLst>
            </p:cNvPr>
            <p:cNvSpPr/>
            <p:nvPr/>
          </p:nvSpPr>
          <p:spPr bwMode="auto">
            <a:xfrm>
              <a:off x="5181601" y="1755775"/>
              <a:ext cx="2084388" cy="1289050"/>
            </a:xfrm>
            <a:custGeom>
              <a:avLst/>
              <a:gdLst>
                <a:gd name="T0" fmla="*/ 0 w 796"/>
                <a:gd name="T1" fmla="*/ 485 h 493"/>
                <a:gd name="T2" fmla="*/ 0 w 796"/>
                <a:gd name="T3" fmla="*/ 468 h 493"/>
                <a:gd name="T4" fmla="*/ 9 w 796"/>
                <a:gd name="T5" fmla="*/ 453 h 493"/>
                <a:gd name="T6" fmla="*/ 788 w 796"/>
                <a:gd name="T7" fmla="*/ 3 h 493"/>
                <a:gd name="T8" fmla="*/ 796 w 796"/>
                <a:gd name="T9" fmla="*/ 8 h 493"/>
                <a:gd name="T10" fmla="*/ 796 w 796"/>
                <a:gd name="T11" fmla="*/ 26 h 493"/>
                <a:gd name="T12" fmla="*/ 788 w 796"/>
                <a:gd name="T13" fmla="*/ 41 h 493"/>
                <a:gd name="T14" fmla="*/ 9 w 796"/>
                <a:gd name="T15" fmla="*/ 490 h 493"/>
                <a:gd name="T16" fmla="*/ 0 w 796"/>
                <a:gd name="T17" fmla="*/ 485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493">
                  <a:moveTo>
                    <a:pt x="0" y="485"/>
                  </a:moveTo>
                  <a:cubicBezTo>
                    <a:pt x="0" y="468"/>
                    <a:pt x="0" y="468"/>
                    <a:pt x="0" y="468"/>
                  </a:cubicBezTo>
                  <a:cubicBezTo>
                    <a:pt x="0" y="462"/>
                    <a:pt x="4" y="455"/>
                    <a:pt x="9" y="453"/>
                  </a:cubicBezTo>
                  <a:cubicBezTo>
                    <a:pt x="788" y="3"/>
                    <a:pt x="788" y="3"/>
                    <a:pt x="788" y="3"/>
                  </a:cubicBezTo>
                  <a:cubicBezTo>
                    <a:pt x="793" y="0"/>
                    <a:pt x="796" y="3"/>
                    <a:pt x="796" y="8"/>
                  </a:cubicBezTo>
                  <a:cubicBezTo>
                    <a:pt x="796" y="26"/>
                    <a:pt x="796" y="26"/>
                    <a:pt x="796" y="26"/>
                  </a:cubicBezTo>
                  <a:cubicBezTo>
                    <a:pt x="796" y="31"/>
                    <a:pt x="793" y="38"/>
                    <a:pt x="788" y="41"/>
                  </a:cubicBezTo>
                  <a:cubicBezTo>
                    <a:pt x="9" y="490"/>
                    <a:pt x="9" y="490"/>
                    <a:pt x="9" y="490"/>
                  </a:cubicBezTo>
                  <a:cubicBezTo>
                    <a:pt x="4" y="493"/>
                    <a:pt x="0" y="491"/>
                    <a:pt x="0" y="48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$ḷíḍê">
              <a:extLst>
                <a:ext uri="{FF2B5EF4-FFF2-40B4-BE49-F238E27FC236}">
                  <a16:creationId xmlns:a16="http://schemas.microsoft.com/office/drawing/2014/main" id="{F000A664-5497-4548-A140-7A260C7DF481}"/>
                </a:ext>
              </a:extLst>
            </p:cNvPr>
            <p:cNvSpPr/>
            <p:nvPr/>
          </p:nvSpPr>
          <p:spPr bwMode="auto">
            <a:xfrm>
              <a:off x="7197726" y="1784350"/>
              <a:ext cx="60325" cy="80963"/>
            </a:xfrm>
            <a:custGeom>
              <a:avLst/>
              <a:gdLst>
                <a:gd name="T0" fmla="*/ 14 w 23"/>
                <a:gd name="T1" fmla="*/ 7 h 31"/>
                <a:gd name="T2" fmla="*/ 21 w 23"/>
                <a:gd name="T3" fmla="*/ 6 h 31"/>
                <a:gd name="T4" fmla="*/ 21 w 23"/>
                <a:gd name="T5" fmla="*/ 6 h 31"/>
                <a:gd name="T6" fmla="*/ 21 w 23"/>
                <a:gd name="T7" fmla="*/ 5 h 31"/>
                <a:gd name="T8" fmla="*/ 21 w 23"/>
                <a:gd name="T9" fmla="*/ 5 h 31"/>
                <a:gd name="T10" fmla="*/ 20 w 23"/>
                <a:gd name="T11" fmla="*/ 5 h 31"/>
                <a:gd name="T12" fmla="*/ 20 w 23"/>
                <a:gd name="T13" fmla="*/ 5 h 31"/>
                <a:gd name="T14" fmla="*/ 20 w 23"/>
                <a:gd name="T15" fmla="*/ 5 h 31"/>
                <a:gd name="T16" fmla="*/ 20 w 23"/>
                <a:gd name="T17" fmla="*/ 5 h 31"/>
                <a:gd name="T18" fmla="*/ 16 w 23"/>
                <a:gd name="T19" fmla="*/ 14 h 31"/>
                <a:gd name="T20" fmla="*/ 16 w 23"/>
                <a:gd name="T21" fmla="*/ 15 h 31"/>
                <a:gd name="T22" fmla="*/ 17 w 23"/>
                <a:gd name="T23" fmla="*/ 22 h 31"/>
                <a:gd name="T24" fmla="*/ 17 w 23"/>
                <a:gd name="T25" fmla="*/ 22 h 31"/>
                <a:gd name="T26" fmla="*/ 17 w 23"/>
                <a:gd name="T27" fmla="*/ 22 h 31"/>
                <a:gd name="T28" fmla="*/ 17 w 23"/>
                <a:gd name="T29" fmla="*/ 22 h 31"/>
                <a:gd name="T30" fmla="*/ 17 w 23"/>
                <a:gd name="T31" fmla="*/ 22 h 31"/>
                <a:gd name="T32" fmla="*/ 10 w 23"/>
                <a:gd name="T33" fmla="*/ 22 h 31"/>
                <a:gd name="T34" fmla="*/ 6 w 23"/>
                <a:gd name="T35" fmla="*/ 28 h 31"/>
                <a:gd name="T36" fmla="*/ 6 w 23"/>
                <a:gd name="T37" fmla="*/ 28 h 31"/>
                <a:gd name="T38" fmla="*/ 6 w 23"/>
                <a:gd name="T39" fmla="*/ 28 h 31"/>
                <a:gd name="T40" fmla="*/ 6 w 23"/>
                <a:gd name="T41" fmla="*/ 28 h 31"/>
                <a:gd name="T42" fmla="*/ 6 w 23"/>
                <a:gd name="T43" fmla="*/ 28 h 31"/>
                <a:gd name="T44" fmla="*/ 6 w 23"/>
                <a:gd name="T45" fmla="*/ 29 h 31"/>
                <a:gd name="T46" fmla="*/ 6 w 23"/>
                <a:gd name="T47" fmla="*/ 29 h 31"/>
                <a:gd name="T48" fmla="*/ 7 w 23"/>
                <a:gd name="T49" fmla="*/ 29 h 31"/>
                <a:gd name="T50" fmla="*/ 7 w 23"/>
                <a:gd name="T51" fmla="*/ 29 h 31"/>
                <a:gd name="T52" fmla="*/ 7 w 23"/>
                <a:gd name="T53" fmla="*/ 29 h 31"/>
                <a:gd name="T54" fmla="*/ 7 w 23"/>
                <a:gd name="T55" fmla="*/ 19 h 31"/>
                <a:gd name="T56" fmla="*/ 3 w 23"/>
                <a:gd name="T57" fmla="*/ 17 h 31"/>
                <a:gd name="T58" fmla="*/ 3 w 23"/>
                <a:gd name="T59" fmla="*/ 17 h 31"/>
                <a:gd name="T60" fmla="*/ 3 w 23"/>
                <a:gd name="T61" fmla="*/ 17 h 31"/>
                <a:gd name="T62" fmla="*/ 3 w 23"/>
                <a:gd name="T63" fmla="*/ 17 h 31"/>
                <a:gd name="T64" fmla="*/ 9 w 23"/>
                <a:gd name="T65" fmla="*/ 12 h 31"/>
                <a:gd name="T66" fmla="*/ 13 w 23"/>
                <a:gd name="T67" fmla="*/ 2 h 31"/>
                <a:gd name="T68" fmla="*/ 12 w 23"/>
                <a:gd name="T69" fmla="*/ 3 h 31"/>
                <a:gd name="T70" fmla="*/ 12 w 23"/>
                <a:gd name="T71" fmla="*/ 3 h 31"/>
                <a:gd name="T72" fmla="*/ 12 w 23"/>
                <a:gd name="T73" fmla="*/ 3 h 31"/>
                <a:gd name="T74" fmla="*/ 12 w 23"/>
                <a:gd name="T75" fmla="*/ 2 h 31"/>
                <a:gd name="T76" fmla="*/ 12 w 23"/>
                <a:gd name="T77" fmla="*/ 2 h 31"/>
                <a:gd name="T78" fmla="*/ 14 w 23"/>
                <a:gd name="T79" fmla="*/ 1 h 31"/>
                <a:gd name="T80" fmla="*/ 10 w 23"/>
                <a:gd name="T81" fmla="*/ 0 h 31"/>
                <a:gd name="T82" fmla="*/ 7 w 23"/>
                <a:gd name="T83" fmla="*/ 10 h 31"/>
                <a:gd name="T84" fmla="*/ 1 w 23"/>
                <a:gd name="T85" fmla="*/ 19 h 31"/>
                <a:gd name="T86" fmla="*/ 5 w 23"/>
                <a:gd name="T87" fmla="*/ 21 h 31"/>
                <a:gd name="T88" fmla="*/ 5 w 23"/>
                <a:gd name="T89" fmla="*/ 21 h 31"/>
                <a:gd name="T90" fmla="*/ 5 w 23"/>
                <a:gd name="T91" fmla="*/ 21 h 31"/>
                <a:gd name="T92" fmla="*/ 5 w 23"/>
                <a:gd name="T93" fmla="*/ 21 h 31"/>
                <a:gd name="T94" fmla="*/ 5 w 23"/>
                <a:gd name="T95" fmla="*/ 28 h 31"/>
                <a:gd name="T96" fmla="*/ 4 w 23"/>
                <a:gd name="T97" fmla="*/ 30 h 31"/>
                <a:gd name="T98" fmla="*/ 13 w 23"/>
                <a:gd name="T99" fmla="*/ 24 h 31"/>
                <a:gd name="T100" fmla="*/ 12 w 23"/>
                <a:gd name="T101" fmla="*/ 23 h 31"/>
                <a:gd name="T102" fmla="*/ 12 w 23"/>
                <a:gd name="T103" fmla="*/ 23 h 31"/>
                <a:gd name="T104" fmla="*/ 12 w 23"/>
                <a:gd name="T105" fmla="*/ 24 h 31"/>
                <a:gd name="T106" fmla="*/ 12 w 23"/>
                <a:gd name="T107" fmla="*/ 24 h 31"/>
                <a:gd name="T108" fmla="*/ 18 w 23"/>
                <a:gd name="T109" fmla="*/ 24 h 31"/>
                <a:gd name="T110" fmla="*/ 19 w 23"/>
                <a:gd name="T111" fmla="*/ 14 h 31"/>
                <a:gd name="T112" fmla="*/ 19 w 23"/>
                <a:gd name="T113" fmla="*/ 14 h 31"/>
                <a:gd name="T114" fmla="*/ 19 w 23"/>
                <a:gd name="T115" fmla="*/ 14 h 31"/>
                <a:gd name="T116" fmla="*/ 23 w 23"/>
                <a:gd name="T117" fmla="*/ 7 h 31"/>
                <a:gd name="T118" fmla="*/ 21 w 23"/>
                <a:gd name="T119" fmla="*/ 3 h 31"/>
                <a:gd name="T120" fmla="*/ 15 w 23"/>
                <a:gd name="T121" fmla="*/ 5 h 31"/>
                <a:gd name="T122" fmla="*/ 14 w 23"/>
                <a:gd name="T123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" h="31">
                  <a:moveTo>
                    <a:pt x="13" y="1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4"/>
                    <a:pt x="16" y="1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1" y="22"/>
                    <a:pt x="10" y="22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8" y="20"/>
                    <a:pt x="7" y="19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10" y="11"/>
                    <a:pt x="10" y="10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0" y="1"/>
                    <a:pt x="10" y="1"/>
                    <a:pt x="9" y="2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7"/>
                    <a:pt x="1" y="18"/>
                    <a:pt x="1" y="1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30"/>
                    <a:pt x="4" y="30"/>
                  </a:cubicBezTo>
                  <a:cubicBezTo>
                    <a:pt x="5" y="31"/>
                    <a:pt x="5" y="31"/>
                    <a:pt x="6" y="31"/>
                  </a:cubicBezTo>
                  <a:cubicBezTo>
                    <a:pt x="7" y="31"/>
                    <a:pt x="8" y="30"/>
                    <a:pt x="8" y="3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3"/>
                    <a:pt x="20" y="22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6"/>
                    <a:pt x="23" y="5"/>
                  </a:cubicBezTo>
                  <a:cubicBezTo>
                    <a:pt x="23" y="5"/>
                    <a:pt x="23" y="4"/>
                    <a:pt x="23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ṩliḋê">
              <a:extLst>
                <a:ext uri="{FF2B5EF4-FFF2-40B4-BE49-F238E27FC236}">
                  <a16:creationId xmlns:a16="http://schemas.microsoft.com/office/drawing/2014/main" id="{44081329-F45F-4AB8-A38F-F0F969A618C4}"/>
                </a:ext>
              </a:extLst>
            </p:cNvPr>
            <p:cNvSpPr/>
            <p:nvPr/>
          </p:nvSpPr>
          <p:spPr bwMode="auto">
            <a:xfrm>
              <a:off x="7285038" y="1706563"/>
              <a:ext cx="80963" cy="52388"/>
            </a:xfrm>
            <a:custGeom>
              <a:avLst/>
              <a:gdLst>
                <a:gd name="T0" fmla="*/ 28 w 31"/>
                <a:gd name="T1" fmla="*/ 0 h 20"/>
                <a:gd name="T2" fmla="*/ 26 w 31"/>
                <a:gd name="T3" fmla="*/ 0 h 20"/>
                <a:gd name="T4" fmla="*/ 2 w 31"/>
                <a:gd name="T5" fmla="*/ 14 h 20"/>
                <a:gd name="T6" fmla="*/ 1 w 31"/>
                <a:gd name="T7" fmla="*/ 18 h 20"/>
                <a:gd name="T8" fmla="*/ 4 w 31"/>
                <a:gd name="T9" fmla="*/ 20 h 20"/>
                <a:gd name="T10" fmla="*/ 5 w 31"/>
                <a:gd name="T11" fmla="*/ 20 h 20"/>
                <a:gd name="T12" fmla="*/ 29 w 31"/>
                <a:gd name="T13" fmla="*/ 5 h 20"/>
                <a:gd name="T14" fmla="*/ 31 w 31"/>
                <a:gd name="T15" fmla="*/ 1 h 20"/>
                <a:gd name="T16" fmla="*/ 28 w 3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8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7"/>
                    <a:pt x="1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5" y="20"/>
                    <a:pt x="5" y="20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1" y="5"/>
                    <a:pt x="31" y="3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şḷîḋe">
              <a:extLst>
                <a:ext uri="{FF2B5EF4-FFF2-40B4-BE49-F238E27FC236}">
                  <a16:creationId xmlns:a16="http://schemas.microsoft.com/office/drawing/2014/main" id="{A3CD0FC5-2CC1-4968-84BB-511113308856}"/>
                </a:ext>
              </a:extLst>
            </p:cNvPr>
            <p:cNvSpPr/>
            <p:nvPr/>
          </p:nvSpPr>
          <p:spPr bwMode="auto">
            <a:xfrm>
              <a:off x="7285038" y="1743075"/>
              <a:ext cx="80963" cy="52388"/>
            </a:xfrm>
            <a:custGeom>
              <a:avLst/>
              <a:gdLst>
                <a:gd name="T0" fmla="*/ 28 w 31"/>
                <a:gd name="T1" fmla="*/ 0 h 20"/>
                <a:gd name="T2" fmla="*/ 26 w 31"/>
                <a:gd name="T3" fmla="*/ 0 h 20"/>
                <a:gd name="T4" fmla="*/ 2 w 31"/>
                <a:gd name="T5" fmla="*/ 14 h 20"/>
                <a:gd name="T6" fmla="*/ 1 w 31"/>
                <a:gd name="T7" fmla="*/ 19 h 20"/>
                <a:gd name="T8" fmla="*/ 4 w 31"/>
                <a:gd name="T9" fmla="*/ 20 h 20"/>
                <a:gd name="T10" fmla="*/ 5 w 31"/>
                <a:gd name="T11" fmla="*/ 20 h 20"/>
                <a:gd name="T12" fmla="*/ 29 w 31"/>
                <a:gd name="T13" fmla="*/ 6 h 20"/>
                <a:gd name="T14" fmla="*/ 31 w 31"/>
                <a:gd name="T15" fmla="*/ 1 h 20"/>
                <a:gd name="T16" fmla="*/ 28 w 3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8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7"/>
                    <a:pt x="1" y="19"/>
                  </a:cubicBezTo>
                  <a:cubicBezTo>
                    <a:pt x="2" y="20"/>
                    <a:pt x="3" y="20"/>
                    <a:pt x="4" y="20"/>
                  </a:cubicBezTo>
                  <a:cubicBezTo>
                    <a:pt x="4" y="20"/>
                    <a:pt x="5" y="20"/>
                    <a:pt x="5" y="20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1" y="3"/>
                    <a:pt x="31" y="1"/>
                  </a:cubicBezTo>
                  <a:cubicBezTo>
                    <a:pt x="30" y="1"/>
                    <a:pt x="29" y="0"/>
                    <a:pt x="2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íṩ1iḋé">
              <a:extLst>
                <a:ext uri="{FF2B5EF4-FFF2-40B4-BE49-F238E27FC236}">
                  <a16:creationId xmlns:a16="http://schemas.microsoft.com/office/drawing/2014/main" id="{DAF3F03E-2605-49FF-AD1F-90B752041F45}"/>
                </a:ext>
              </a:extLst>
            </p:cNvPr>
            <p:cNvSpPr/>
            <p:nvPr/>
          </p:nvSpPr>
          <p:spPr bwMode="auto">
            <a:xfrm>
              <a:off x="7285038" y="1779588"/>
              <a:ext cx="80963" cy="52388"/>
            </a:xfrm>
            <a:custGeom>
              <a:avLst/>
              <a:gdLst>
                <a:gd name="T0" fmla="*/ 28 w 31"/>
                <a:gd name="T1" fmla="*/ 0 h 20"/>
                <a:gd name="T2" fmla="*/ 26 w 31"/>
                <a:gd name="T3" fmla="*/ 0 h 20"/>
                <a:gd name="T4" fmla="*/ 2 w 31"/>
                <a:gd name="T5" fmla="*/ 15 h 20"/>
                <a:gd name="T6" fmla="*/ 1 w 31"/>
                <a:gd name="T7" fmla="*/ 19 h 20"/>
                <a:gd name="T8" fmla="*/ 4 w 31"/>
                <a:gd name="T9" fmla="*/ 20 h 20"/>
                <a:gd name="T10" fmla="*/ 5 w 31"/>
                <a:gd name="T11" fmla="*/ 20 h 20"/>
                <a:gd name="T12" fmla="*/ 29 w 31"/>
                <a:gd name="T13" fmla="*/ 6 h 20"/>
                <a:gd name="T14" fmla="*/ 31 w 31"/>
                <a:gd name="T15" fmla="*/ 2 h 20"/>
                <a:gd name="T16" fmla="*/ 28 w 3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8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7"/>
                    <a:pt x="1" y="19"/>
                  </a:cubicBezTo>
                  <a:cubicBezTo>
                    <a:pt x="2" y="20"/>
                    <a:pt x="3" y="20"/>
                    <a:pt x="4" y="20"/>
                  </a:cubicBezTo>
                  <a:cubicBezTo>
                    <a:pt x="4" y="20"/>
                    <a:pt x="5" y="20"/>
                    <a:pt x="5" y="20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1" y="3"/>
                    <a:pt x="31" y="2"/>
                  </a:cubicBezTo>
                  <a:cubicBezTo>
                    <a:pt x="30" y="1"/>
                    <a:pt x="29" y="0"/>
                    <a:pt x="2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$ľîḋe">
              <a:extLst>
                <a:ext uri="{FF2B5EF4-FFF2-40B4-BE49-F238E27FC236}">
                  <a16:creationId xmlns:a16="http://schemas.microsoft.com/office/drawing/2014/main" id="{66596FD1-386F-476F-9C08-3AEE7690BE5D}"/>
                </a:ext>
              </a:extLst>
            </p:cNvPr>
            <p:cNvSpPr/>
            <p:nvPr/>
          </p:nvSpPr>
          <p:spPr bwMode="auto">
            <a:xfrm>
              <a:off x="4841876" y="3073400"/>
              <a:ext cx="44450" cy="173038"/>
            </a:xfrm>
            <a:custGeom>
              <a:avLst/>
              <a:gdLst>
                <a:gd name="T0" fmla="*/ 28 w 28"/>
                <a:gd name="T1" fmla="*/ 16 h 109"/>
                <a:gd name="T2" fmla="*/ 28 w 28"/>
                <a:gd name="T3" fmla="*/ 109 h 109"/>
                <a:gd name="T4" fmla="*/ 0 w 28"/>
                <a:gd name="T5" fmla="*/ 94 h 109"/>
                <a:gd name="T6" fmla="*/ 0 w 28"/>
                <a:gd name="T7" fmla="*/ 0 h 109"/>
                <a:gd name="T8" fmla="*/ 28 w 28"/>
                <a:gd name="T9" fmla="*/ 1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09">
                  <a:moveTo>
                    <a:pt x="28" y="16"/>
                  </a:moveTo>
                  <a:lnTo>
                    <a:pt x="28" y="109"/>
                  </a:lnTo>
                  <a:lnTo>
                    <a:pt x="0" y="94"/>
                  </a:lnTo>
                  <a:lnTo>
                    <a:pt x="0" y="0"/>
                  </a:lnTo>
                  <a:lnTo>
                    <a:pt x="28" y="16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ṧḷiḓè">
              <a:extLst>
                <a:ext uri="{FF2B5EF4-FFF2-40B4-BE49-F238E27FC236}">
                  <a16:creationId xmlns:a16="http://schemas.microsoft.com/office/drawing/2014/main" id="{E0B28BD5-AD09-4EE4-B904-82CDD8CEE0FF}"/>
                </a:ext>
              </a:extLst>
            </p:cNvPr>
            <p:cNvSpPr/>
            <p:nvPr/>
          </p:nvSpPr>
          <p:spPr bwMode="auto">
            <a:xfrm>
              <a:off x="4970463" y="3351213"/>
              <a:ext cx="509588" cy="1654175"/>
            </a:xfrm>
            <a:custGeom>
              <a:avLst/>
              <a:gdLst>
                <a:gd name="T0" fmla="*/ 9 w 195"/>
                <a:gd name="T1" fmla="*/ 105 h 633"/>
                <a:gd name="T2" fmla="*/ 186 w 195"/>
                <a:gd name="T3" fmla="*/ 3 h 633"/>
                <a:gd name="T4" fmla="*/ 195 w 195"/>
                <a:gd name="T5" fmla="*/ 8 h 633"/>
                <a:gd name="T6" fmla="*/ 195 w 195"/>
                <a:gd name="T7" fmla="*/ 513 h 633"/>
                <a:gd name="T8" fmla="*/ 186 w 195"/>
                <a:gd name="T9" fmla="*/ 528 h 633"/>
                <a:gd name="T10" fmla="*/ 9 w 195"/>
                <a:gd name="T11" fmla="*/ 631 h 633"/>
                <a:gd name="T12" fmla="*/ 0 w 195"/>
                <a:gd name="T13" fmla="*/ 626 h 633"/>
                <a:gd name="T14" fmla="*/ 0 w 195"/>
                <a:gd name="T15" fmla="*/ 120 h 633"/>
                <a:gd name="T16" fmla="*/ 9 w 195"/>
                <a:gd name="T17" fmla="*/ 105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" h="633">
                  <a:moveTo>
                    <a:pt x="9" y="105"/>
                  </a:moveTo>
                  <a:cubicBezTo>
                    <a:pt x="186" y="3"/>
                    <a:pt x="186" y="3"/>
                    <a:pt x="186" y="3"/>
                  </a:cubicBezTo>
                  <a:cubicBezTo>
                    <a:pt x="191" y="0"/>
                    <a:pt x="195" y="2"/>
                    <a:pt x="195" y="8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5" y="518"/>
                    <a:pt x="191" y="525"/>
                    <a:pt x="186" y="528"/>
                  </a:cubicBezTo>
                  <a:cubicBezTo>
                    <a:pt x="9" y="631"/>
                    <a:pt x="9" y="631"/>
                    <a:pt x="9" y="631"/>
                  </a:cubicBezTo>
                  <a:cubicBezTo>
                    <a:pt x="4" y="633"/>
                    <a:pt x="0" y="631"/>
                    <a:pt x="0" y="62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15"/>
                    <a:pt x="4" y="108"/>
                    <a:pt x="9" y="105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iṣḻïďé">
              <a:extLst>
                <a:ext uri="{FF2B5EF4-FFF2-40B4-BE49-F238E27FC236}">
                  <a16:creationId xmlns:a16="http://schemas.microsoft.com/office/drawing/2014/main" id="{38AA9C0A-D84A-4980-96CE-C4C518844A62}"/>
                </a:ext>
              </a:extLst>
            </p:cNvPr>
            <p:cNvSpPr/>
            <p:nvPr/>
          </p:nvSpPr>
          <p:spPr bwMode="auto">
            <a:xfrm>
              <a:off x="5053013" y="3497263"/>
              <a:ext cx="341313" cy="231775"/>
            </a:xfrm>
            <a:custGeom>
              <a:avLst/>
              <a:gdLst>
                <a:gd name="T0" fmla="*/ 9 w 130"/>
                <a:gd name="T1" fmla="*/ 68 h 89"/>
                <a:gd name="T2" fmla="*/ 122 w 130"/>
                <a:gd name="T3" fmla="*/ 3 h 89"/>
                <a:gd name="T4" fmla="*/ 130 w 130"/>
                <a:gd name="T5" fmla="*/ 7 h 89"/>
                <a:gd name="T6" fmla="*/ 122 w 130"/>
                <a:gd name="T7" fmla="*/ 22 h 89"/>
                <a:gd name="T8" fmla="*/ 9 w 130"/>
                <a:gd name="T9" fmla="*/ 87 h 89"/>
                <a:gd name="T10" fmla="*/ 0 w 130"/>
                <a:gd name="T11" fmla="*/ 82 h 89"/>
                <a:gd name="T12" fmla="*/ 9 w 130"/>
                <a:gd name="T13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89">
                  <a:moveTo>
                    <a:pt x="9" y="68"/>
                  </a:moveTo>
                  <a:cubicBezTo>
                    <a:pt x="122" y="3"/>
                    <a:pt x="122" y="3"/>
                    <a:pt x="122" y="3"/>
                  </a:cubicBezTo>
                  <a:cubicBezTo>
                    <a:pt x="127" y="0"/>
                    <a:pt x="130" y="2"/>
                    <a:pt x="130" y="7"/>
                  </a:cubicBezTo>
                  <a:cubicBezTo>
                    <a:pt x="130" y="12"/>
                    <a:pt x="127" y="19"/>
                    <a:pt x="122" y="22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4" y="89"/>
                    <a:pt x="0" y="88"/>
                    <a:pt x="0" y="82"/>
                  </a:cubicBezTo>
                  <a:cubicBezTo>
                    <a:pt x="0" y="77"/>
                    <a:pt x="4" y="71"/>
                    <a:pt x="9" y="68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išliḋê">
              <a:extLst>
                <a:ext uri="{FF2B5EF4-FFF2-40B4-BE49-F238E27FC236}">
                  <a16:creationId xmlns:a16="http://schemas.microsoft.com/office/drawing/2014/main" id="{7C50B846-8D75-4A70-9214-C3BBEDA7CAAE}"/>
                </a:ext>
              </a:extLst>
            </p:cNvPr>
            <p:cNvSpPr/>
            <p:nvPr/>
          </p:nvSpPr>
          <p:spPr bwMode="auto">
            <a:xfrm>
              <a:off x="5053013" y="3763963"/>
              <a:ext cx="46038" cy="68263"/>
            </a:xfrm>
            <a:custGeom>
              <a:avLst/>
              <a:gdLst>
                <a:gd name="T0" fmla="*/ 0 w 17"/>
                <a:gd name="T1" fmla="*/ 14 h 26"/>
                <a:gd name="T2" fmla="*/ 0 w 17"/>
                <a:gd name="T3" fmla="*/ 21 h 26"/>
                <a:gd name="T4" fmla="*/ 6 w 17"/>
                <a:gd name="T5" fmla="*/ 24 h 26"/>
                <a:gd name="T6" fmla="*/ 12 w 17"/>
                <a:gd name="T7" fmla="*/ 21 h 26"/>
                <a:gd name="T8" fmla="*/ 17 w 17"/>
                <a:gd name="T9" fmla="*/ 12 h 26"/>
                <a:gd name="T10" fmla="*/ 17 w 17"/>
                <a:gd name="T11" fmla="*/ 5 h 26"/>
                <a:gd name="T12" fmla="*/ 12 w 17"/>
                <a:gd name="T13" fmla="*/ 2 h 26"/>
                <a:gd name="T14" fmla="*/ 6 w 17"/>
                <a:gd name="T15" fmla="*/ 5 h 26"/>
                <a:gd name="T16" fmla="*/ 0 w 17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5"/>
                    <a:pt x="3" y="26"/>
                    <a:pt x="6" y="24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19"/>
                    <a:pt x="17" y="15"/>
                    <a:pt x="17" y="12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2"/>
                    <a:pt x="14" y="0"/>
                    <a:pt x="12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ṣḷíḍê">
              <a:extLst>
                <a:ext uri="{FF2B5EF4-FFF2-40B4-BE49-F238E27FC236}">
                  <a16:creationId xmlns:a16="http://schemas.microsoft.com/office/drawing/2014/main" id="{CE12D1D3-A5DD-4F9E-8BF0-5DDC7A55607D}"/>
                </a:ext>
              </a:extLst>
            </p:cNvPr>
            <p:cNvSpPr/>
            <p:nvPr/>
          </p:nvSpPr>
          <p:spPr bwMode="auto">
            <a:xfrm>
              <a:off x="5140326" y="3595688"/>
              <a:ext cx="254000" cy="184150"/>
            </a:xfrm>
            <a:custGeom>
              <a:avLst/>
              <a:gdLst>
                <a:gd name="T0" fmla="*/ 0 w 97"/>
                <a:gd name="T1" fmla="*/ 63 h 70"/>
                <a:gd name="T2" fmla="*/ 9 w 97"/>
                <a:gd name="T3" fmla="*/ 67 h 70"/>
                <a:gd name="T4" fmla="*/ 89 w 97"/>
                <a:gd name="T5" fmla="*/ 21 h 70"/>
                <a:gd name="T6" fmla="*/ 97 w 97"/>
                <a:gd name="T7" fmla="*/ 7 h 70"/>
                <a:gd name="T8" fmla="*/ 89 w 97"/>
                <a:gd name="T9" fmla="*/ 2 h 70"/>
                <a:gd name="T10" fmla="*/ 9 w 97"/>
                <a:gd name="T11" fmla="*/ 49 h 70"/>
                <a:gd name="T12" fmla="*/ 0 w 97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0">
                  <a:moveTo>
                    <a:pt x="0" y="63"/>
                  </a:moveTo>
                  <a:cubicBezTo>
                    <a:pt x="0" y="68"/>
                    <a:pt x="4" y="70"/>
                    <a:pt x="9" y="67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8"/>
                    <a:pt x="97" y="12"/>
                    <a:pt x="97" y="7"/>
                  </a:cubicBezTo>
                  <a:cubicBezTo>
                    <a:pt x="97" y="2"/>
                    <a:pt x="94" y="0"/>
                    <a:pt x="89" y="2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1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iṡ1iďè">
              <a:extLst>
                <a:ext uri="{FF2B5EF4-FFF2-40B4-BE49-F238E27FC236}">
                  <a16:creationId xmlns:a16="http://schemas.microsoft.com/office/drawing/2014/main" id="{BFB33346-8D6F-45BD-A576-36744998A245}"/>
                </a:ext>
              </a:extLst>
            </p:cNvPr>
            <p:cNvSpPr/>
            <p:nvPr/>
          </p:nvSpPr>
          <p:spPr bwMode="auto">
            <a:xfrm>
              <a:off x="5053013" y="3862388"/>
              <a:ext cx="46038" cy="65088"/>
            </a:xfrm>
            <a:custGeom>
              <a:avLst/>
              <a:gdLst>
                <a:gd name="T0" fmla="*/ 0 w 17"/>
                <a:gd name="T1" fmla="*/ 14 h 25"/>
                <a:gd name="T2" fmla="*/ 0 w 17"/>
                <a:gd name="T3" fmla="*/ 21 h 25"/>
                <a:gd name="T4" fmla="*/ 6 w 17"/>
                <a:gd name="T5" fmla="*/ 24 h 25"/>
                <a:gd name="T6" fmla="*/ 12 w 17"/>
                <a:gd name="T7" fmla="*/ 20 h 25"/>
                <a:gd name="T8" fmla="*/ 17 w 17"/>
                <a:gd name="T9" fmla="*/ 11 h 25"/>
                <a:gd name="T10" fmla="*/ 17 w 17"/>
                <a:gd name="T11" fmla="*/ 5 h 25"/>
                <a:gd name="T12" fmla="*/ 12 w 17"/>
                <a:gd name="T13" fmla="*/ 2 h 25"/>
                <a:gd name="T14" fmla="*/ 6 w 17"/>
                <a:gd name="T15" fmla="*/ 5 h 25"/>
                <a:gd name="T16" fmla="*/ 0 w 17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5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3" y="25"/>
                    <a:pt x="6" y="24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19"/>
                    <a:pt x="17" y="15"/>
                    <a:pt x="17" y="11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1"/>
                    <a:pt x="14" y="0"/>
                    <a:pt x="12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S1idé">
              <a:extLst>
                <a:ext uri="{FF2B5EF4-FFF2-40B4-BE49-F238E27FC236}">
                  <a16:creationId xmlns:a16="http://schemas.microsoft.com/office/drawing/2014/main" id="{741E7AD1-EF3B-415A-8E64-9F721EFF6B40}"/>
                </a:ext>
              </a:extLst>
            </p:cNvPr>
            <p:cNvSpPr/>
            <p:nvPr/>
          </p:nvSpPr>
          <p:spPr bwMode="auto">
            <a:xfrm>
              <a:off x="5140326" y="3692525"/>
              <a:ext cx="254000" cy="185738"/>
            </a:xfrm>
            <a:custGeom>
              <a:avLst/>
              <a:gdLst>
                <a:gd name="T0" fmla="*/ 0 w 97"/>
                <a:gd name="T1" fmla="*/ 64 h 71"/>
                <a:gd name="T2" fmla="*/ 9 w 97"/>
                <a:gd name="T3" fmla="*/ 68 h 71"/>
                <a:gd name="T4" fmla="*/ 89 w 97"/>
                <a:gd name="T5" fmla="*/ 22 h 71"/>
                <a:gd name="T6" fmla="*/ 97 w 97"/>
                <a:gd name="T7" fmla="*/ 7 h 71"/>
                <a:gd name="T8" fmla="*/ 89 w 97"/>
                <a:gd name="T9" fmla="*/ 3 h 71"/>
                <a:gd name="T10" fmla="*/ 9 w 97"/>
                <a:gd name="T11" fmla="*/ 49 h 71"/>
                <a:gd name="T12" fmla="*/ 0 w 97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7" y="13"/>
                    <a:pt x="97" y="7"/>
                  </a:cubicBezTo>
                  <a:cubicBezTo>
                    <a:pt x="97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šlíḋé">
              <a:extLst>
                <a:ext uri="{FF2B5EF4-FFF2-40B4-BE49-F238E27FC236}">
                  <a16:creationId xmlns:a16="http://schemas.microsoft.com/office/drawing/2014/main" id="{865A37B2-5DDA-4AA4-8312-4B689139BBEF}"/>
                </a:ext>
              </a:extLst>
            </p:cNvPr>
            <p:cNvSpPr/>
            <p:nvPr/>
          </p:nvSpPr>
          <p:spPr bwMode="auto">
            <a:xfrm>
              <a:off x="5053013" y="3959225"/>
              <a:ext cx="46038" cy="68263"/>
            </a:xfrm>
            <a:custGeom>
              <a:avLst/>
              <a:gdLst>
                <a:gd name="T0" fmla="*/ 0 w 17"/>
                <a:gd name="T1" fmla="*/ 15 h 26"/>
                <a:gd name="T2" fmla="*/ 0 w 17"/>
                <a:gd name="T3" fmla="*/ 21 h 26"/>
                <a:gd name="T4" fmla="*/ 6 w 17"/>
                <a:gd name="T5" fmla="*/ 24 h 26"/>
                <a:gd name="T6" fmla="*/ 12 w 17"/>
                <a:gd name="T7" fmla="*/ 21 h 26"/>
                <a:gd name="T8" fmla="*/ 17 w 17"/>
                <a:gd name="T9" fmla="*/ 12 h 26"/>
                <a:gd name="T10" fmla="*/ 17 w 17"/>
                <a:gd name="T11" fmla="*/ 5 h 26"/>
                <a:gd name="T12" fmla="*/ 12 w 17"/>
                <a:gd name="T13" fmla="*/ 2 h 26"/>
                <a:gd name="T14" fmla="*/ 6 w 17"/>
                <a:gd name="T15" fmla="*/ 6 h 26"/>
                <a:gd name="T16" fmla="*/ 0 w 17"/>
                <a:gd name="T17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6">
                  <a:moveTo>
                    <a:pt x="0" y="15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5"/>
                    <a:pt x="3" y="26"/>
                    <a:pt x="6" y="24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19"/>
                    <a:pt x="17" y="15"/>
                    <a:pt x="17" y="12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2"/>
                    <a:pt x="14" y="0"/>
                    <a:pt x="12" y="2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7"/>
                    <a:pt x="0" y="11"/>
                    <a:pt x="0" y="1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ṥļíďè">
              <a:extLst>
                <a:ext uri="{FF2B5EF4-FFF2-40B4-BE49-F238E27FC236}">
                  <a16:creationId xmlns:a16="http://schemas.microsoft.com/office/drawing/2014/main" id="{78D3D12E-B595-4BC4-9B9C-4E4FEFD67CF7}"/>
                </a:ext>
              </a:extLst>
            </p:cNvPr>
            <p:cNvSpPr/>
            <p:nvPr/>
          </p:nvSpPr>
          <p:spPr bwMode="auto">
            <a:xfrm>
              <a:off x="5140326" y="3792538"/>
              <a:ext cx="254000" cy="182563"/>
            </a:xfrm>
            <a:custGeom>
              <a:avLst/>
              <a:gdLst>
                <a:gd name="T0" fmla="*/ 0 w 97"/>
                <a:gd name="T1" fmla="*/ 63 h 70"/>
                <a:gd name="T2" fmla="*/ 9 w 97"/>
                <a:gd name="T3" fmla="*/ 68 h 70"/>
                <a:gd name="T4" fmla="*/ 89 w 97"/>
                <a:gd name="T5" fmla="*/ 21 h 70"/>
                <a:gd name="T6" fmla="*/ 97 w 97"/>
                <a:gd name="T7" fmla="*/ 7 h 70"/>
                <a:gd name="T8" fmla="*/ 89 w 97"/>
                <a:gd name="T9" fmla="*/ 2 h 70"/>
                <a:gd name="T10" fmla="*/ 9 w 97"/>
                <a:gd name="T11" fmla="*/ 49 h 70"/>
                <a:gd name="T12" fmla="*/ 0 w 97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0">
                  <a:moveTo>
                    <a:pt x="0" y="63"/>
                  </a:moveTo>
                  <a:cubicBezTo>
                    <a:pt x="0" y="68"/>
                    <a:pt x="4" y="70"/>
                    <a:pt x="9" y="68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8"/>
                    <a:pt x="97" y="12"/>
                    <a:pt x="97" y="7"/>
                  </a:cubicBezTo>
                  <a:cubicBezTo>
                    <a:pt x="97" y="2"/>
                    <a:pt x="94" y="0"/>
                    <a:pt x="89" y="2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íśḻîḓé">
              <a:extLst>
                <a:ext uri="{FF2B5EF4-FFF2-40B4-BE49-F238E27FC236}">
                  <a16:creationId xmlns:a16="http://schemas.microsoft.com/office/drawing/2014/main" id="{20DAEE2E-4707-4BFB-BEA2-D66B161A2B23}"/>
                </a:ext>
              </a:extLst>
            </p:cNvPr>
            <p:cNvSpPr/>
            <p:nvPr/>
          </p:nvSpPr>
          <p:spPr bwMode="auto">
            <a:xfrm>
              <a:off x="5053013" y="4059238"/>
              <a:ext cx="46038" cy="65088"/>
            </a:xfrm>
            <a:custGeom>
              <a:avLst/>
              <a:gdLst>
                <a:gd name="T0" fmla="*/ 0 w 17"/>
                <a:gd name="T1" fmla="*/ 14 h 25"/>
                <a:gd name="T2" fmla="*/ 0 w 17"/>
                <a:gd name="T3" fmla="*/ 21 h 25"/>
                <a:gd name="T4" fmla="*/ 6 w 17"/>
                <a:gd name="T5" fmla="*/ 24 h 25"/>
                <a:gd name="T6" fmla="*/ 12 w 17"/>
                <a:gd name="T7" fmla="*/ 20 h 25"/>
                <a:gd name="T8" fmla="*/ 17 w 17"/>
                <a:gd name="T9" fmla="*/ 11 h 25"/>
                <a:gd name="T10" fmla="*/ 17 w 17"/>
                <a:gd name="T11" fmla="*/ 5 h 25"/>
                <a:gd name="T12" fmla="*/ 12 w 17"/>
                <a:gd name="T13" fmla="*/ 2 h 25"/>
                <a:gd name="T14" fmla="*/ 6 w 17"/>
                <a:gd name="T15" fmla="*/ 5 h 25"/>
                <a:gd name="T16" fmla="*/ 0 w 17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5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3" y="25"/>
                    <a:pt x="6" y="24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19"/>
                    <a:pt x="17" y="15"/>
                    <a:pt x="17" y="11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1"/>
                    <a:pt x="14" y="0"/>
                    <a:pt x="12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ŝľïďè">
              <a:extLst>
                <a:ext uri="{FF2B5EF4-FFF2-40B4-BE49-F238E27FC236}">
                  <a16:creationId xmlns:a16="http://schemas.microsoft.com/office/drawing/2014/main" id="{548D96AB-D4B9-4F0E-8BFC-758B4E832091}"/>
                </a:ext>
              </a:extLst>
            </p:cNvPr>
            <p:cNvSpPr/>
            <p:nvPr/>
          </p:nvSpPr>
          <p:spPr bwMode="auto">
            <a:xfrm>
              <a:off x="5140326" y="3889375"/>
              <a:ext cx="254000" cy="185738"/>
            </a:xfrm>
            <a:custGeom>
              <a:avLst/>
              <a:gdLst>
                <a:gd name="T0" fmla="*/ 0 w 97"/>
                <a:gd name="T1" fmla="*/ 64 h 71"/>
                <a:gd name="T2" fmla="*/ 9 w 97"/>
                <a:gd name="T3" fmla="*/ 68 h 71"/>
                <a:gd name="T4" fmla="*/ 89 w 97"/>
                <a:gd name="T5" fmla="*/ 22 h 71"/>
                <a:gd name="T6" fmla="*/ 97 w 97"/>
                <a:gd name="T7" fmla="*/ 7 h 71"/>
                <a:gd name="T8" fmla="*/ 89 w 97"/>
                <a:gd name="T9" fmla="*/ 3 h 71"/>
                <a:gd name="T10" fmla="*/ 9 w 97"/>
                <a:gd name="T11" fmla="*/ 49 h 71"/>
                <a:gd name="T12" fmla="*/ 0 w 97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7" y="13"/>
                    <a:pt x="97" y="7"/>
                  </a:cubicBezTo>
                  <a:cubicBezTo>
                    <a:pt x="97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ísḷîḋê">
              <a:extLst>
                <a:ext uri="{FF2B5EF4-FFF2-40B4-BE49-F238E27FC236}">
                  <a16:creationId xmlns:a16="http://schemas.microsoft.com/office/drawing/2014/main" id="{8F064064-FE8F-4F23-AEA2-7DADB91DD151}"/>
                </a:ext>
              </a:extLst>
            </p:cNvPr>
            <p:cNvSpPr/>
            <p:nvPr/>
          </p:nvSpPr>
          <p:spPr bwMode="auto">
            <a:xfrm>
              <a:off x="5053013" y="4038600"/>
              <a:ext cx="341313" cy="231775"/>
            </a:xfrm>
            <a:custGeom>
              <a:avLst/>
              <a:gdLst>
                <a:gd name="T0" fmla="*/ 8 w 130"/>
                <a:gd name="T1" fmla="*/ 68 h 89"/>
                <a:gd name="T2" fmla="*/ 121 w 130"/>
                <a:gd name="T3" fmla="*/ 3 h 89"/>
                <a:gd name="T4" fmla="*/ 130 w 130"/>
                <a:gd name="T5" fmla="*/ 7 h 89"/>
                <a:gd name="T6" fmla="*/ 121 w 130"/>
                <a:gd name="T7" fmla="*/ 21 h 89"/>
                <a:gd name="T8" fmla="*/ 8 w 130"/>
                <a:gd name="T9" fmla="*/ 86 h 89"/>
                <a:gd name="T10" fmla="*/ 0 w 130"/>
                <a:gd name="T11" fmla="*/ 82 h 89"/>
                <a:gd name="T12" fmla="*/ 8 w 130"/>
                <a:gd name="T13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89">
                  <a:moveTo>
                    <a:pt x="8" y="68"/>
                  </a:moveTo>
                  <a:cubicBezTo>
                    <a:pt x="121" y="3"/>
                    <a:pt x="121" y="3"/>
                    <a:pt x="121" y="3"/>
                  </a:cubicBezTo>
                  <a:cubicBezTo>
                    <a:pt x="126" y="0"/>
                    <a:pt x="130" y="2"/>
                    <a:pt x="130" y="7"/>
                  </a:cubicBezTo>
                  <a:cubicBezTo>
                    <a:pt x="130" y="12"/>
                    <a:pt x="126" y="19"/>
                    <a:pt x="121" y="21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4" y="89"/>
                    <a:pt x="0" y="87"/>
                    <a:pt x="0" y="82"/>
                  </a:cubicBezTo>
                  <a:cubicBezTo>
                    <a:pt x="0" y="77"/>
                    <a:pt x="4" y="70"/>
                    <a:pt x="8" y="68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îSḻîďè">
              <a:extLst>
                <a:ext uri="{FF2B5EF4-FFF2-40B4-BE49-F238E27FC236}">
                  <a16:creationId xmlns:a16="http://schemas.microsoft.com/office/drawing/2014/main" id="{FEAE1E05-0888-4C76-9D31-E617D436C88B}"/>
                </a:ext>
              </a:extLst>
            </p:cNvPr>
            <p:cNvSpPr/>
            <p:nvPr/>
          </p:nvSpPr>
          <p:spPr bwMode="auto">
            <a:xfrm>
              <a:off x="5053013" y="4305300"/>
              <a:ext cx="42863" cy="66675"/>
            </a:xfrm>
            <a:custGeom>
              <a:avLst/>
              <a:gdLst>
                <a:gd name="T0" fmla="*/ 0 w 16"/>
                <a:gd name="T1" fmla="*/ 14 h 26"/>
                <a:gd name="T2" fmla="*/ 0 w 16"/>
                <a:gd name="T3" fmla="*/ 21 h 26"/>
                <a:gd name="T4" fmla="*/ 5 w 16"/>
                <a:gd name="T5" fmla="*/ 24 h 26"/>
                <a:gd name="T6" fmla="*/ 11 w 16"/>
                <a:gd name="T7" fmla="*/ 21 h 26"/>
                <a:gd name="T8" fmla="*/ 16 w 16"/>
                <a:gd name="T9" fmla="*/ 12 h 26"/>
                <a:gd name="T10" fmla="*/ 16 w 16"/>
                <a:gd name="T11" fmla="*/ 5 h 26"/>
                <a:gd name="T12" fmla="*/ 11 w 16"/>
                <a:gd name="T13" fmla="*/ 2 h 26"/>
                <a:gd name="T14" fmla="*/ 5 w 16"/>
                <a:gd name="T15" fmla="*/ 5 h 26"/>
                <a:gd name="T16" fmla="*/ 0 w 16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5" y="2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4" y="19"/>
                    <a:pt x="16" y="15"/>
                    <a:pt x="16" y="1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4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ŝľiďê">
              <a:extLst>
                <a:ext uri="{FF2B5EF4-FFF2-40B4-BE49-F238E27FC236}">
                  <a16:creationId xmlns:a16="http://schemas.microsoft.com/office/drawing/2014/main" id="{BD45927D-642A-4C97-899D-C71269814BE0}"/>
                </a:ext>
              </a:extLst>
            </p:cNvPr>
            <p:cNvSpPr/>
            <p:nvPr/>
          </p:nvSpPr>
          <p:spPr bwMode="auto">
            <a:xfrm>
              <a:off x="5137151" y="4135438"/>
              <a:ext cx="257175" cy="185738"/>
            </a:xfrm>
            <a:custGeom>
              <a:avLst/>
              <a:gdLst>
                <a:gd name="T0" fmla="*/ 0 w 98"/>
                <a:gd name="T1" fmla="*/ 64 h 71"/>
                <a:gd name="T2" fmla="*/ 9 w 98"/>
                <a:gd name="T3" fmla="*/ 68 h 71"/>
                <a:gd name="T4" fmla="*/ 89 w 98"/>
                <a:gd name="T5" fmla="*/ 22 h 71"/>
                <a:gd name="T6" fmla="*/ 98 w 98"/>
                <a:gd name="T7" fmla="*/ 8 h 71"/>
                <a:gd name="T8" fmla="*/ 89 w 98"/>
                <a:gd name="T9" fmla="*/ 3 h 71"/>
                <a:gd name="T10" fmla="*/ 9 w 98"/>
                <a:gd name="T11" fmla="*/ 49 h 71"/>
                <a:gd name="T12" fmla="*/ 0 w 98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8" y="13"/>
                    <a:pt x="98" y="8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9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išľîḑé">
              <a:extLst>
                <a:ext uri="{FF2B5EF4-FFF2-40B4-BE49-F238E27FC236}">
                  <a16:creationId xmlns:a16="http://schemas.microsoft.com/office/drawing/2014/main" id="{446AA0E5-9BC1-4073-BF47-EAF6C89EDE05}"/>
                </a:ext>
              </a:extLst>
            </p:cNvPr>
            <p:cNvSpPr/>
            <p:nvPr/>
          </p:nvSpPr>
          <p:spPr bwMode="auto">
            <a:xfrm>
              <a:off x="5053013" y="4403725"/>
              <a:ext cx="42863" cy="65088"/>
            </a:xfrm>
            <a:custGeom>
              <a:avLst/>
              <a:gdLst>
                <a:gd name="T0" fmla="*/ 0 w 16"/>
                <a:gd name="T1" fmla="*/ 14 h 25"/>
                <a:gd name="T2" fmla="*/ 0 w 16"/>
                <a:gd name="T3" fmla="*/ 21 h 25"/>
                <a:gd name="T4" fmla="*/ 5 w 16"/>
                <a:gd name="T5" fmla="*/ 24 h 25"/>
                <a:gd name="T6" fmla="*/ 11 w 16"/>
                <a:gd name="T7" fmla="*/ 20 h 25"/>
                <a:gd name="T8" fmla="*/ 16 w 16"/>
                <a:gd name="T9" fmla="*/ 11 h 25"/>
                <a:gd name="T10" fmla="*/ 16 w 16"/>
                <a:gd name="T11" fmla="*/ 4 h 25"/>
                <a:gd name="T12" fmla="*/ 11 w 16"/>
                <a:gd name="T13" fmla="*/ 1 h 25"/>
                <a:gd name="T14" fmla="*/ 5 w 16"/>
                <a:gd name="T15" fmla="*/ 5 h 25"/>
                <a:gd name="T16" fmla="*/ 0 w 16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5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5"/>
                    <a:pt x="5" y="24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4" y="19"/>
                    <a:pt x="16" y="14"/>
                    <a:pt x="16" y="11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1"/>
                    <a:pt x="14" y="0"/>
                    <a:pt x="11" y="1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6"/>
                    <a:pt x="0" y="10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šlîḑè">
              <a:extLst>
                <a:ext uri="{FF2B5EF4-FFF2-40B4-BE49-F238E27FC236}">
                  <a16:creationId xmlns:a16="http://schemas.microsoft.com/office/drawing/2014/main" id="{73FD532E-6111-40EC-8BC7-0A1B7A95035C}"/>
                </a:ext>
              </a:extLst>
            </p:cNvPr>
            <p:cNvSpPr/>
            <p:nvPr/>
          </p:nvSpPr>
          <p:spPr bwMode="auto">
            <a:xfrm>
              <a:off x="5137151" y="4233863"/>
              <a:ext cx="257175" cy="185738"/>
            </a:xfrm>
            <a:custGeom>
              <a:avLst/>
              <a:gdLst>
                <a:gd name="T0" fmla="*/ 0 w 98"/>
                <a:gd name="T1" fmla="*/ 63 h 71"/>
                <a:gd name="T2" fmla="*/ 9 w 98"/>
                <a:gd name="T3" fmla="*/ 68 h 71"/>
                <a:gd name="T4" fmla="*/ 89 w 98"/>
                <a:gd name="T5" fmla="*/ 22 h 71"/>
                <a:gd name="T6" fmla="*/ 98 w 98"/>
                <a:gd name="T7" fmla="*/ 7 h 71"/>
                <a:gd name="T8" fmla="*/ 89 w 98"/>
                <a:gd name="T9" fmla="*/ 3 h 71"/>
                <a:gd name="T10" fmla="*/ 9 w 98"/>
                <a:gd name="T11" fmla="*/ 49 h 71"/>
                <a:gd name="T12" fmla="*/ 0 w 98"/>
                <a:gd name="T13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3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8" y="12"/>
                    <a:pt x="98" y="7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iṡḻïďe">
              <a:extLst>
                <a:ext uri="{FF2B5EF4-FFF2-40B4-BE49-F238E27FC236}">
                  <a16:creationId xmlns:a16="http://schemas.microsoft.com/office/drawing/2014/main" id="{B1F12BA7-08EC-45BD-B157-2DD57DC69098}"/>
                </a:ext>
              </a:extLst>
            </p:cNvPr>
            <p:cNvSpPr/>
            <p:nvPr/>
          </p:nvSpPr>
          <p:spPr bwMode="auto">
            <a:xfrm>
              <a:off x="5053013" y="4500563"/>
              <a:ext cx="42863" cy="68263"/>
            </a:xfrm>
            <a:custGeom>
              <a:avLst/>
              <a:gdLst>
                <a:gd name="T0" fmla="*/ 0 w 16"/>
                <a:gd name="T1" fmla="*/ 14 h 26"/>
                <a:gd name="T2" fmla="*/ 0 w 16"/>
                <a:gd name="T3" fmla="*/ 21 h 26"/>
                <a:gd name="T4" fmla="*/ 5 w 16"/>
                <a:gd name="T5" fmla="*/ 24 h 26"/>
                <a:gd name="T6" fmla="*/ 11 w 16"/>
                <a:gd name="T7" fmla="*/ 21 h 26"/>
                <a:gd name="T8" fmla="*/ 16 w 16"/>
                <a:gd name="T9" fmla="*/ 12 h 26"/>
                <a:gd name="T10" fmla="*/ 16 w 16"/>
                <a:gd name="T11" fmla="*/ 5 h 26"/>
                <a:gd name="T12" fmla="*/ 11 w 16"/>
                <a:gd name="T13" fmla="*/ 2 h 26"/>
                <a:gd name="T14" fmla="*/ 5 w 16"/>
                <a:gd name="T15" fmla="*/ 5 h 26"/>
                <a:gd name="T16" fmla="*/ 0 w 16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5" y="2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4" y="19"/>
                    <a:pt x="16" y="15"/>
                    <a:pt x="16" y="1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4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ïŝlîḓê">
              <a:extLst>
                <a:ext uri="{FF2B5EF4-FFF2-40B4-BE49-F238E27FC236}">
                  <a16:creationId xmlns:a16="http://schemas.microsoft.com/office/drawing/2014/main" id="{EDC32555-411D-4B99-87DA-7BF4343B01FE}"/>
                </a:ext>
              </a:extLst>
            </p:cNvPr>
            <p:cNvSpPr/>
            <p:nvPr/>
          </p:nvSpPr>
          <p:spPr bwMode="auto">
            <a:xfrm>
              <a:off x="5137151" y="4330700"/>
              <a:ext cx="257175" cy="185738"/>
            </a:xfrm>
            <a:custGeom>
              <a:avLst/>
              <a:gdLst>
                <a:gd name="T0" fmla="*/ 0 w 98"/>
                <a:gd name="T1" fmla="*/ 64 h 71"/>
                <a:gd name="T2" fmla="*/ 9 w 98"/>
                <a:gd name="T3" fmla="*/ 68 h 71"/>
                <a:gd name="T4" fmla="*/ 89 w 98"/>
                <a:gd name="T5" fmla="*/ 22 h 71"/>
                <a:gd name="T6" fmla="*/ 98 w 98"/>
                <a:gd name="T7" fmla="*/ 8 h 71"/>
                <a:gd name="T8" fmla="*/ 89 w 98"/>
                <a:gd name="T9" fmla="*/ 3 h 71"/>
                <a:gd name="T10" fmla="*/ 9 w 98"/>
                <a:gd name="T11" fmla="*/ 50 h 71"/>
                <a:gd name="T12" fmla="*/ 0 w 98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8" y="13"/>
                    <a:pt x="98" y="8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2"/>
                    <a:pt x="0" y="59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ṧľíďe">
              <a:extLst>
                <a:ext uri="{FF2B5EF4-FFF2-40B4-BE49-F238E27FC236}">
                  <a16:creationId xmlns:a16="http://schemas.microsoft.com/office/drawing/2014/main" id="{9EBA934A-7EB5-4BEF-B726-CC7EC69CC574}"/>
                </a:ext>
              </a:extLst>
            </p:cNvPr>
            <p:cNvSpPr/>
            <p:nvPr/>
          </p:nvSpPr>
          <p:spPr bwMode="auto">
            <a:xfrm>
              <a:off x="5053013" y="4600575"/>
              <a:ext cx="42863" cy="65088"/>
            </a:xfrm>
            <a:custGeom>
              <a:avLst/>
              <a:gdLst>
                <a:gd name="T0" fmla="*/ 0 w 16"/>
                <a:gd name="T1" fmla="*/ 14 h 25"/>
                <a:gd name="T2" fmla="*/ 0 w 16"/>
                <a:gd name="T3" fmla="*/ 21 h 25"/>
                <a:gd name="T4" fmla="*/ 5 w 16"/>
                <a:gd name="T5" fmla="*/ 24 h 25"/>
                <a:gd name="T6" fmla="*/ 11 w 16"/>
                <a:gd name="T7" fmla="*/ 20 h 25"/>
                <a:gd name="T8" fmla="*/ 16 w 16"/>
                <a:gd name="T9" fmla="*/ 11 h 25"/>
                <a:gd name="T10" fmla="*/ 16 w 16"/>
                <a:gd name="T11" fmla="*/ 4 h 25"/>
                <a:gd name="T12" fmla="*/ 11 w 16"/>
                <a:gd name="T13" fmla="*/ 1 h 25"/>
                <a:gd name="T14" fmla="*/ 5 w 16"/>
                <a:gd name="T15" fmla="*/ 5 h 25"/>
                <a:gd name="T16" fmla="*/ 0 w 16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5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5"/>
                    <a:pt x="5" y="24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4" y="18"/>
                    <a:pt x="16" y="14"/>
                    <a:pt x="16" y="11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1"/>
                    <a:pt x="14" y="0"/>
                    <a:pt x="11" y="1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6"/>
                    <a:pt x="0" y="10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íśḷîḓe">
              <a:extLst>
                <a:ext uri="{FF2B5EF4-FFF2-40B4-BE49-F238E27FC236}">
                  <a16:creationId xmlns:a16="http://schemas.microsoft.com/office/drawing/2014/main" id="{36300432-310F-4C5D-BB9C-5983F37084ED}"/>
                </a:ext>
              </a:extLst>
            </p:cNvPr>
            <p:cNvSpPr/>
            <p:nvPr/>
          </p:nvSpPr>
          <p:spPr bwMode="auto">
            <a:xfrm>
              <a:off x="5137151" y="4430713"/>
              <a:ext cx="257175" cy="185738"/>
            </a:xfrm>
            <a:custGeom>
              <a:avLst/>
              <a:gdLst>
                <a:gd name="T0" fmla="*/ 0 w 98"/>
                <a:gd name="T1" fmla="*/ 63 h 71"/>
                <a:gd name="T2" fmla="*/ 9 w 98"/>
                <a:gd name="T3" fmla="*/ 68 h 71"/>
                <a:gd name="T4" fmla="*/ 89 w 98"/>
                <a:gd name="T5" fmla="*/ 21 h 71"/>
                <a:gd name="T6" fmla="*/ 98 w 98"/>
                <a:gd name="T7" fmla="*/ 7 h 71"/>
                <a:gd name="T8" fmla="*/ 89 w 98"/>
                <a:gd name="T9" fmla="*/ 3 h 71"/>
                <a:gd name="T10" fmla="*/ 9 w 98"/>
                <a:gd name="T11" fmla="*/ 49 h 71"/>
                <a:gd name="T12" fmla="*/ 0 w 98"/>
                <a:gd name="T13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3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9"/>
                    <a:pt x="98" y="12"/>
                    <a:pt x="98" y="7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ïṣľiḋè">
              <a:extLst>
                <a:ext uri="{FF2B5EF4-FFF2-40B4-BE49-F238E27FC236}">
                  <a16:creationId xmlns:a16="http://schemas.microsoft.com/office/drawing/2014/main" id="{2D051494-DA42-4D1F-863F-CC05F9345F00}"/>
                </a:ext>
              </a:extLst>
            </p:cNvPr>
            <p:cNvSpPr/>
            <p:nvPr/>
          </p:nvSpPr>
          <p:spPr bwMode="auto">
            <a:xfrm>
              <a:off x="6584951" y="2786063"/>
              <a:ext cx="639763" cy="433388"/>
            </a:xfrm>
            <a:custGeom>
              <a:avLst/>
              <a:gdLst>
                <a:gd name="T0" fmla="*/ 0 w 244"/>
                <a:gd name="T1" fmla="*/ 149 h 166"/>
                <a:gd name="T2" fmla="*/ 0 w 244"/>
                <a:gd name="T3" fmla="*/ 158 h 166"/>
                <a:gd name="T4" fmla="*/ 9 w 244"/>
                <a:gd name="T5" fmla="*/ 163 h 166"/>
                <a:gd name="T6" fmla="*/ 236 w 244"/>
                <a:gd name="T7" fmla="*/ 31 h 166"/>
                <a:gd name="T8" fmla="*/ 244 w 244"/>
                <a:gd name="T9" fmla="*/ 16 h 166"/>
                <a:gd name="T10" fmla="*/ 244 w 244"/>
                <a:gd name="T11" fmla="*/ 8 h 166"/>
                <a:gd name="T12" fmla="*/ 235 w 244"/>
                <a:gd name="T13" fmla="*/ 3 h 166"/>
                <a:gd name="T14" fmla="*/ 9 w 244"/>
                <a:gd name="T15" fmla="*/ 134 h 166"/>
                <a:gd name="T16" fmla="*/ 0 w 244"/>
                <a:gd name="T17" fmla="*/ 14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166">
                  <a:moveTo>
                    <a:pt x="0" y="149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63"/>
                    <a:pt x="4" y="166"/>
                    <a:pt x="9" y="163"/>
                  </a:cubicBezTo>
                  <a:cubicBezTo>
                    <a:pt x="236" y="31"/>
                    <a:pt x="236" y="31"/>
                    <a:pt x="236" y="31"/>
                  </a:cubicBezTo>
                  <a:cubicBezTo>
                    <a:pt x="240" y="28"/>
                    <a:pt x="244" y="22"/>
                    <a:pt x="244" y="16"/>
                  </a:cubicBezTo>
                  <a:cubicBezTo>
                    <a:pt x="244" y="8"/>
                    <a:pt x="244" y="8"/>
                    <a:pt x="244" y="8"/>
                  </a:cubicBezTo>
                  <a:cubicBezTo>
                    <a:pt x="244" y="2"/>
                    <a:pt x="240" y="0"/>
                    <a:pt x="235" y="3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4" y="136"/>
                    <a:pt x="0" y="143"/>
                    <a:pt x="0" y="149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îSľîḑé">
              <a:extLst>
                <a:ext uri="{FF2B5EF4-FFF2-40B4-BE49-F238E27FC236}">
                  <a16:creationId xmlns:a16="http://schemas.microsoft.com/office/drawing/2014/main" id="{B85E6FC4-1B74-43AF-B894-4FE18624734E}"/>
                </a:ext>
              </a:extLst>
            </p:cNvPr>
            <p:cNvSpPr/>
            <p:nvPr/>
          </p:nvSpPr>
          <p:spPr bwMode="auto">
            <a:xfrm>
              <a:off x="6584951" y="2884488"/>
              <a:ext cx="725488" cy="452438"/>
            </a:xfrm>
            <a:custGeom>
              <a:avLst/>
              <a:gdLst>
                <a:gd name="T0" fmla="*/ 9 w 277"/>
                <a:gd name="T1" fmla="*/ 152 h 173"/>
                <a:gd name="T2" fmla="*/ 268 w 277"/>
                <a:gd name="T3" fmla="*/ 2 h 173"/>
                <a:gd name="T4" fmla="*/ 277 w 277"/>
                <a:gd name="T5" fmla="*/ 7 h 173"/>
                <a:gd name="T6" fmla="*/ 268 w 277"/>
                <a:gd name="T7" fmla="*/ 21 h 173"/>
                <a:gd name="T8" fmla="*/ 9 w 277"/>
                <a:gd name="T9" fmla="*/ 171 h 173"/>
                <a:gd name="T10" fmla="*/ 0 w 277"/>
                <a:gd name="T11" fmla="*/ 166 h 173"/>
                <a:gd name="T12" fmla="*/ 9 w 277"/>
                <a:gd name="T13" fmla="*/ 15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3">
                  <a:moveTo>
                    <a:pt x="9" y="15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8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3"/>
                    <a:pt x="0" y="171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ṧḷiḋè">
              <a:extLst>
                <a:ext uri="{FF2B5EF4-FFF2-40B4-BE49-F238E27FC236}">
                  <a16:creationId xmlns:a16="http://schemas.microsoft.com/office/drawing/2014/main" id="{F294A5FC-19EA-4B51-B4C1-1FF0815619D1}"/>
                </a:ext>
              </a:extLst>
            </p:cNvPr>
            <p:cNvSpPr/>
            <p:nvPr/>
          </p:nvSpPr>
          <p:spPr bwMode="auto">
            <a:xfrm>
              <a:off x="6584951" y="2981325"/>
              <a:ext cx="725488" cy="455613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ṩlíḋê">
              <a:extLst>
                <a:ext uri="{FF2B5EF4-FFF2-40B4-BE49-F238E27FC236}">
                  <a16:creationId xmlns:a16="http://schemas.microsoft.com/office/drawing/2014/main" id="{FD5D8C26-0CF0-4772-BA46-47E65961AFDB}"/>
                </a:ext>
              </a:extLst>
            </p:cNvPr>
            <p:cNvSpPr/>
            <p:nvPr/>
          </p:nvSpPr>
          <p:spPr bwMode="auto">
            <a:xfrm>
              <a:off x="6584951" y="3081338"/>
              <a:ext cx="725488" cy="452438"/>
            </a:xfrm>
            <a:custGeom>
              <a:avLst/>
              <a:gdLst>
                <a:gd name="T0" fmla="*/ 9 w 277"/>
                <a:gd name="T1" fmla="*/ 152 h 173"/>
                <a:gd name="T2" fmla="*/ 268 w 277"/>
                <a:gd name="T3" fmla="*/ 2 h 173"/>
                <a:gd name="T4" fmla="*/ 277 w 277"/>
                <a:gd name="T5" fmla="*/ 7 h 173"/>
                <a:gd name="T6" fmla="*/ 268 w 277"/>
                <a:gd name="T7" fmla="*/ 21 h 173"/>
                <a:gd name="T8" fmla="*/ 9 w 277"/>
                <a:gd name="T9" fmla="*/ 171 h 173"/>
                <a:gd name="T10" fmla="*/ 0 w 277"/>
                <a:gd name="T11" fmla="*/ 166 h 173"/>
                <a:gd name="T12" fmla="*/ 9 w 277"/>
                <a:gd name="T13" fmla="*/ 15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3">
                  <a:moveTo>
                    <a:pt x="9" y="15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8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3"/>
                    <a:pt x="0" y="171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šḻiḋè">
              <a:extLst>
                <a:ext uri="{FF2B5EF4-FFF2-40B4-BE49-F238E27FC236}">
                  <a16:creationId xmlns:a16="http://schemas.microsoft.com/office/drawing/2014/main" id="{B1D0D2DE-6875-4814-B803-6B7B3609A057}"/>
                </a:ext>
              </a:extLst>
            </p:cNvPr>
            <p:cNvSpPr/>
            <p:nvPr/>
          </p:nvSpPr>
          <p:spPr bwMode="auto">
            <a:xfrm>
              <a:off x="6584951" y="3178175"/>
              <a:ext cx="725488" cy="454025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ṥļïďè">
              <a:extLst>
                <a:ext uri="{FF2B5EF4-FFF2-40B4-BE49-F238E27FC236}">
                  <a16:creationId xmlns:a16="http://schemas.microsoft.com/office/drawing/2014/main" id="{37D4F41A-E3E2-4EC8-870E-24FF8D2563E7}"/>
                </a:ext>
              </a:extLst>
            </p:cNvPr>
            <p:cNvSpPr/>
            <p:nvPr/>
          </p:nvSpPr>
          <p:spPr bwMode="auto">
            <a:xfrm>
              <a:off x="6584951" y="3276600"/>
              <a:ext cx="725488" cy="452438"/>
            </a:xfrm>
            <a:custGeom>
              <a:avLst/>
              <a:gdLst>
                <a:gd name="T0" fmla="*/ 9 w 277"/>
                <a:gd name="T1" fmla="*/ 152 h 173"/>
                <a:gd name="T2" fmla="*/ 268 w 277"/>
                <a:gd name="T3" fmla="*/ 2 h 173"/>
                <a:gd name="T4" fmla="*/ 277 w 277"/>
                <a:gd name="T5" fmla="*/ 7 h 173"/>
                <a:gd name="T6" fmla="*/ 268 w 277"/>
                <a:gd name="T7" fmla="*/ 21 h 173"/>
                <a:gd name="T8" fmla="*/ 9 w 277"/>
                <a:gd name="T9" fmla="*/ 171 h 173"/>
                <a:gd name="T10" fmla="*/ 0 w 277"/>
                <a:gd name="T11" fmla="*/ 166 h 173"/>
                <a:gd name="T12" fmla="*/ 9 w 277"/>
                <a:gd name="T13" fmla="*/ 15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3">
                  <a:moveTo>
                    <a:pt x="9" y="15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8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3"/>
                    <a:pt x="0" y="171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îṧľïḋé">
              <a:extLst>
                <a:ext uri="{FF2B5EF4-FFF2-40B4-BE49-F238E27FC236}">
                  <a16:creationId xmlns:a16="http://schemas.microsoft.com/office/drawing/2014/main" id="{58056306-C531-4368-8BE1-78B2B7C15DC1}"/>
                </a:ext>
              </a:extLst>
            </p:cNvPr>
            <p:cNvSpPr/>
            <p:nvPr/>
          </p:nvSpPr>
          <p:spPr bwMode="auto">
            <a:xfrm>
              <a:off x="6584951" y="3373438"/>
              <a:ext cx="725488" cy="455613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îšlïďe">
              <a:extLst>
                <a:ext uri="{FF2B5EF4-FFF2-40B4-BE49-F238E27FC236}">
                  <a16:creationId xmlns:a16="http://schemas.microsoft.com/office/drawing/2014/main" id="{4F439DCA-65CD-46E1-ACD9-E7B19B4DCBF0}"/>
                </a:ext>
              </a:extLst>
            </p:cNvPr>
            <p:cNvSpPr/>
            <p:nvPr/>
          </p:nvSpPr>
          <p:spPr bwMode="auto">
            <a:xfrm>
              <a:off x="6584951" y="3473450"/>
              <a:ext cx="725488" cy="452438"/>
            </a:xfrm>
            <a:custGeom>
              <a:avLst/>
              <a:gdLst>
                <a:gd name="T0" fmla="*/ 9 w 277"/>
                <a:gd name="T1" fmla="*/ 152 h 173"/>
                <a:gd name="T2" fmla="*/ 268 w 277"/>
                <a:gd name="T3" fmla="*/ 2 h 173"/>
                <a:gd name="T4" fmla="*/ 277 w 277"/>
                <a:gd name="T5" fmla="*/ 7 h 173"/>
                <a:gd name="T6" fmla="*/ 268 w 277"/>
                <a:gd name="T7" fmla="*/ 21 h 173"/>
                <a:gd name="T8" fmla="*/ 9 w 277"/>
                <a:gd name="T9" fmla="*/ 171 h 173"/>
                <a:gd name="T10" fmla="*/ 0 w 277"/>
                <a:gd name="T11" fmla="*/ 166 h 173"/>
                <a:gd name="T12" fmla="*/ 9 w 277"/>
                <a:gd name="T13" fmla="*/ 15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3">
                  <a:moveTo>
                    <a:pt x="9" y="15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8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3"/>
                    <a:pt x="0" y="171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íSḻídè">
              <a:extLst>
                <a:ext uri="{FF2B5EF4-FFF2-40B4-BE49-F238E27FC236}">
                  <a16:creationId xmlns:a16="http://schemas.microsoft.com/office/drawing/2014/main" id="{9E5A8EC7-253B-40FC-8D43-5AF42CF1AC74}"/>
                </a:ext>
              </a:extLst>
            </p:cNvPr>
            <p:cNvSpPr/>
            <p:nvPr/>
          </p:nvSpPr>
          <p:spPr bwMode="auto">
            <a:xfrm>
              <a:off x="6584951" y="3570288"/>
              <a:ext cx="725488" cy="454025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ïṩľîďè">
              <a:extLst>
                <a:ext uri="{FF2B5EF4-FFF2-40B4-BE49-F238E27FC236}">
                  <a16:creationId xmlns:a16="http://schemas.microsoft.com/office/drawing/2014/main" id="{7ACFDDBC-1F22-4889-B28A-12429D7DAA47}"/>
                </a:ext>
              </a:extLst>
            </p:cNvPr>
            <p:cNvSpPr/>
            <p:nvPr/>
          </p:nvSpPr>
          <p:spPr bwMode="auto">
            <a:xfrm>
              <a:off x="5564188" y="3203575"/>
              <a:ext cx="938213" cy="1458913"/>
            </a:xfrm>
            <a:custGeom>
              <a:avLst/>
              <a:gdLst>
                <a:gd name="T0" fmla="*/ 9 w 358"/>
                <a:gd name="T1" fmla="*/ 199 h 558"/>
                <a:gd name="T2" fmla="*/ 349 w 358"/>
                <a:gd name="T3" fmla="*/ 2 h 558"/>
                <a:gd name="T4" fmla="*/ 358 w 358"/>
                <a:gd name="T5" fmla="*/ 7 h 558"/>
                <a:gd name="T6" fmla="*/ 358 w 358"/>
                <a:gd name="T7" fmla="*/ 344 h 558"/>
                <a:gd name="T8" fmla="*/ 349 w 358"/>
                <a:gd name="T9" fmla="*/ 359 h 558"/>
                <a:gd name="T10" fmla="*/ 9 w 358"/>
                <a:gd name="T11" fmla="*/ 555 h 558"/>
                <a:gd name="T12" fmla="*/ 0 w 358"/>
                <a:gd name="T13" fmla="*/ 550 h 558"/>
                <a:gd name="T14" fmla="*/ 0 w 358"/>
                <a:gd name="T15" fmla="*/ 214 h 558"/>
                <a:gd name="T16" fmla="*/ 9 w 358"/>
                <a:gd name="T17" fmla="*/ 199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8" h="558">
                  <a:moveTo>
                    <a:pt x="9" y="199"/>
                  </a:moveTo>
                  <a:cubicBezTo>
                    <a:pt x="349" y="2"/>
                    <a:pt x="349" y="2"/>
                    <a:pt x="349" y="2"/>
                  </a:cubicBezTo>
                  <a:cubicBezTo>
                    <a:pt x="354" y="0"/>
                    <a:pt x="358" y="2"/>
                    <a:pt x="358" y="7"/>
                  </a:cubicBezTo>
                  <a:cubicBezTo>
                    <a:pt x="358" y="344"/>
                    <a:pt x="358" y="344"/>
                    <a:pt x="358" y="344"/>
                  </a:cubicBezTo>
                  <a:cubicBezTo>
                    <a:pt x="358" y="349"/>
                    <a:pt x="354" y="356"/>
                    <a:pt x="349" y="359"/>
                  </a:cubicBezTo>
                  <a:cubicBezTo>
                    <a:pt x="9" y="555"/>
                    <a:pt x="9" y="555"/>
                    <a:pt x="9" y="555"/>
                  </a:cubicBezTo>
                  <a:cubicBezTo>
                    <a:pt x="4" y="558"/>
                    <a:pt x="0" y="556"/>
                    <a:pt x="0" y="550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08"/>
                    <a:pt x="4" y="201"/>
                    <a:pt x="9" y="199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íśḷidê">
              <a:extLst>
                <a:ext uri="{FF2B5EF4-FFF2-40B4-BE49-F238E27FC236}">
                  <a16:creationId xmlns:a16="http://schemas.microsoft.com/office/drawing/2014/main" id="{01EDBB21-0ABC-4F09-942C-92EA3599F4F1}"/>
                </a:ext>
              </a:extLst>
            </p:cNvPr>
            <p:cNvSpPr/>
            <p:nvPr/>
          </p:nvSpPr>
          <p:spPr bwMode="auto">
            <a:xfrm>
              <a:off x="5564188" y="3708400"/>
              <a:ext cx="938213" cy="954088"/>
            </a:xfrm>
            <a:custGeom>
              <a:avLst/>
              <a:gdLst>
                <a:gd name="T0" fmla="*/ 263 w 358"/>
                <a:gd name="T1" fmla="*/ 0 h 365"/>
                <a:gd name="T2" fmla="*/ 206 w 358"/>
                <a:gd name="T3" fmla="*/ 101 h 365"/>
                <a:gd name="T4" fmla="*/ 246 w 358"/>
                <a:gd name="T5" fmla="*/ 153 h 365"/>
                <a:gd name="T6" fmla="*/ 114 w 358"/>
                <a:gd name="T7" fmla="*/ 39 h 365"/>
                <a:gd name="T8" fmla="*/ 0 w 358"/>
                <a:gd name="T9" fmla="*/ 285 h 365"/>
                <a:gd name="T10" fmla="*/ 0 w 358"/>
                <a:gd name="T11" fmla="*/ 357 h 365"/>
                <a:gd name="T12" fmla="*/ 9 w 358"/>
                <a:gd name="T13" fmla="*/ 362 h 365"/>
                <a:gd name="T14" fmla="*/ 349 w 358"/>
                <a:gd name="T15" fmla="*/ 166 h 365"/>
                <a:gd name="T16" fmla="*/ 358 w 358"/>
                <a:gd name="T17" fmla="*/ 151 h 365"/>
                <a:gd name="T18" fmla="*/ 358 w 358"/>
                <a:gd name="T19" fmla="*/ 87 h 365"/>
                <a:gd name="T20" fmla="*/ 263 w 358"/>
                <a:gd name="T21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8" h="365">
                  <a:moveTo>
                    <a:pt x="263" y="0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246" y="153"/>
                    <a:pt x="246" y="153"/>
                    <a:pt x="246" y="153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63"/>
                    <a:pt x="4" y="365"/>
                    <a:pt x="9" y="362"/>
                  </a:cubicBezTo>
                  <a:cubicBezTo>
                    <a:pt x="349" y="166"/>
                    <a:pt x="349" y="166"/>
                    <a:pt x="349" y="166"/>
                  </a:cubicBezTo>
                  <a:cubicBezTo>
                    <a:pt x="354" y="163"/>
                    <a:pt x="358" y="156"/>
                    <a:pt x="358" y="151"/>
                  </a:cubicBezTo>
                  <a:cubicBezTo>
                    <a:pt x="358" y="87"/>
                    <a:pt x="358" y="87"/>
                    <a:pt x="358" y="87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ṧḻíḑé">
              <a:extLst>
                <a:ext uri="{FF2B5EF4-FFF2-40B4-BE49-F238E27FC236}">
                  <a16:creationId xmlns:a16="http://schemas.microsoft.com/office/drawing/2014/main" id="{DBEBE90C-B2FD-4FAA-A39D-A16C9F227279}"/>
                </a:ext>
              </a:extLst>
            </p:cNvPr>
            <p:cNvSpPr/>
            <p:nvPr/>
          </p:nvSpPr>
          <p:spPr bwMode="auto">
            <a:xfrm>
              <a:off x="6221413" y="3417888"/>
              <a:ext cx="133350" cy="196850"/>
            </a:xfrm>
            <a:custGeom>
              <a:avLst/>
              <a:gdLst>
                <a:gd name="T0" fmla="*/ 26 w 51"/>
                <a:gd name="T1" fmla="*/ 8 h 75"/>
                <a:gd name="T2" fmla="*/ 51 w 51"/>
                <a:gd name="T3" fmla="*/ 22 h 75"/>
                <a:gd name="T4" fmla="*/ 26 w 51"/>
                <a:gd name="T5" fmla="*/ 67 h 75"/>
                <a:gd name="T6" fmla="*/ 0 w 51"/>
                <a:gd name="T7" fmla="*/ 52 h 75"/>
                <a:gd name="T8" fmla="*/ 26 w 51"/>
                <a:gd name="T9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75">
                  <a:moveTo>
                    <a:pt x="26" y="8"/>
                  </a:moveTo>
                  <a:cubicBezTo>
                    <a:pt x="40" y="0"/>
                    <a:pt x="51" y="6"/>
                    <a:pt x="51" y="22"/>
                  </a:cubicBezTo>
                  <a:cubicBezTo>
                    <a:pt x="51" y="39"/>
                    <a:pt x="40" y="59"/>
                    <a:pt x="26" y="67"/>
                  </a:cubicBezTo>
                  <a:cubicBezTo>
                    <a:pt x="12" y="75"/>
                    <a:pt x="0" y="68"/>
                    <a:pt x="0" y="52"/>
                  </a:cubicBezTo>
                  <a:cubicBezTo>
                    <a:pt x="0" y="36"/>
                    <a:pt x="12" y="16"/>
                    <a:pt x="26" y="8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ṣlîďè">
              <a:extLst>
                <a:ext uri="{FF2B5EF4-FFF2-40B4-BE49-F238E27FC236}">
                  <a16:creationId xmlns:a16="http://schemas.microsoft.com/office/drawing/2014/main" id="{B73C471D-6CC6-4E13-ADAC-370D50075AF9}"/>
                </a:ext>
              </a:extLst>
            </p:cNvPr>
            <p:cNvSpPr/>
            <p:nvPr/>
          </p:nvSpPr>
          <p:spPr bwMode="auto">
            <a:xfrm>
              <a:off x="4970463" y="1952625"/>
              <a:ext cx="2339975" cy="1630363"/>
            </a:xfrm>
            <a:custGeom>
              <a:avLst/>
              <a:gdLst>
                <a:gd name="T0" fmla="*/ 9 w 894"/>
                <a:gd name="T1" fmla="*/ 509 h 624"/>
                <a:gd name="T2" fmla="*/ 885 w 894"/>
                <a:gd name="T3" fmla="*/ 3 h 624"/>
                <a:gd name="T4" fmla="*/ 894 w 894"/>
                <a:gd name="T5" fmla="*/ 8 h 624"/>
                <a:gd name="T6" fmla="*/ 894 w 894"/>
                <a:gd name="T7" fmla="*/ 100 h 624"/>
                <a:gd name="T8" fmla="*/ 885 w 894"/>
                <a:gd name="T9" fmla="*/ 115 h 624"/>
                <a:gd name="T10" fmla="*/ 9 w 894"/>
                <a:gd name="T11" fmla="*/ 621 h 624"/>
                <a:gd name="T12" fmla="*/ 0 w 894"/>
                <a:gd name="T13" fmla="*/ 616 h 624"/>
                <a:gd name="T14" fmla="*/ 0 w 894"/>
                <a:gd name="T15" fmla="*/ 524 h 624"/>
                <a:gd name="T16" fmla="*/ 9 w 894"/>
                <a:gd name="T17" fmla="*/ 509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4" h="624">
                  <a:moveTo>
                    <a:pt x="9" y="509"/>
                  </a:moveTo>
                  <a:cubicBezTo>
                    <a:pt x="885" y="3"/>
                    <a:pt x="885" y="3"/>
                    <a:pt x="885" y="3"/>
                  </a:cubicBezTo>
                  <a:cubicBezTo>
                    <a:pt x="890" y="0"/>
                    <a:pt x="894" y="2"/>
                    <a:pt x="894" y="8"/>
                  </a:cubicBezTo>
                  <a:cubicBezTo>
                    <a:pt x="894" y="100"/>
                    <a:pt x="894" y="100"/>
                    <a:pt x="894" y="100"/>
                  </a:cubicBezTo>
                  <a:cubicBezTo>
                    <a:pt x="894" y="106"/>
                    <a:pt x="890" y="113"/>
                    <a:pt x="885" y="115"/>
                  </a:cubicBezTo>
                  <a:cubicBezTo>
                    <a:pt x="9" y="621"/>
                    <a:pt x="9" y="621"/>
                    <a:pt x="9" y="621"/>
                  </a:cubicBezTo>
                  <a:cubicBezTo>
                    <a:pt x="4" y="624"/>
                    <a:pt x="0" y="622"/>
                    <a:pt x="0" y="616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0" y="518"/>
                    <a:pt x="4" y="512"/>
                    <a:pt x="9" y="509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$1îďe">
              <a:extLst>
                <a:ext uri="{FF2B5EF4-FFF2-40B4-BE49-F238E27FC236}">
                  <a16:creationId xmlns:a16="http://schemas.microsoft.com/office/drawing/2014/main" id="{E6B1EE75-628B-4302-9841-A3DA5E0FC168}"/>
                </a:ext>
              </a:extLst>
            </p:cNvPr>
            <p:cNvSpPr/>
            <p:nvPr/>
          </p:nvSpPr>
          <p:spPr bwMode="auto">
            <a:xfrm>
              <a:off x="6459538" y="2155825"/>
              <a:ext cx="681038" cy="461963"/>
            </a:xfrm>
            <a:custGeom>
              <a:avLst/>
              <a:gdLst>
                <a:gd name="T0" fmla="*/ 0 w 260"/>
                <a:gd name="T1" fmla="*/ 156 h 177"/>
                <a:gd name="T2" fmla="*/ 0 w 260"/>
                <a:gd name="T3" fmla="*/ 172 h 177"/>
                <a:gd name="T4" fmla="*/ 5 w 260"/>
                <a:gd name="T5" fmla="*/ 175 h 177"/>
                <a:gd name="T6" fmla="*/ 260 w 260"/>
                <a:gd name="T7" fmla="*/ 28 h 177"/>
                <a:gd name="T8" fmla="*/ 260 w 260"/>
                <a:gd name="T9" fmla="*/ 0 h 177"/>
                <a:gd name="T10" fmla="*/ 5 w 260"/>
                <a:gd name="T11" fmla="*/ 147 h 177"/>
                <a:gd name="T12" fmla="*/ 0 w 260"/>
                <a:gd name="T13" fmla="*/ 15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0" h="177">
                  <a:moveTo>
                    <a:pt x="0" y="156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0" y="175"/>
                    <a:pt x="2" y="177"/>
                    <a:pt x="5" y="175"/>
                  </a:cubicBezTo>
                  <a:cubicBezTo>
                    <a:pt x="260" y="28"/>
                    <a:pt x="260" y="28"/>
                    <a:pt x="260" y="2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2" y="148"/>
                    <a:pt x="0" y="152"/>
                    <a:pt x="0" y="156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íSľíďè">
              <a:extLst>
                <a:ext uri="{FF2B5EF4-FFF2-40B4-BE49-F238E27FC236}">
                  <a16:creationId xmlns:a16="http://schemas.microsoft.com/office/drawing/2014/main" id="{3D7D1B4F-C0B3-437E-A1F4-FD259AE32BE4}"/>
                </a:ext>
              </a:extLst>
            </p:cNvPr>
            <p:cNvSpPr/>
            <p:nvPr/>
          </p:nvSpPr>
          <p:spPr bwMode="auto">
            <a:xfrm>
              <a:off x="7140576" y="2108200"/>
              <a:ext cx="84138" cy="120650"/>
            </a:xfrm>
            <a:custGeom>
              <a:avLst/>
              <a:gdLst>
                <a:gd name="T0" fmla="*/ 27 w 32"/>
                <a:gd name="T1" fmla="*/ 2 h 46"/>
                <a:gd name="T2" fmla="*/ 32 w 32"/>
                <a:gd name="T3" fmla="*/ 5 h 46"/>
                <a:gd name="T4" fmla="*/ 32 w 32"/>
                <a:gd name="T5" fmla="*/ 21 h 46"/>
                <a:gd name="T6" fmla="*/ 27 w 32"/>
                <a:gd name="T7" fmla="*/ 30 h 46"/>
                <a:gd name="T8" fmla="*/ 0 w 32"/>
                <a:gd name="T9" fmla="*/ 46 h 46"/>
                <a:gd name="T10" fmla="*/ 0 w 32"/>
                <a:gd name="T11" fmla="*/ 18 h 46"/>
                <a:gd name="T12" fmla="*/ 27 w 32"/>
                <a:gd name="T13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6">
                  <a:moveTo>
                    <a:pt x="27" y="2"/>
                  </a:moveTo>
                  <a:cubicBezTo>
                    <a:pt x="30" y="0"/>
                    <a:pt x="32" y="2"/>
                    <a:pt x="32" y="5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0" y="28"/>
                    <a:pt x="27" y="3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7" y="2"/>
                    <a:pt x="27" y="2"/>
                    <a:pt x="27" y="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Sḷiḍê">
              <a:extLst>
                <a:ext uri="{FF2B5EF4-FFF2-40B4-BE49-F238E27FC236}">
                  <a16:creationId xmlns:a16="http://schemas.microsoft.com/office/drawing/2014/main" id="{115A4C0E-D4F6-4AED-9A53-949566BCA822}"/>
                </a:ext>
              </a:extLst>
            </p:cNvPr>
            <p:cNvSpPr/>
            <p:nvPr/>
          </p:nvSpPr>
          <p:spPr bwMode="auto">
            <a:xfrm>
              <a:off x="7164388" y="2139950"/>
              <a:ext cx="44450" cy="55563"/>
            </a:xfrm>
            <a:custGeom>
              <a:avLst/>
              <a:gdLst>
                <a:gd name="T0" fmla="*/ 16 w 17"/>
                <a:gd name="T1" fmla="*/ 12 h 21"/>
                <a:gd name="T2" fmla="*/ 13 w 17"/>
                <a:gd name="T3" fmla="*/ 11 h 21"/>
                <a:gd name="T4" fmla="*/ 13 w 17"/>
                <a:gd name="T5" fmla="*/ 7 h 21"/>
                <a:gd name="T6" fmla="*/ 11 w 17"/>
                <a:gd name="T7" fmla="*/ 1 h 21"/>
                <a:gd name="T8" fmla="*/ 6 w 17"/>
                <a:gd name="T9" fmla="*/ 1 h 21"/>
                <a:gd name="T10" fmla="*/ 0 w 17"/>
                <a:gd name="T11" fmla="*/ 14 h 21"/>
                <a:gd name="T12" fmla="*/ 3 w 17"/>
                <a:gd name="T13" fmla="*/ 20 h 21"/>
                <a:gd name="T14" fmla="*/ 5 w 17"/>
                <a:gd name="T15" fmla="*/ 21 h 21"/>
                <a:gd name="T16" fmla="*/ 7 w 17"/>
                <a:gd name="T17" fmla="*/ 20 h 21"/>
                <a:gd name="T18" fmla="*/ 12 w 17"/>
                <a:gd name="T19" fmla="*/ 13 h 21"/>
                <a:gd name="T20" fmla="*/ 15 w 17"/>
                <a:gd name="T21" fmla="*/ 14 h 21"/>
                <a:gd name="T22" fmla="*/ 16 w 17"/>
                <a:gd name="T23" fmla="*/ 14 h 21"/>
                <a:gd name="T24" fmla="*/ 17 w 17"/>
                <a:gd name="T25" fmla="*/ 13 h 21"/>
                <a:gd name="T26" fmla="*/ 16 w 17"/>
                <a:gd name="T27" fmla="*/ 12 h 21"/>
                <a:gd name="T28" fmla="*/ 6 w 17"/>
                <a:gd name="T29" fmla="*/ 18 h 21"/>
                <a:gd name="T30" fmla="*/ 4 w 17"/>
                <a:gd name="T31" fmla="*/ 18 h 21"/>
                <a:gd name="T32" fmla="*/ 2 w 17"/>
                <a:gd name="T33" fmla="*/ 14 h 21"/>
                <a:gd name="T34" fmla="*/ 7 w 17"/>
                <a:gd name="T35" fmla="*/ 3 h 21"/>
                <a:gd name="T36" fmla="*/ 9 w 17"/>
                <a:gd name="T37" fmla="*/ 2 h 21"/>
                <a:gd name="T38" fmla="*/ 9 w 17"/>
                <a:gd name="T39" fmla="*/ 3 h 21"/>
                <a:gd name="T40" fmla="*/ 11 w 17"/>
                <a:gd name="T41" fmla="*/ 7 h 21"/>
                <a:gd name="T42" fmla="*/ 6 w 17"/>
                <a:gd name="T4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21">
                  <a:moveTo>
                    <a:pt x="16" y="12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0"/>
                    <a:pt x="13" y="8"/>
                    <a:pt x="13" y="7"/>
                  </a:cubicBezTo>
                  <a:cubicBezTo>
                    <a:pt x="13" y="4"/>
                    <a:pt x="12" y="2"/>
                    <a:pt x="11" y="1"/>
                  </a:cubicBezTo>
                  <a:cubicBezTo>
                    <a:pt x="9" y="0"/>
                    <a:pt x="8" y="0"/>
                    <a:pt x="6" y="1"/>
                  </a:cubicBezTo>
                  <a:cubicBezTo>
                    <a:pt x="3" y="3"/>
                    <a:pt x="0" y="8"/>
                    <a:pt x="0" y="14"/>
                  </a:cubicBezTo>
                  <a:cubicBezTo>
                    <a:pt x="0" y="17"/>
                    <a:pt x="1" y="19"/>
                    <a:pt x="3" y="20"/>
                  </a:cubicBezTo>
                  <a:cubicBezTo>
                    <a:pt x="3" y="20"/>
                    <a:pt x="4" y="21"/>
                    <a:pt x="5" y="21"/>
                  </a:cubicBezTo>
                  <a:cubicBezTo>
                    <a:pt x="6" y="21"/>
                    <a:pt x="6" y="20"/>
                    <a:pt x="7" y="20"/>
                  </a:cubicBezTo>
                  <a:cubicBezTo>
                    <a:pt x="9" y="19"/>
                    <a:pt x="11" y="16"/>
                    <a:pt x="12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7" y="14"/>
                    <a:pt x="17" y="13"/>
                  </a:cubicBezTo>
                  <a:cubicBezTo>
                    <a:pt x="17" y="13"/>
                    <a:pt x="17" y="12"/>
                    <a:pt x="16" y="12"/>
                  </a:cubicBezTo>
                  <a:moveTo>
                    <a:pt x="6" y="18"/>
                  </a:moveTo>
                  <a:cubicBezTo>
                    <a:pt x="5" y="18"/>
                    <a:pt x="5" y="18"/>
                    <a:pt x="4" y="18"/>
                  </a:cubicBezTo>
                  <a:cubicBezTo>
                    <a:pt x="3" y="17"/>
                    <a:pt x="2" y="16"/>
                    <a:pt x="2" y="14"/>
                  </a:cubicBezTo>
                  <a:cubicBezTo>
                    <a:pt x="2" y="9"/>
                    <a:pt x="5" y="4"/>
                    <a:pt x="7" y="3"/>
                  </a:cubicBezTo>
                  <a:cubicBezTo>
                    <a:pt x="8" y="3"/>
                    <a:pt x="8" y="2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1" y="5"/>
                    <a:pt x="11" y="7"/>
                  </a:cubicBezTo>
                  <a:cubicBezTo>
                    <a:pt x="11" y="11"/>
                    <a:pt x="9" y="16"/>
                    <a:pt x="6" y="18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ṥḷíde">
              <a:extLst>
                <a:ext uri="{FF2B5EF4-FFF2-40B4-BE49-F238E27FC236}">
                  <a16:creationId xmlns:a16="http://schemas.microsoft.com/office/drawing/2014/main" id="{C4356959-824C-4E2E-A9EF-AD34C64D0FDC}"/>
                </a:ext>
              </a:extLst>
            </p:cNvPr>
            <p:cNvSpPr/>
            <p:nvPr/>
          </p:nvSpPr>
          <p:spPr bwMode="auto">
            <a:xfrm>
              <a:off x="5564188" y="2293938"/>
              <a:ext cx="1746250" cy="1338263"/>
            </a:xfrm>
            <a:custGeom>
              <a:avLst/>
              <a:gdLst>
                <a:gd name="T0" fmla="*/ 0 w 667"/>
                <a:gd name="T1" fmla="*/ 393 h 512"/>
                <a:gd name="T2" fmla="*/ 0 w 667"/>
                <a:gd name="T3" fmla="*/ 504 h 512"/>
                <a:gd name="T4" fmla="*/ 9 w 667"/>
                <a:gd name="T5" fmla="*/ 509 h 512"/>
                <a:gd name="T6" fmla="*/ 658 w 667"/>
                <a:gd name="T7" fmla="*/ 135 h 512"/>
                <a:gd name="T8" fmla="*/ 667 w 667"/>
                <a:gd name="T9" fmla="*/ 120 h 512"/>
                <a:gd name="T10" fmla="*/ 667 w 667"/>
                <a:gd name="T11" fmla="*/ 8 h 512"/>
                <a:gd name="T12" fmla="*/ 658 w 667"/>
                <a:gd name="T13" fmla="*/ 3 h 512"/>
                <a:gd name="T14" fmla="*/ 9 w 667"/>
                <a:gd name="T15" fmla="*/ 378 h 512"/>
                <a:gd name="T16" fmla="*/ 0 w 667"/>
                <a:gd name="T17" fmla="*/ 393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7" h="512">
                  <a:moveTo>
                    <a:pt x="0" y="393"/>
                  </a:move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4" y="512"/>
                    <a:pt x="9" y="509"/>
                  </a:cubicBezTo>
                  <a:cubicBezTo>
                    <a:pt x="658" y="135"/>
                    <a:pt x="658" y="135"/>
                    <a:pt x="658" y="135"/>
                  </a:cubicBezTo>
                  <a:cubicBezTo>
                    <a:pt x="663" y="132"/>
                    <a:pt x="667" y="125"/>
                    <a:pt x="667" y="120"/>
                  </a:cubicBezTo>
                  <a:cubicBezTo>
                    <a:pt x="667" y="8"/>
                    <a:pt x="667" y="8"/>
                    <a:pt x="667" y="8"/>
                  </a:cubicBezTo>
                  <a:cubicBezTo>
                    <a:pt x="667" y="3"/>
                    <a:pt x="663" y="0"/>
                    <a:pt x="658" y="3"/>
                  </a:cubicBezTo>
                  <a:cubicBezTo>
                    <a:pt x="9" y="378"/>
                    <a:pt x="9" y="378"/>
                    <a:pt x="9" y="378"/>
                  </a:cubicBezTo>
                  <a:cubicBezTo>
                    <a:pt x="4" y="381"/>
                    <a:pt x="0" y="387"/>
                    <a:pt x="0" y="393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íşļíḑè">
              <a:extLst>
                <a:ext uri="{FF2B5EF4-FFF2-40B4-BE49-F238E27FC236}">
                  <a16:creationId xmlns:a16="http://schemas.microsoft.com/office/drawing/2014/main" id="{493EDB04-7FE5-486B-B340-548610BEEEC8}"/>
                </a:ext>
              </a:extLst>
            </p:cNvPr>
            <p:cNvSpPr/>
            <p:nvPr/>
          </p:nvSpPr>
          <p:spPr bwMode="auto">
            <a:xfrm>
              <a:off x="4918076" y="4746625"/>
              <a:ext cx="457200" cy="574675"/>
            </a:xfrm>
            <a:custGeom>
              <a:avLst/>
              <a:gdLst>
                <a:gd name="T0" fmla="*/ 175 w 175"/>
                <a:gd name="T1" fmla="*/ 163 h 220"/>
                <a:gd name="T2" fmla="*/ 126 w 175"/>
                <a:gd name="T3" fmla="*/ 54 h 220"/>
                <a:gd name="T4" fmla="*/ 27 w 175"/>
                <a:gd name="T5" fmla="*/ 11 h 220"/>
                <a:gd name="T6" fmla="*/ 38 w 175"/>
                <a:gd name="T7" fmla="*/ 80 h 220"/>
                <a:gd name="T8" fmla="*/ 140 w 175"/>
                <a:gd name="T9" fmla="*/ 171 h 220"/>
                <a:gd name="T10" fmla="*/ 173 w 175"/>
                <a:gd name="T11" fmla="*/ 220 h 220"/>
                <a:gd name="T12" fmla="*/ 175 w 175"/>
                <a:gd name="T13" fmla="*/ 16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220">
                  <a:moveTo>
                    <a:pt x="175" y="163"/>
                  </a:moveTo>
                  <a:cubicBezTo>
                    <a:pt x="174" y="138"/>
                    <a:pt x="153" y="86"/>
                    <a:pt x="126" y="54"/>
                  </a:cubicBezTo>
                  <a:cubicBezTo>
                    <a:pt x="98" y="23"/>
                    <a:pt x="56" y="0"/>
                    <a:pt x="27" y="11"/>
                  </a:cubicBezTo>
                  <a:cubicBezTo>
                    <a:pt x="0" y="22"/>
                    <a:pt x="4" y="58"/>
                    <a:pt x="38" y="80"/>
                  </a:cubicBezTo>
                  <a:cubicBezTo>
                    <a:pt x="73" y="102"/>
                    <a:pt x="124" y="130"/>
                    <a:pt x="140" y="171"/>
                  </a:cubicBezTo>
                  <a:cubicBezTo>
                    <a:pt x="173" y="220"/>
                    <a:pt x="173" y="220"/>
                    <a:pt x="173" y="220"/>
                  </a:cubicBezTo>
                  <a:cubicBezTo>
                    <a:pt x="175" y="163"/>
                    <a:pt x="175" y="163"/>
                    <a:pt x="175" y="163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ṡľïdé">
              <a:extLst>
                <a:ext uri="{FF2B5EF4-FFF2-40B4-BE49-F238E27FC236}">
                  <a16:creationId xmlns:a16="http://schemas.microsoft.com/office/drawing/2014/main" id="{FACF36AB-506E-4CB0-AC23-35144BDA76CF}"/>
                </a:ext>
              </a:extLst>
            </p:cNvPr>
            <p:cNvSpPr/>
            <p:nvPr/>
          </p:nvSpPr>
          <p:spPr bwMode="auto">
            <a:xfrm>
              <a:off x="4941888" y="4770438"/>
              <a:ext cx="411163" cy="525463"/>
            </a:xfrm>
            <a:custGeom>
              <a:avLst/>
              <a:gdLst>
                <a:gd name="T0" fmla="*/ 34 w 157"/>
                <a:gd name="T1" fmla="*/ 0 h 201"/>
                <a:gd name="T2" fmla="*/ 18 w 157"/>
                <a:gd name="T3" fmla="*/ 2 h 201"/>
                <a:gd name="T4" fmla="*/ 0 w 157"/>
                <a:gd name="T5" fmla="*/ 27 h 201"/>
                <a:gd name="T6" fmla="*/ 29 w 157"/>
                <a:gd name="T7" fmla="*/ 71 h 201"/>
                <a:gd name="T8" fmla="*/ 131 w 157"/>
                <a:gd name="T9" fmla="*/ 162 h 201"/>
                <a:gd name="T10" fmla="*/ 157 w 157"/>
                <a:gd name="T11" fmla="*/ 201 h 201"/>
                <a:gd name="T12" fmla="*/ 157 w 157"/>
                <a:gd name="T13" fmla="*/ 117 h 201"/>
                <a:gd name="T14" fmla="*/ 117 w 157"/>
                <a:gd name="T15" fmla="*/ 45 h 201"/>
                <a:gd name="T16" fmla="*/ 34 w 157"/>
                <a:gd name="T1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201">
                  <a:moveTo>
                    <a:pt x="34" y="0"/>
                  </a:moveTo>
                  <a:cubicBezTo>
                    <a:pt x="28" y="0"/>
                    <a:pt x="23" y="0"/>
                    <a:pt x="18" y="2"/>
                  </a:cubicBezTo>
                  <a:cubicBezTo>
                    <a:pt x="6" y="7"/>
                    <a:pt x="0" y="16"/>
                    <a:pt x="0" y="27"/>
                  </a:cubicBezTo>
                  <a:cubicBezTo>
                    <a:pt x="0" y="41"/>
                    <a:pt x="10" y="58"/>
                    <a:pt x="29" y="71"/>
                  </a:cubicBezTo>
                  <a:cubicBezTo>
                    <a:pt x="64" y="93"/>
                    <a:pt x="115" y="121"/>
                    <a:pt x="131" y="162"/>
                  </a:cubicBezTo>
                  <a:cubicBezTo>
                    <a:pt x="157" y="201"/>
                    <a:pt x="157" y="201"/>
                    <a:pt x="157" y="201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49" y="93"/>
                    <a:pt x="134" y="65"/>
                    <a:pt x="117" y="45"/>
                  </a:cubicBezTo>
                  <a:cubicBezTo>
                    <a:pt x="94" y="19"/>
                    <a:pt x="61" y="0"/>
                    <a:pt x="34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ŝľîḑe">
              <a:extLst>
                <a:ext uri="{FF2B5EF4-FFF2-40B4-BE49-F238E27FC236}">
                  <a16:creationId xmlns:a16="http://schemas.microsoft.com/office/drawing/2014/main" id="{63D84A37-FD8A-4CAD-82AC-09E058C95E6C}"/>
                </a:ext>
              </a:extLst>
            </p:cNvPr>
            <p:cNvSpPr/>
            <p:nvPr/>
          </p:nvSpPr>
          <p:spPr bwMode="auto">
            <a:xfrm>
              <a:off x="5019676" y="4814888"/>
              <a:ext cx="369888" cy="449263"/>
            </a:xfrm>
            <a:custGeom>
              <a:avLst/>
              <a:gdLst>
                <a:gd name="T0" fmla="*/ 139 w 141"/>
                <a:gd name="T1" fmla="*/ 172 h 172"/>
                <a:gd name="T2" fmla="*/ 137 w 141"/>
                <a:gd name="T3" fmla="*/ 170 h 172"/>
                <a:gd name="T4" fmla="*/ 1 w 141"/>
                <a:gd name="T5" fmla="*/ 3 h 172"/>
                <a:gd name="T6" fmla="*/ 0 w 141"/>
                <a:gd name="T7" fmla="*/ 1 h 172"/>
                <a:gd name="T8" fmla="*/ 3 w 141"/>
                <a:gd name="T9" fmla="*/ 0 h 172"/>
                <a:gd name="T10" fmla="*/ 141 w 141"/>
                <a:gd name="T11" fmla="*/ 169 h 172"/>
                <a:gd name="T12" fmla="*/ 140 w 141"/>
                <a:gd name="T13" fmla="*/ 172 h 172"/>
                <a:gd name="T14" fmla="*/ 139 w 141"/>
                <a:gd name="T15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172">
                  <a:moveTo>
                    <a:pt x="139" y="172"/>
                  </a:moveTo>
                  <a:cubicBezTo>
                    <a:pt x="138" y="172"/>
                    <a:pt x="138" y="171"/>
                    <a:pt x="137" y="170"/>
                  </a:cubicBezTo>
                  <a:cubicBezTo>
                    <a:pt x="117" y="84"/>
                    <a:pt x="44" y="17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6" y="14"/>
                    <a:pt x="120" y="82"/>
                    <a:pt x="141" y="169"/>
                  </a:cubicBezTo>
                  <a:cubicBezTo>
                    <a:pt x="141" y="170"/>
                    <a:pt x="141" y="171"/>
                    <a:pt x="140" y="172"/>
                  </a:cubicBezTo>
                  <a:lnTo>
                    <a:pt x="139" y="1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îṣḷíḍé">
              <a:extLst>
                <a:ext uri="{FF2B5EF4-FFF2-40B4-BE49-F238E27FC236}">
                  <a16:creationId xmlns:a16="http://schemas.microsoft.com/office/drawing/2014/main" id="{ED6F9C5E-C3A9-46B4-AC40-50505F84BEC1}"/>
                </a:ext>
              </a:extLst>
            </p:cNvPr>
            <p:cNvSpPr/>
            <p:nvPr/>
          </p:nvSpPr>
          <p:spPr bwMode="auto">
            <a:xfrm>
              <a:off x="4975226" y="5045075"/>
              <a:ext cx="392113" cy="363538"/>
            </a:xfrm>
            <a:custGeom>
              <a:avLst/>
              <a:gdLst>
                <a:gd name="T0" fmla="*/ 146 w 150"/>
                <a:gd name="T1" fmla="*/ 139 h 139"/>
                <a:gd name="T2" fmla="*/ 94 w 150"/>
                <a:gd name="T3" fmla="*/ 84 h 139"/>
                <a:gd name="T4" fmla="*/ 12 w 150"/>
                <a:gd name="T5" fmla="*/ 40 h 139"/>
                <a:gd name="T6" fmla="*/ 49 w 150"/>
                <a:gd name="T7" fmla="*/ 3 h 139"/>
                <a:gd name="T8" fmla="*/ 150 w 150"/>
                <a:gd name="T9" fmla="*/ 112 h 139"/>
                <a:gd name="T10" fmla="*/ 146 w 150"/>
                <a:gd name="T11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" h="139">
                  <a:moveTo>
                    <a:pt x="146" y="139"/>
                  </a:moveTo>
                  <a:cubicBezTo>
                    <a:pt x="141" y="125"/>
                    <a:pt x="122" y="103"/>
                    <a:pt x="94" y="84"/>
                  </a:cubicBezTo>
                  <a:cubicBezTo>
                    <a:pt x="62" y="64"/>
                    <a:pt x="22" y="56"/>
                    <a:pt x="12" y="40"/>
                  </a:cubicBezTo>
                  <a:cubicBezTo>
                    <a:pt x="0" y="20"/>
                    <a:pt x="16" y="0"/>
                    <a:pt x="49" y="3"/>
                  </a:cubicBezTo>
                  <a:cubicBezTo>
                    <a:pt x="81" y="6"/>
                    <a:pt x="139" y="47"/>
                    <a:pt x="150" y="112"/>
                  </a:cubicBezTo>
                  <a:lnTo>
                    <a:pt x="146" y="139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îṧlíḑè">
              <a:extLst>
                <a:ext uri="{FF2B5EF4-FFF2-40B4-BE49-F238E27FC236}">
                  <a16:creationId xmlns:a16="http://schemas.microsoft.com/office/drawing/2014/main" id="{4B58CE39-4B89-4F58-AFDA-1CEB03940084}"/>
                </a:ext>
              </a:extLst>
            </p:cNvPr>
            <p:cNvSpPr/>
            <p:nvPr/>
          </p:nvSpPr>
          <p:spPr bwMode="auto">
            <a:xfrm>
              <a:off x="5064126" y="5097463"/>
              <a:ext cx="311150" cy="271463"/>
            </a:xfrm>
            <a:custGeom>
              <a:avLst/>
              <a:gdLst>
                <a:gd name="T0" fmla="*/ 117 w 119"/>
                <a:gd name="T1" fmla="*/ 104 h 104"/>
                <a:gd name="T2" fmla="*/ 115 w 119"/>
                <a:gd name="T3" fmla="*/ 103 h 104"/>
                <a:gd name="T4" fmla="*/ 2 w 119"/>
                <a:gd name="T5" fmla="*/ 4 h 104"/>
                <a:gd name="T6" fmla="*/ 0 w 119"/>
                <a:gd name="T7" fmla="*/ 2 h 104"/>
                <a:gd name="T8" fmla="*/ 2 w 119"/>
                <a:gd name="T9" fmla="*/ 1 h 104"/>
                <a:gd name="T10" fmla="*/ 119 w 119"/>
                <a:gd name="T11" fmla="*/ 102 h 104"/>
                <a:gd name="T12" fmla="*/ 118 w 119"/>
                <a:gd name="T13" fmla="*/ 104 h 104"/>
                <a:gd name="T14" fmla="*/ 117 w 119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04">
                  <a:moveTo>
                    <a:pt x="117" y="104"/>
                  </a:moveTo>
                  <a:cubicBezTo>
                    <a:pt x="116" y="104"/>
                    <a:pt x="116" y="104"/>
                    <a:pt x="115" y="103"/>
                  </a:cubicBezTo>
                  <a:cubicBezTo>
                    <a:pt x="86" y="30"/>
                    <a:pt x="28" y="7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31" y="3"/>
                    <a:pt x="89" y="27"/>
                    <a:pt x="119" y="102"/>
                  </a:cubicBezTo>
                  <a:cubicBezTo>
                    <a:pt x="119" y="103"/>
                    <a:pt x="119" y="104"/>
                    <a:pt x="118" y="104"/>
                  </a:cubicBezTo>
                  <a:lnTo>
                    <a:pt x="117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î$lïḍê">
              <a:extLst>
                <a:ext uri="{FF2B5EF4-FFF2-40B4-BE49-F238E27FC236}">
                  <a16:creationId xmlns:a16="http://schemas.microsoft.com/office/drawing/2014/main" id="{C44670A0-A1F5-4F23-8B94-CF7259EACA01}"/>
                </a:ext>
              </a:extLst>
            </p:cNvPr>
            <p:cNvSpPr/>
            <p:nvPr/>
          </p:nvSpPr>
          <p:spPr bwMode="auto">
            <a:xfrm>
              <a:off x="7850188" y="3276600"/>
              <a:ext cx="455613" cy="422275"/>
            </a:xfrm>
            <a:custGeom>
              <a:avLst/>
              <a:gdLst>
                <a:gd name="T0" fmla="*/ 0 w 174"/>
                <a:gd name="T1" fmla="*/ 153 h 161"/>
                <a:gd name="T2" fmla="*/ 30 w 174"/>
                <a:gd name="T3" fmla="*/ 66 h 161"/>
                <a:gd name="T4" fmla="*/ 118 w 174"/>
                <a:gd name="T5" fmla="*/ 2 h 161"/>
                <a:gd name="T6" fmla="*/ 141 w 174"/>
                <a:gd name="T7" fmla="*/ 48 h 161"/>
                <a:gd name="T8" fmla="*/ 22 w 174"/>
                <a:gd name="T9" fmla="*/ 161 h 161"/>
                <a:gd name="T10" fmla="*/ 0 w 174"/>
                <a:gd name="T11" fmla="*/ 15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161">
                  <a:moveTo>
                    <a:pt x="0" y="153"/>
                  </a:moveTo>
                  <a:cubicBezTo>
                    <a:pt x="0" y="153"/>
                    <a:pt x="5" y="104"/>
                    <a:pt x="30" y="66"/>
                  </a:cubicBezTo>
                  <a:cubicBezTo>
                    <a:pt x="54" y="28"/>
                    <a:pt x="87" y="5"/>
                    <a:pt x="118" y="2"/>
                  </a:cubicBezTo>
                  <a:cubicBezTo>
                    <a:pt x="149" y="0"/>
                    <a:pt x="174" y="28"/>
                    <a:pt x="141" y="48"/>
                  </a:cubicBezTo>
                  <a:cubicBezTo>
                    <a:pt x="108" y="68"/>
                    <a:pt x="49" y="88"/>
                    <a:pt x="22" y="161"/>
                  </a:cubicBezTo>
                  <a:cubicBezTo>
                    <a:pt x="0" y="153"/>
                    <a:pt x="0" y="153"/>
                    <a:pt x="0" y="153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îSľïḋé">
              <a:extLst>
                <a:ext uri="{FF2B5EF4-FFF2-40B4-BE49-F238E27FC236}">
                  <a16:creationId xmlns:a16="http://schemas.microsoft.com/office/drawing/2014/main" id="{5147D792-8AE7-4A32-95D2-863886275625}"/>
                </a:ext>
              </a:extLst>
            </p:cNvPr>
            <p:cNvSpPr/>
            <p:nvPr/>
          </p:nvSpPr>
          <p:spPr bwMode="auto">
            <a:xfrm>
              <a:off x="7905751" y="3282950"/>
              <a:ext cx="355600" cy="415925"/>
            </a:xfrm>
            <a:custGeom>
              <a:avLst/>
              <a:gdLst>
                <a:gd name="T0" fmla="*/ 101 w 136"/>
                <a:gd name="T1" fmla="*/ 0 h 159"/>
                <a:gd name="T2" fmla="*/ 97 w 136"/>
                <a:gd name="T3" fmla="*/ 0 h 159"/>
                <a:gd name="T4" fmla="*/ 9 w 136"/>
                <a:gd name="T5" fmla="*/ 64 h 159"/>
                <a:gd name="T6" fmla="*/ 0 w 136"/>
                <a:gd name="T7" fmla="*/ 79 h 159"/>
                <a:gd name="T8" fmla="*/ 0 w 136"/>
                <a:gd name="T9" fmla="*/ 159 h 159"/>
                <a:gd name="T10" fmla="*/ 1 w 136"/>
                <a:gd name="T11" fmla="*/ 159 h 159"/>
                <a:gd name="T12" fmla="*/ 120 w 136"/>
                <a:gd name="T13" fmla="*/ 46 h 159"/>
                <a:gd name="T14" fmla="*/ 136 w 136"/>
                <a:gd name="T15" fmla="*/ 25 h 159"/>
                <a:gd name="T16" fmla="*/ 101 w 136"/>
                <a:gd name="T1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59">
                  <a:moveTo>
                    <a:pt x="101" y="0"/>
                  </a:moveTo>
                  <a:cubicBezTo>
                    <a:pt x="100" y="0"/>
                    <a:pt x="99" y="0"/>
                    <a:pt x="97" y="0"/>
                  </a:cubicBezTo>
                  <a:cubicBezTo>
                    <a:pt x="66" y="3"/>
                    <a:pt x="33" y="26"/>
                    <a:pt x="9" y="64"/>
                  </a:cubicBezTo>
                  <a:cubicBezTo>
                    <a:pt x="5" y="69"/>
                    <a:pt x="3" y="74"/>
                    <a:pt x="0" y="7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28" y="86"/>
                    <a:pt x="87" y="66"/>
                    <a:pt x="120" y="46"/>
                  </a:cubicBezTo>
                  <a:cubicBezTo>
                    <a:pt x="131" y="39"/>
                    <a:pt x="136" y="32"/>
                    <a:pt x="136" y="25"/>
                  </a:cubicBezTo>
                  <a:cubicBezTo>
                    <a:pt x="136" y="12"/>
                    <a:pt x="120" y="0"/>
                    <a:pt x="101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Sḻiḓé">
              <a:extLst>
                <a:ext uri="{FF2B5EF4-FFF2-40B4-BE49-F238E27FC236}">
                  <a16:creationId xmlns:a16="http://schemas.microsoft.com/office/drawing/2014/main" id="{24419C39-775A-4B34-BC2D-7C0284777D9C}"/>
                </a:ext>
              </a:extLst>
            </p:cNvPr>
            <p:cNvSpPr/>
            <p:nvPr/>
          </p:nvSpPr>
          <p:spPr bwMode="auto">
            <a:xfrm>
              <a:off x="7869238" y="3321050"/>
              <a:ext cx="331788" cy="322263"/>
            </a:xfrm>
            <a:custGeom>
              <a:avLst/>
              <a:gdLst>
                <a:gd name="T0" fmla="*/ 2 w 127"/>
                <a:gd name="T1" fmla="*/ 123 h 123"/>
                <a:gd name="T2" fmla="*/ 2 w 127"/>
                <a:gd name="T3" fmla="*/ 123 h 123"/>
                <a:gd name="T4" fmla="*/ 1 w 127"/>
                <a:gd name="T5" fmla="*/ 121 h 123"/>
                <a:gd name="T6" fmla="*/ 124 w 127"/>
                <a:gd name="T7" fmla="*/ 0 h 123"/>
                <a:gd name="T8" fmla="*/ 126 w 127"/>
                <a:gd name="T9" fmla="*/ 1 h 123"/>
                <a:gd name="T10" fmla="*/ 125 w 127"/>
                <a:gd name="T11" fmla="*/ 3 h 123"/>
                <a:gd name="T12" fmla="*/ 4 w 127"/>
                <a:gd name="T13" fmla="*/ 122 h 123"/>
                <a:gd name="T14" fmla="*/ 2 w 127"/>
                <a:gd name="T1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123">
                  <a:moveTo>
                    <a:pt x="2" y="123"/>
                  </a:moveTo>
                  <a:cubicBezTo>
                    <a:pt x="2" y="123"/>
                    <a:pt x="2" y="123"/>
                    <a:pt x="2" y="123"/>
                  </a:cubicBezTo>
                  <a:cubicBezTo>
                    <a:pt x="1" y="123"/>
                    <a:pt x="0" y="122"/>
                    <a:pt x="1" y="121"/>
                  </a:cubicBezTo>
                  <a:cubicBezTo>
                    <a:pt x="34" y="40"/>
                    <a:pt x="96" y="6"/>
                    <a:pt x="124" y="0"/>
                  </a:cubicBezTo>
                  <a:cubicBezTo>
                    <a:pt x="125" y="0"/>
                    <a:pt x="126" y="0"/>
                    <a:pt x="126" y="1"/>
                  </a:cubicBezTo>
                  <a:cubicBezTo>
                    <a:pt x="127" y="2"/>
                    <a:pt x="126" y="3"/>
                    <a:pt x="125" y="3"/>
                  </a:cubicBezTo>
                  <a:cubicBezTo>
                    <a:pt x="97" y="9"/>
                    <a:pt x="36" y="43"/>
                    <a:pt x="4" y="122"/>
                  </a:cubicBezTo>
                  <a:cubicBezTo>
                    <a:pt x="4" y="123"/>
                    <a:pt x="3" y="123"/>
                    <a:pt x="2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ṡḻîḓè">
              <a:extLst>
                <a:ext uri="{FF2B5EF4-FFF2-40B4-BE49-F238E27FC236}">
                  <a16:creationId xmlns:a16="http://schemas.microsoft.com/office/drawing/2014/main" id="{5833CF35-25A2-409C-ACE5-B0B34C822801}"/>
                </a:ext>
              </a:extLst>
            </p:cNvPr>
            <p:cNvSpPr/>
            <p:nvPr/>
          </p:nvSpPr>
          <p:spPr bwMode="auto">
            <a:xfrm>
              <a:off x="7877176" y="3533775"/>
              <a:ext cx="439738" cy="438150"/>
            </a:xfrm>
            <a:custGeom>
              <a:avLst/>
              <a:gdLst>
                <a:gd name="T0" fmla="*/ 165 w 168"/>
                <a:gd name="T1" fmla="*/ 43 h 168"/>
                <a:gd name="T2" fmla="*/ 149 w 168"/>
                <a:gd name="T3" fmla="*/ 55 h 168"/>
                <a:gd name="T4" fmla="*/ 132 w 168"/>
                <a:gd name="T5" fmla="*/ 67 h 168"/>
                <a:gd name="T6" fmla="*/ 129 w 168"/>
                <a:gd name="T7" fmla="*/ 108 h 168"/>
                <a:gd name="T8" fmla="*/ 114 w 168"/>
                <a:gd name="T9" fmla="*/ 116 h 168"/>
                <a:gd name="T10" fmla="*/ 99 w 168"/>
                <a:gd name="T11" fmla="*/ 117 h 168"/>
                <a:gd name="T12" fmla="*/ 93 w 168"/>
                <a:gd name="T13" fmla="*/ 117 h 168"/>
                <a:gd name="T14" fmla="*/ 73 w 168"/>
                <a:gd name="T15" fmla="*/ 119 h 168"/>
                <a:gd name="T16" fmla="*/ 54 w 168"/>
                <a:gd name="T17" fmla="*/ 146 h 168"/>
                <a:gd name="T18" fmla="*/ 22 w 168"/>
                <a:gd name="T19" fmla="*/ 166 h 168"/>
                <a:gd name="T20" fmla="*/ 5 w 168"/>
                <a:gd name="T21" fmla="*/ 165 h 168"/>
                <a:gd name="T22" fmla="*/ 4 w 168"/>
                <a:gd name="T23" fmla="*/ 165 h 168"/>
                <a:gd name="T24" fmla="*/ 4 w 168"/>
                <a:gd name="T25" fmla="*/ 165 h 168"/>
                <a:gd name="T26" fmla="*/ 2 w 168"/>
                <a:gd name="T27" fmla="*/ 163 h 168"/>
                <a:gd name="T28" fmla="*/ 2 w 168"/>
                <a:gd name="T29" fmla="*/ 162 h 168"/>
                <a:gd name="T30" fmla="*/ 3 w 168"/>
                <a:gd name="T31" fmla="*/ 143 h 168"/>
                <a:gd name="T32" fmla="*/ 3 w 168"/>
                <a:gd name="T33" fmla="*/ 142 h 168"/>
                <a:gd name="T34" fmla="*/ 3 w 168"/>
                <a:gd name="T35" fmla="*/ 119 h 168"/>
                <a:gd name="T36" fmla="*/ 2 w 168"/>
                <a:gd name="T37" fmla="*/ 78 h 168"/>
                <a:gd name="T38" fmla="*/ 5 w 168"/>
                <a:gd name="T39" fmla="*/ 50 h 168"/>
                <a:gd name="T40" fmla="*/ 24 w 168"/>
                <a:gd name="T41" fmla="*/ 32 h 168"/>
                <a:gd name="T42" fmla="*/ 28 w 168"/>
                <a:gd name="T43" fmla="*/ 20 h 168"/>
                <a:gd name="T44" fmla="*/ 55 w 168"/>
                <a:gd name="T45" fmla="*/ 1 h 168"/>
                <a:gd name="T46" fmla="*/ 108 w 168"/>
                <a:gd name="T47" fmla="*/ 14 h 168"/>
                <a:gd name="T48" fmla="*/ 122 w 168"/>
                <a:gd name="T49" fmla="*/ 11 h 168"/>
                <a:gd name="T50" fmla="*/ 162 w 168"/>
                <a:gd name="T51" fmla="*/ 25 h 168"/>
                <a:gd name="T52" fmla="*/ 165 w 168"/>
                <a:gd name="T53" fmla="*/ 4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8" h="168">
                  <a:moveTo>
                    <a:pt x="165" y="43"/>
                  </a:moveTo>
                  <a:cubicBezTo>
                    <a:pt x="162" y="49"/>
                    <a:pt x="155" y="53"/>
                    <a:pt x="149" y="55"/>
                  </a:cubicBezTo>
                  <a:cubicBezTo>
                    <a:pt x="142" y="58"/>
                    <a:pt x="135" y="61"/>
                    <a:pt x="132" y="67"/>
                  </a:cubicBezTo>
                  <a:cubicBezTo>
                    <a:pt x="125" y="79"/>
                    <a:pt x="136" y="96"/>
                    <a:pt x="129" y="108"/>
                  </a:cubicBezTo>
                  <a:cubicBezTo>
                    <a:pt x="126" y="113"/>
                    <a:pt x="120" y="115"/>
                    <a:pt x="114" y="116"/>
                  </a:cubicBezTo>
                  <a:cubicBezTo>
                    <a:pt x="109" y="117"/>
                    <a:pt x="104" y="117"/>
                    <a:pt x="99" y="117"/>
                  </a:cubicBezTo>
                  <a:cubicBezTo>
                    <a:pt x="97" y="117"/>
                    <a:pt x="95" y="117"/>
                    <a:pt x="93" y="117"/>
                  </a:cubicBezTo>
                  <a:cubicBezTo>
                    <a:pt x="86" y="116"/>
                    <a:pt x="79" y="116"/>
                    <a:pt x="73" y="119"/>
                  </a:cubicBezTo>
                  <a:cubicBezTo>
                    <a:pt x="63" y="124"/>
                    <a:pt x="60" y="137"/>
                    <a:pt x="54" y="146"/>
                  </a:cubicBezTo>
                  <a:cubicBezTo>
                    <a:pt x="47" y="157"/>
                    <a:pt x="35" y="165"/>
                    <a:pt x="22" y="166"/>
                  </a:cubicBezTo>
                  <a:cubicBezTo>
                    <a:pt x="17" y="167"/>
                    <a:pt x="9" y="168"/>
                    <a:pt x="5" y="165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3" y="164"/>
                    <a:pt x="3" y="163"/>
                    <a:pt x="2" y="163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0" y="156"/>
                    <a:pt x="3" y="149"/>
                    <a:pt x="3" y="143"/>
                  </a:cubicBezTo>
                  <a:cubicBezTo>
                    <a:pt x="3" y="143"/>
                    <a:pt x="3" y="142"/>
                    <a:pt x="3" y="142"/>
                  </a:cubicBezTo>
                  <a:cubicBezTo>
                    <a:pt x="3" y="134"/>
                    <a:pt x="3" y="127"/>
                    <a:pt x="3" y="119"/>
                  </a:cubicBezTo>
                  <a:cubicBezTo>
                    <a:pt x="2" y="105"/>
                    <a:pt x="2" y="92"/>
                    <a:pt x="2" y="78"/>
                  </a:cubicBezTo>
                  <a:cubicBezTo>
                    <a:pt x="2" y="69"/>
                    <a:pt x="1" y="59"/>
                    <a:pt x="5" y="50"/>
                  </a:cubicBezTo>
                  <a:cubicBezTo>
                    <a:pt x="9" y="41"/>
                    <a:pt x="20" y="41"/>
                    <a:pt x="24" y="32"/>
                  </a:cubicBezTo>
                  <a:cubicBezTo>
                    <a:pt x="25" y="28"/>
                    <a:pt x="26" y="24"/>
                    <a:pt x="28" y="20"/>
                  </a:cubicBezTo>
                  <a:cubicBezTo>
                    <a:pt x="32" y="10"/>
                    <a:pt x="43" y="2"/>
                    <a:pt x="55" y="1"/>
                  </a:cubicBezTo>
                  <a:cubicBezTo>
                    <a:pt x="73" y="0"/>
                    <a:pt x="90" y="15"/>
                    <a:pt x="108" y="14"/>
                  </a:cubicBezTo>
                  <a:cubicBezTo>
                    <a:pt x="113" y="13"/>
                    <a:pt x="117" y="12"/>
                    <a:pt x="122" y="11"/>
                  </a:cubicBezTo>
                  <a:cubicBezTo>
                    <a:pt x="137" y="8"/>
                    <a:pt x="154" y="13"/>
                    <a:pt x="162" y="25"/>
                  </a:cubicBezTo>
                  <a:cubicBezTo>
                    <a:pt x="166" y="30"/>
                    <a:pt x="168" y="37"/>
                    <a:pt x="165" y="4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íşļiḓê">
              <a:extLst>
                <a:ext uri="{FF2B5EF4-FFF2-40B4-BE49-F238E27FC236}">
                  <a16:creationId xmlns:a16="http://schemas.microsoft.com/office/drawing/2014/main" id="{9042DBE1-95DB-41FD-BC0A-677C013F5A0B}"/>
                </a:ext>
              </a:extLst>
            </p:cNvPr>
            <p:cNvSpPr/>
            <p:nvPr/>
          </p:nvSpPr>
          <p:spPr bwMode="auto">
            <a:xfrm>
              <a:off x="7874001" y="3594100"/>
              <a:ext cx="392113" cy="290513"/>
            </a:xfrm>
            <a:custGeom>
              <a:avLst/>
              <a:gdLst>
                <a:gd name="T0" fmla="*/ 2 w 150"/>
                <a:gd name="T1" fmla="*/ 110 h 111"/>
                <a:gd name="T2" fmla="*/ 1 w 150"/>
                <a:gd name="T3" fmla="*/ 110 h 111"/>
                <a:gd name="T4" fmla="*/ 0 w 150"/>
                <a:gd name="T5" fmla="*/ 109 h 111"/>
                <a:gd name="T6" fmla="*/ 149 w 150"/>
                <a:gd name="T7" fmla="*/ 2 h 111"/>
                <a:gd name="T8" fmla="*/ 150 w 150"/>
                <a:gd name="T9" fmla="*/ 3 h 111"/>
                <a:gd name="T10" fmla="*/ 149 w 150"/>
                <a:gd name="T11" fmla="*/ 5 h 111"/>
                <a:gd name="T12" fmla="*/ 3 w 150"/>
                <a:gd name="T13" fmla="*/ 109 h 111"/>
                <a:gd name="T14" fmla="*/ 2 w 150"/>
                <a:gd name="T15" fmla="*/ 11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111">
                  <a:moveTo>
                    <a:pt x="2" y="110"/>
                  </a:move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09"/>
                    <a:pt x="0" y="109"/>
                  </a:cubicBezTo>
                  <a:cubicBezTo>
                    <a:pt x="26" y="14"/>
                    <a:pt x="126" y="0"/>
                    <a:pt x="149" y="2"/>
                  </a:cubicBezTo>
                  <a:cubicBezTo>
                    <a:pt x="150" y="2"/>
                    <a:pt x="150" y="2"/>
                    <a:pt x="150" y="3"/>
                  </a:cubicBezTo>
                  <a:cubicBezTo>
                    <a:pt x="150" y="4"/>
                    <a:pt x="150" y="5"/>
                    <a:pt x="149" y="5"/>
                  </a:cubicBezTo>
                  <a:cubicBezTo>
                    <a:pt x="126" y="3"/>
                    <a:pt x="28" y="16"/>
                    <a:pt x="3" y="109"/>
                  </a:cubicBezTo>
                  <a:cubicBezTo>
                    <a:pt x="3" y="110"/>
                    <a:pt x="2" y="111"/>
                    <a:pt x="2" y="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ŝḷiḍê">
              <a:extLst>
                <a:ext uri="{FF2B5EF4-FFF2-40B4-BE49-F238E27FC236}">
                  <a16:creationId xmlns:a16="http://schemas.microsoft.com/office/drawing/2014/main" id="{CB5082D0-1A6E-41B3-86E3-4A1486BAA07B}"/>
                </a:ext>
              </a:extLst>
            </p:cNvPr>
            <p:cNvSpPr/>
            <p:nvPr/>
          </p:nvSpPr>
          <p:spPr bwMode="auto">
            <a:xfrm>
              <a:off x="7983538" y="3679825"/>
              <a:ext cx="192088" cy="76200"/>
            </a:xfrm>
            <a:custGeom>
              <a:avLst/>
              <a:gdLst>
                <a:gd name="T0" fmla="*/ 71 w 73"/>
                <a:gd name="T1" fmla="*/ 29 h 29"/>
                <a:gd name="T2" fmla="*/ 70 w 73"/>
                <a:gd name="T3" fmla="*/ 29 h 29"/>
                <a:gd name="T4" fmla="*/ 2 w 73"/>
                <a:gd name="T5" fmla="*/ 10 h 29"/>
                <a:gd name="T6" fmla="*/ 0 w 73"/>
                <a:gd name="T7" fmla="*/ 8 h 29"/>
                <a:gd name="T8" fmla="*/ 1 w 73"/>
                <a:gd name="T9" fmla="*/ 7 h 29"/>
                <a:gd name="T10" fmla="*/ 72 w 73"/>
                <a:gd name="T11" fmla="*/ 27 h 29"/>
                <a:gd name="T12" fmla="*/ 72 w 73"/>
                <a:gd name="T13" fmla="*/ 29 h 29"/>
                <a:gd name="T14" fmla="*/ 71 w 73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29">
                  <a:moveTo>
                    <a:pt x="71" y="29"/>
                  </a:moveTo>
                  <a:cubicBezTo>
                    <a:pt x="70" y="29"/>
                    <a:pt x="70" y="29"/>
                    <a:pt x="70" y="29"/>
                  </a:cubicBezTo>
                  <a:cubicBezTo>
                    <a:pt x="70" y="29"/>
                    <a:pt x="44" y="4"/>
                    <a:pt x="2" y="10"/>
                  </a:cubicBezTo>
                  <a:cubicBezTo>
                    <a:pt x="1" y="10"/>
                    <a:pt x="0" y="9"/>
                    <a:pt x="0" y="8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45" y="0"/>
                    <a:pt x="72" y="26"/>
                    <a:pt x="72" y="27"/>
                  </a:cubicBezTo>
                  <a:cubicBezTo>
                    <a:pt x="73" y="27"/>
                    <a:pt x="73" y="28"/>
                    <a:pt x="72" y="29"/>
                  </a:cubicBezTo>
                  <a:cubicBezTo>
                    <a:pt x="72" y="29"/>
                    <a:pt x="71" y="29"/>
                    <a:pt x="71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íṩľíďé">
              <a:extLst>
                <a:ext uri="{FF2B5EF4-FFF2-40B4-BE49-F238E27FC236}">
                  <a16:creationId xmlns:a16="http://schemas.microsoft.com/office/drawing/2014/main" id="{F4A94556-C189-441E-A1B5-34A66D52A482}"/>
                </a:ext>
              </a:extLst>
            </p:cNvPr>
            <p:cNvSpPr/>
            <p:nvPr/>
          </p:nvSpPr>
          <p:spPr bwMode="auto">
            <a:xfrm>
              <a:off x="5353051" y="1779588"/>
              <a:ext cx="2552700" cy="3667125"/>
            </a:xfrm>
            <a:custGeom>
              <a:avLst/>
              <a:gdLst>
                <a:gd name="T0" fmla="*/ 8 w 975"/>
                <a:gd name="T1" fmla="*/ 1401 h 1403"/>
                <a:gd name="T2" fmla="*/ 0 w 975"/>
                <a:gd name="T3" fmla="*/ 1386 h 1403"/>
                <a:gd name="T4" fmla="*/ 0 w 975"/>
                <a:gd name="T5" fmla="*/ 562 h 1403"/>
                <a:gd name="T6" fmla="*/ 9 w 975"/>
                <a:gd name="T7" fmla="*/ 547 h 1403"/>
                <a:gd name="T8" fmla="*/ 950 w 975"/>
                <a:gd name="T9" fmla="*/ 3 h 1403"/>
                <a:gd name="T10" fmla="*/ 967 w 975"/>
                <a:gd name="T11" fmla="*/ 3 h 1403"/>
                <a:gd name="T12" fmla="*/ 975 w 975"/>
                <a:gd name="T13" fmla="*/ 18 h 1403"/>
                <a:gd name="T14" fmla="*/ 975 w 975"/>
                <a:gd name="T15" fmla="*/ 842 h 1403"/>
                <a:gd name="T16" fmla="*/ 966 w 975"/>
                <a:gd name="T17" fmla="*/ 857 h 1403"/>
                <a:gd name="T18" fmla="*/ 25 w 975"/>
                <a:gd name="T19" fmla="*/ 1400 h 1403"/>
                <a:gd name="T20" fmla="*/ 8 w 975"/>
                <a:gd name="T21" fmla="*/ 1401 h 1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5" h="1403">
                  <a:moveTo>
                    <a:pt x="8" y="1401"/>
                  </a:moveTo>
                  <a:cubicBezTo>
                    <a:pt x="4" y="1398"/>
                    <a:pt x="0" y="1391"/>
                    <a:pt x="0" y="1386"/>
                  </a:cubicBezTo>
                  <a:cubicBezTo>
                    <a:pt x="0" y="562"/>
                    <a:pt x="0" y="562"/>
                    <a:pt x="0" y="562"/>
                  </a:cubicBezTo>
                  <a:cubicBezTo>
                    <a:pt x="0" y="556"/>
                    <a:pt x="4" y="550"/>
                    <a:pt x="9" y="547"/>
                  </a:cubicBezTo>
                  <a:cubicBezTo>
                    <a:pt x="950" y="3"/>
                    <a:pt x="950" y="3"/>
                    <a:pt x="950" y="3"/>
                  </a:cubicBezTo>
                  <a:cubicBezTo>
                    <a:pt x="955" y="1"/>
                    <a:pt x="962" y="0"/>
                    <a:pt x="967" y="3"/>
                  </a:cubicBezTo>
                  <a:cubicBezTo>
                    <a:pt x="971" y="6"/>
                    <a:pt x="975" y="12"/>
                    <a:pt x="975" y="18"/>
                  </a:cubicBezTo>
                  <a:cubicBezTo>
                    <a:pt x="975" y="842"/>
                    <a:pt x="975" y="842"/>
                    <a:pt x="975" y="842"/>
                  </a:cubicBezTo>
                  <a:cubicBezTo>
                    <a:pt x="975" y="847"/>
                    <a:pt x="971" y="854"/>
                    <a:pt x="966" y="857"/>
                  </a:cubicBezTo>
                  <a:cubicBezTo>
                    <a:pt x="25" y="1400"/>
                    <a:pt x="25" y="1400"/>
                    <a:pt x="25" y="1400"/>
                  </a:cubicBezTo>
                  <a:cubicBezTo>
                    <a:pt x="20" y="1403"/>
                    <a:pt x="13" y="1403"/>
                    <a:pt x="8" y="1401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îṥľíḍè">
              <a:extLst>
                <a:ext uri="{FF2B5EF4-FFF2-40B4-BE49-F238E27FC236}">
                  <a16:creationId xmlns:a16="http://schemas.microsoft.com/office/drawing/2014/main" id="{50311A50-987B-478E-BF4A-2A63956C657D}"/>
                </a:ext>
              </a:extLst>
            </p:cNvPr>
            <p:cNvSpPr/>
            <p:nvPr/>
          </p:nvSpPr>
          <p:spPr bwMode="auto">
            <a:xfrm>
              <a:off x="7861301" y="1782763"/>
              <a:ext cx="17463" cy="1588"/>
            </a:xfrm>
            <a:custGeom>
              <a:avLst/>
              <a:gdLst>
                <a:gd name="T0" fmla="*/ 1 w 7"/>
                <a:gd name="T1" fmla="*/ 0 h 1"/>
                <a:gd name="T2" fmla="*/ 0 w 7"/>
                <a:gd name="T3" fmla="*/ 0 h 1"/>
                <a:gd name="T4" fmla="*/ 1 w 7"/>
                <a:gd name="T5" fmla="*/ 0 h 1"/>
                <a:gd name="T6" fmla="*/ 7 w 7"/>
                <a:gd name="T7" fmla="*/ 1 h 1"/>
                <a:gd name="T8" fmla="*/ 1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" y="0"/>
                    <a:pt x="3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îṣ1îďè">
              <a:extLst>
                <a:ext uri="{FF2B5EF4-FFF2-40B4-BE49-F238E27FC236}">
                  <a16:creationId xmlns:a16="http://schemas.microsoft.com/office/drawing/2014/main" id="{059403FE-8F3A-4154-B7D9-6BC90313F44D}"/>
                </a:ext>
              </a:extLst>
            </p:cNvPr>
            <p:cNvSpPr/>
            <p:nvPr/>
          </p:nvSpPr>
          <p:spPr bwMode="auto">
            <a:xfrm>
              <a:off x="5359401" y="1782763"/>
              <a:ext cx="2546350" cy="1468438"/>
            </a:xfrm>
            <a:custGeom>
              <a:avLst/>
              <a:gdLst>
                <a:gd name="T0" fmla="*/ 956 w 972"/>
                <a:gd name="T1" fmla="*/ 0 h 562"/>
                <a:gd name="T2" fmla="*/ 955 w 972"/>
                <a:gd name="T3" fmla="*/ 0 h 562"/>
                <a:gd name="T4" fmla="*/ 947 w 972"/>
                <a:gd name="T5" fmla="*/ 2 h 562"/>
                <a:gd name="T6" fmla="*/ 6 w 972"/>
                <a:gd name="T7" fmla="*/ 546 h 562"/>
                <a:gd name="T8" fmla="*/ 0 w 972"/>
                <a:gd name="T9" fmla="*/ 552 h 562"/>
                <a:gd name="T10" fmla="*/ 16 w 972"/>
                <a:gd name="T11" fmla="*/ 562 h 562"/>
                <a:gd name="T12" fmla="*/ 16 w 972"/>
                <a:gd name="T13" fmla="*/ 562 h 562"/>
                <a:gd name="T14" fmla="*/ 16 w 972"/>
                <a:gd name="T15" fmla="*/ 561 h 562"/>
                <a:gd name="T16" fmla="*/ 22 w 972"/>
                <a:gd name="T17" fmla="*/ 555 h 562"/>
                <a:gd name="T18" fmla="*/ 963 w 972"/>
                <a:gd name="T19" fmla="*/ 12 h 562"/>
                <a:gd name="T20" fmla="*/ 963 w 972"/>
                <a:gd name="T21" fmla="*/ 12 h 562"/>
                <a:gd name="T22" fmla="*/ 967 w 972"/>
                <a:gd name="T23" fmla="*/ 11 h 562"/>
                <a:gd name="T24" fmla="*/ 972 w 972"/>
                <a:gd name="T25" fmla="*/ 15 h 562"/>
                <a:gd name="T26" fmla="*/ 964 w 972"/>
                <a:gd name="T27" fmla="*/ 2 h 562"/>
                <a:gd name="T28" fmla="*/ 962 w 972"/>
                <a:gd name="T29" fmla="*/ 1 h 562"/>
                <a:gd name="T30" fmla="*/ 956 w 972"/>
                <a:gd name="T31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72" h="562">
                  <a:moveTo>
                    <a:pt x="956" y="0"/>
                  </a:moveTo>
                  <a:cubicBezTo>
                    <a:pt x="956" y="0"/>
                    <a:pt x="955" y="0"/>
                    <a:pt x="955" y="0"/>
                  </a:cubicBezTo>
                  <a:cubicBezTo>
                    <a:pt x="952" y="0"/>
                    <a:pt x="949" y="1"/>
                    <a:pt x="947" y="2"/>
                  </a:cubicBezTo>
                  <a:cubicBezTo>
                    <a:pt x="6" y="546"/>
                    <a:pt x="6" y="546"/>
                    <a:pt x="6" y="546"/>
                  </a:cubicBezTo>
                  <a:cubicBezTo>
                    <a:pt x="3" y="547"/>
                    <a:pt x="1" y="550"/>
                    <a:pt x="0" y="55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1"/>
                    <a:pt x="16" y="561"/>
                    <a:pt x="16" y="561"/>
                  </a:cubicBezTo>
                  <a:cubicBezTo>
                    <a:pt x="18" y="559"/>
                    <a:pt x="20" y="556"/>
                    <a:pt x="22" y="555"/>
                  </a:cubicBezTo>
                  <a:cubicBezTo>
                    <a:pt x="963" y="12"/>
                    <a:pt x="963" y="12"/>
                    <a:pt x="963" y="12"/>
                  </a:cubicBezTo>
                  <a:cubicBezTo>
                    <a:pt x="963" y="12"/>
                    <a:pt x="963" y="12"/>
                    <a:pt x="963" y="12"/>
                  </a:cubicBezTo>
                  <a:cubicBezTo>
                    <a:pt x="965" y="11"/>
                    <a:pt x="966" y="11"/>
                    <a:pt x="967" y="11"/>
                  </a:cubicBezTo>
                  <a:cubicBezTo>
                    <a:pt x="970" y="11"/>
                    <a:pt x="972" y="12"/>
                    <a:pt x="972" y="15"/>
                  </a:cubicBezTo>
                  <a:cubicBezTo>
                    <a:pt x="971" y="10"/>
                    <a:pt x="968" y="4"/>
                    <a:pt x="964" y="2"/>
                  </a:cubicBezTo>
                  <a:cubicBezTo>
                    <a:pt x="963" y="2"/>
                    <a:pt x="963" y="1"/>
                    <a:pt x="962" y="1"/>
                  </a:cubicBezTo>
                  <a:cubicBezTo>
                    <a:pt x="960" y="0"/>
                    <a:pt x="958" y="0"/>
                    <a:pt x="956" y="0"/>
                  </a:cubicBezTo>
                </a:path>
              </a:pathLst>
            </a:custGeom>
            <a:solidFill>
              <a:srgbClr val="7D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íšľïḑè">
              <a:extLst>
                <a:ext uri="{FF2B5EF4-FFF2-40B4-BE49-F238E27FC236}">
                  <a16:creationId xmlns:a16="http://schemas.microsoft.com/office/drawing/2014/main" id="{90052708-C36C-4FC6-B277-BDC7B92EAA94}"/>
                </a:ext>
              </a:extLst>
            </p:cNvPr>
            <p:cNvSpPr/>
            <p:nvPr/>
          </p:nvSpPr>
          <p:spPr bwMode="auto">
            <a:xfrm>
              <a:off x="5353051" y="3514725"/>
              <a:ext cx="58738" cy="1931988"/>
            </a:xfrm>
            <a:custGeom>
              <a:avLst/>
              <a:gdLst>
                <a:gd name="T0" fmla="*/ 23 w 23"/>
                <a:gd name="T1" fmla="*/ 737 h 739"/>
                <a:gd name="T2" fmla="*/ 23 w 23"/>
                <a:gd name="T3" fmla="*/ 737 h 739"/>
                <a:gd name="T4" fmla="*/ 22 w 23"/>
                <a:gd name="T5" fmla="*/ 737 h 739"/>
                <a:gd name="T6" fmla="*/ 22 w 23"/>
                <a:gd name="T7" fmla="*/ 738 h 739"/>
                <a:gd name="T8" fmla="*/ 20 w 23"/>
                <a:gd name="T9" fmla="*/ 738 h 739"/>
                <a:gd name="T10" fmla="*/ 20 w 23"/>
                <a:gd name="T11" fmla="*/ 738 h 739"/>
                <a:gd name="T12" fmla="*/ 18 w 23"/>
                <a:gd name="T13" fmla="*/ 738 h 739"/>
                <a:gd name="T14" fmla="*/ 8 w 23"/>
                <a:gd name="T15" fmla="*/ 737 h 739"/>
                <a:gd name="T16" fmla="*/ 0 w 23"/>
                <a:gd name="T17" fmla="*/ 722 h 739"/>
                <a:gd name="T18" fmla="*/ 0 w 23"/>
                <a:gd name="T19" fmla="*/ 0 h 739"/>
                <a:gd name="T20" fmla="*/ 16 w 23"/>
                <a:gd name="T21" fmla="*/ 10 h 739"/>
                <a:gd name="T22" fmla="*/ 16 w 23"/>
                <a:gd name="T23" fmla="*/ 731 h 739"/>
                <a:gd name="T24" fmla="*/ 21 w 23"/>
                <a:gd name="T25" fmla="*/ 737 h 739"/>
                <a:gd name="T26" fmla="*/ 22 w 23"/>
                <a:gd name="T27" fmla="*/ 737 h 739"/>
                <a:gd name="T28" fmla="*/ 23 w 23"/>
                <a:gd name="T29" fmla="*/ 737 h 739"/>
                <a:gd name="T30" fmla="*/ 23 w 23"/>
                <a:gd name="T31" fmla="*/ 737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" h="739">
                  <a:moveTo>
                    <a:pt x="23" y="737"/>
                  </a:moveTo>
                  <a:cubicBezTo>
                    <a:pt x="23" y="737"/>
                    <a:pt x="23" y="737"/>
                    <a:pt x="23" y="737"/>
                  </a:cubicBezTo>
                  <a:cubicBezTo>
                    <a:pt x="22" y="737"/>
                    <a:pt x="22" y="737"/>
                    <a:pt x="22" y="737"/>
                  </a:cubicBezTo>
                  <a:cubicBezTo>
                    <a:pt x="22" y="738"/>
                    <a:pt x="22" y="738"/>
                    <a:pt x="22" y="738"/>
                  </a:cubicBezTo>
                  <a:cubicBezTo>
                    <a:pt x="21" y="738"/>
                    <a:pt x="21" y="738"/>
                    <a:pt x="20" y="738"/>
                  </a:cubicBezTo>
                  <a:cubicBezTo>
                    <a:pt x="20" y="738"/>
                    <a:pt x="20" y="738"/>
                    <a:pt x="20" y="738"/>
                  </a:cubicBezTo>
                  <a:cubicBezTo>
                    <a:pt x="19" y="738"/>
                    <a:pt x="19" y="738"/>
                    <a:pt x="18" y="738"/>
                  </a:cubicBezTo>
                  <a:cubicBezTo>
                    <a:pt x="15" y="739"/>
                    <a:pt x="11" y="738"/>
                    <a:pt x="8" y="737"/>
                  </a:cubicBezTo>
                  <a:cubicBezTo>
                    <a:pt x="4" y="734"/>
                    <a:pt x="0" y="727"/>
                    <a:pt x="0" y="7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731"/>
                    <a:pt x="16" y="731"/>
                    <a:pt x="16" y="731"/>
                  </a:cubicBezTo>
                  <a:cubicBezTo>
                    <a:pt x="16" y="735"/>
                    <a:pt x="18" y="737"/>
                    <a:pt x="21" y="737"/>
                  </a:cubicBezTo>
                  <a:cubicBezTo>
                    <a:pt x="22" y="737"/>
                    <a:pt x="22" y="737"/>
                    <a:pt x="22" y="737"/>
                  </a:cubicBezTo>
                  <a:cubicBezTo>
                    <a:pt x="23" y="737"/>
                    <a:pt x="23" y="737"/>
                    <a:pt x="23" y="737"/>
                  </a:cubicBezTo>
                  <a:cubicBezTo>
                    <a:pt x="23" y="737"/>
                    <a:pt x="23" y="737"/>
                    <a:pt x="23" y="737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íŝľîḓè">
              <a:extLst>
                <a:ext uri="{FF2B5EF4-FFF2-40B4-BE49-F238E27FC236}">
                  <a16:creationId xmlns:a16="http://schemas.microsoft.com/office/drawing/2014/main" id="{0D445B60-FBA6-498F-9004-C8401E086C2D}"/>
                </a:ext>
              </a:extLst>
            </p:cNvPr>
            <p:cNvSpPr/>
            <p:nvPr/>
          </p:nvSpPr>
          <p:spPr bwMode="auto">
            <a:xfrm>
              <a:off x="5354638" y="3238500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ïşļïḑe">
              <a:extLst>
                <a:ext uri="{FF2B5EF4-FFF2-40B4-BE49-F238E27FC236}">
                  <a16:creationId xmlns:a16="http://schemas.microsoft.com/office/drawing/2014/main" id="{AC05DE9E-FDC4-4A74-84C5-879844771F86}"/>
                </a:ext>
              </a:extLst>
            </p:cNvPr>
            <p:cNvSpPr/>
            <p:nvPr/>
          </p:nvSpPr>
          <p:spPr bwMode="auto">
            <a:xfrm>
              <a:off x="5353051" y="3368675"/>
              <a:ext cx="1588" cy="49213"/>
            </a:xfrm>
            <a:prstGeom prst="rect">
              <a:avLst/>
            </a:pr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íSľíde">
              <a:extLst>
                <a:ext uri="{FF2B5EF4-FFF2-40B4-BE49-F238E27FC236}">
                  <a16:creationId xmlns:a16="http://schemas.microsoft.com/office/drawing/2014/main" id="{5DA72AA7-A08A-4215-BF77-4DB8CCB68953}"/>
                </a:ext>
              </a:extLst>
            </p:cNvPr>
            <p:cNvSpPr/>
            <p:nvPr/>
          </p:nvSpPr>
          <p:spPr bwMode="auto">
            <a:xfrm>
              <a:off x="5353051" y="3368675"/>
              <a:ext cx="1588" cy="4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ïSļiḍe">
              <a:extLst>
                <a:ext uri="{FF2B5EF4-FFF2-40B4-BE49-F238E27FC236}">
                  <a16:creationId xmlns:a16="http://schemas.microsoft.com/office/drawing/2014/main" id="{A220E1B3-C75D-481D-B8C3-3D236FB4F3DD}"/>
                </a:ext>
              </a:extLst>
            </p:cNvPr>
            <p:cNvSpPr/>
            <p:nvPr/>
          </p:nvSpPr>
          <p:spPr bwMode="auto">
            <a:xfrm>
              <a:off x="5353051" y="3417888"/>
              <a:ext cx="1588" cy="9683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îŝḻíḑè">
              <a:extLst>
                <a:ext uri="{FF2B5EF4-FFF2-40B4-BE49-F238E27FC236}">
                  <a16:creationId xmlns:a16="http://schemas.microsoft.com/office/drawing/2014/main" id="{EA76D6D7-2F70-4D2D-8BC6-6C18500D30D3}"/>
                </a:ext>
              </a:extLst>
            </p:cNvPr>
            <p:cNvSpPr/>
            <p:nvPr/>
          </p:nvSpPr>
          <p:spPr bwMode="auto">
            <a:xfrm>
              <a:off x="5353051" y="3417888"/>
              <a:ext cx="1588" cy="9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îŝḻïde">
              <a:extLst>
                <a:ext uri="{FF2B5EF4-FFF2-40B4-BE49-F238E27FC236}">
                  <a16:creationId xmlns:a16="http://schemas.microsoft.com/office/drawing/2014/main" id="{24C05A8A-1026-463F-8021-440B7731CDC3}"/>
                </a:ext>
              </a:extLst>
            </p:cNvPr>
            <p:cNvSpPr/>
            <p:nvPr/>
          </p:nvSpPr>
          <p:spPr bwMode="auto">
            <a:xfrm>
              <a:off x="5353051" y="3514725"/>
              <a:ext cx="1588" cy="1588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isḷïḍè">
              <a:extLst>
                <a:ext uri="{FF2B5EF4-FFF2-40B4-BE49-F238E27FC236}">
                  <a16:creationId xmlns:a16="http://schemas.microsoft.com/office/drawing/2014/main" id="{A6474843-E95D-484B-BD01-9933A63C9CDF}"/>
                </a:ext>
              </a:extLst>
            </p:cNvPr>
            <p:cNvSpPr/>
            <p:nvPr/>
          </p:nvSpPr>
          <p:spPr bwMode="auto">
            <a:xfrm>
              <a:off x="5353051" y="3514725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ïṧḻïḋê">
              <a:extLst>
                <a:ext uri="{FF2B5EF4-FFF2-40B4-BE49-F238E27FC236}">
                  <a16:creationId xmlns:a16="http://schemas.microsoft.com/office/drawing/2014/main" id="{015EBA77-567E-456C-8BE8-9BA87B82353E}"/>
                </a:ext>
              </a:extLst>
            </p:cNvPr>
            <p:cNvSpPr/>
            <p:nvPr/>
          </p:nvSpPr>
          <p:spPr bwMode="auto">
            <a:xfrm>
              <a:off x="5353051" y="3243263"/>
              <a:ext cx="0" cy="125413"/>
            </a:xfrm>
            <a:custGeom>
              <a:avLst/>
              <a:gdLst>
                <a:gd name="T0" fmla="*/ 0 h 48"/>
                <a:gd name="T1" fmla="*/ 1 h 48"/>
                <a:gd name="T2" fmla="*/ 2 h 48"/>
                <a:gd name="T3" fmla="*/ 48 h 48"/>
                <a:gd name="T4" fmla="*/ 48 h 48"/>
                <a:gd name="T5" fmla="*/ 2 h 48"/>
                <a:gd name="T6" fmla="*/ 0 h 4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48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ïSḷiďé">
              <a:extLst>
                <a:ext uri="{FF2B5EF4-FFF2-40B4-BE49-F238E27FC236}">
                  <a16:creationId xmlns:a16="http://schemas.microsoft.com/office/drawing/2014/main" id="{DFA49139-BFFB-45DB-82C7-E572F858AB52}"/>
                </a:ext>
              </a:extLst>
            </p:cNvPr>
            <p:cNvSpPr/>
            <p:nvPr/>
          </p:nvSpPr>
          <p:spPr bwMode="auto">
            <a:xfrm>
              <a:off x="5353051" y="3225800"/>
              <a:ext cx="49213" cy="315913"/>
            </a:xfrm>
            <a:custGeom>
              <a:avLst/>
              <a:gdLst>
                <a:gd name="T0" fmla="*/ 3 w 19"/>
                <a:gd name="T1" fmla="*/ 0 h 121"/>
                <a:gd name="T2" fmla="*/ 1 w 19"/>
                <a:gd name="T3" fmla="*/ 5 h 121"/>
                <a:gd name="T4" fmla="*/ 1 w 19"/>
                <a:gd name="T5" fmla="*/ 6 h 121"/>
                <a:gd name="T6" fmla="*/ 0 w 19"/>
                <a:gd name="T7" fmla="*/ 7 h 121"/>
                <a:gd name="T8" fmla="*/ 0 w 19"/>
                <a:gd name="T9" fmla="*/ 9 h 121"/>
                <a:gd name="T10" fmla="*/ 0 w 19"/>
                <a:gd name="T11" fmla="*/ 55 h 121"/>
                <a:gd name="T12" fmla="*/ 0 w 19"/>
                <a:gd name="T13" fmla="*/ 74 h 121"/>
                <a:gd name="T14" fmla="*/ 0 w 19"/>
                <a:gd name="T15" fmla="*/ 111 h 121"/>
                <a:gd name="T16" fmla="*/ 0 w 19"/>
                <a:gd name="T17" fmla="*/ 111 h 121"/>
                <a:gd name="T18" fmla="*/ 16 w 19"/>
                <a:gd name="T19" fmla="*/ 121 h 121"/>
                <a:gd name="T20" fmla="*/ 16 w 19"/>
                <a:gd name="T21" fmla="*/ 18 h 121"/>
                <a:gd name="T22" fmla="*/ 16 w 19"/>
                <a:gd name="T23" fmla="*/ 18 h 121"/>
                <a:gd name="T24" fmla="*/ 16 w 19"/>
                <a:gd name="T25" fmla="*/ 18 h 121"/>
                <a:gd name="T26" fmla="*/ 19 w 19"/>
                <a:gd name="T27" fmla="*/ 10 h 121"/>
                <a:gd name="T28" fmla="*/ 3 w 19"/>
                <a:gd name="T29" fmla="*/ 0 h 121"/>
                <a:gd name="T30" fmla="*/ 3 w 19"/>
                <a:gd name="T3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121">
                  <a:moveTo>
                    <a:pt x="3" y="0"/>
                  </a:moveTo>
                  <a:cubicBezTo>
                    <a:pt x="2" y="2"/>
                    <a:pt x="1" y="4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6" y="121"/>
                    <a:pt x="16" y="121"/>
                    <a:pt x="16" y="121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5"/>
                    <a:pt x="17" y="12"/>
                    <a:pt x="19" y="1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ï$liďe">
              <a:extLst>
                <a:ext uri="{FF2B5EF4-FFF2-40B4-BE49-F238E27FC236}">
                  <a16:creationId xmlns:a16="http://schemas.microsoft.com/office/drawing/2014/main" id="{28F30544-A20D-4912-873F-9A6371FECA16}"/>
                </a:ext>
              </a:extLst>
            </p:cNvPr>
            <p:cNvSpPr/>
            <p:nvPr/>
          </p:nvSpPr>
          <p:spPr bwMode="auto">
            <a:xfrm>
              <a:off x="5394326" y="1804988"/>
              <a:ext cx="2511425" cy="1587500"/>
            </a:xfrm>
            <a:custGeom>
              <a:avLst/>
              <a:gdLst>
                <a:gd name="T0" fmla="*/ 959 w 959"/>
                <a:gd name="T1" fmla="*/ 8 h 607"/>
                <a:gd name="T2" fmla="*/ 959 w 959"/>
                <a:gd name="T3" fmla="*/ 54 h 607"/>
                <a:gd name="T4" fmla="*/ 269 w 959"/>
                <a:gd name="T5" fmla="*/ 452 h 607"/>
                <a:gd name="T6" fmla="*/ 260 w 959"/>
                <a:gd name="T7" fmla="*/ 447 h 607"/>
                <a:gd name="T8" fmla="*/ 260 w 959"/>
                <a:gd name="T9" fmla="*/ 430 h 607"/>
                <a:gd name="T10" fmla="*/ 252 w 959"/>
                <a:gd name="T11" fmla="*/ 425 h 607"/>
                <a:gd name="T12" fmla="*/ 42 w 959"/>
                <a:gd name="T13" fmla="*/ 546 h 607"/>
                <a:gd name="T14" fmla="*/ 33 w 959"/>
                <a:gd name="T15" fmla="*/ 561 h 607"/>
                <a:gd name="T16" fmla="*/ 33 w 959"/>
                <a:gd name="T17" fmla="*/ 579 h 607"/>
                <a:gd name="T18" fmla="*/ 24 w 959"/>
                <a:gd name="T19" fmla="*/ 594 h 607"/>
                <a:gd name="T20" fmla="*/ 0 w 959"/>
                <a:gd name="T21" fmla="*/ 607 h 607"/>
                <a:gd name="T22" fmla="*/ 0 w 959"/>
                <a:gd name="T23" fmla="*/ 561 h 607"/>
                <a:gd name="T24" fmla="*/ 9 w 959"/>
                <a:gd name="T25" fmla="*/ 546 h 607"/>
                <a:gd name="T26" fmla="*/ 950 w 959"/>
                <a:gd name="T27" fmla="*/ 3 h 607"/>
                <a:gd name="T28" fmla="*/ 959 w 959"/>
                <a:gd name="T29" fmla="*/ 8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9" h="607">
                  <a:moveTo>
                    <a:pt x="959" y="8"/>
                  </a:moveTo>
                  <a:cubicBezTo>
                    <a:pt x="959" y="54"/>
                    <a:pt x="959" y="54"/>
                    <a:pt x="959" y="54"/>
                  </a:cubicBezTo>
                  <a:cubicBezTo>
                    <a:pt x="269" y="452"/>
                    <a:pt x="269" y="452"/>
                    <a:pt x="269" y="452"/>
                  </a:cubicBezTo>
                  <a:cubicBezTo>
                    <a:pt x="264" y="455"/>
                    <a:pt x="260" y="453"/>
                    <a:pt x="260" y="447"/>
                  </a:cubicBezTo>
                  <a:cubicBezTo>
                    <a:pt x="260" y="430"/>
                    <a:pt x="260" y="430"/>
                    <a:pt x="260" y="430"/>
                  </a:cubicBezTo>
                  <a:cubicBezTo>
                    <a:pt x="260" y="424"/>
                    <a:pt x="257" y="422"/>
                    <a:pt x="252" y="425"/>
                  </a:cubicBezTo>
                  <a:cubicBezTo>
                    <a:pt x="42" y="546"/>
                    <a:pt x="42" y="546"/>
                    <a:pt x="42" y="546"/>
                  </a:cubicBezTo>
                  <a:cubicBezTo>
                    <a:pt x="37" y="549"/>
                    <a:pt x="33" y="556"/>
                    <a:pt x="33" y="561"/>
                  </a:cubicBezTo>
                  <a:cubicBezTo>
                    <a:pt x="33" y="579"/>
                    <a:pt x="33" y="579"/>
                    <a:pt x="33" y="579"/>
                  </a:cubicBezTo>
                  <a:cubicBezTo>
                    <a:pt x="33" y="584"/>
                    <a:pt x="29" y="591"/>
                    <a:pt x="24" y="594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0" y="561"/>
                    <a:pt x="0" y="561"/>
                    <a:pt x="0" y="561"/>
                  </a:cubicBezTo>
                  <a:cubicBezTo>
                    <a:pt x="0" y="556"/>
                    <a:pt x="4" y="549"/>
                    <a:pt x="9" y="546"/>
                  </a:cubicBezTo>
                  <a:cubicBezTo>
                    <a:pt x="950" y="3"/>
                    <a:pt x="950" y="3"/>
                    <a:pt x="950" y="3"/>
                  </a:cubicBezTo>
                  <a:cubicBezTo>
                    <a:pt x="955" y="0"/>
                    <a:pt x="959" y="2"/>
                    <a:pt x="959" y="8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îṩliḋê">
              <a:extLst>
                <a:ext uri="{FF2B5EF4-FFF2-40B4-BE49-F238E27FC236}">
                  <a16:creationId xmlns:a16="http://schemas.microsoft.com/office/drawing/2014/main" id="{D0BFB9EA-96B8-4FE2-8E3A-66C04F9E0559}"/>
                </a:ext>
              </a:extLst>
            </p:cNvPr>
            <p:cNvSpPr/>
            <p:nvPr/>
          </p:nvSpPr>
          <p:spPr bwMode="auto">
            <a:xfrm>
              <a:off x="5394326" y="1946275"/>
              <a:ext cx="2511425" cy="3500438"/>
            </a:xfrm>
            <a:custGeom>
              <a:avLst/>
              <a:gdLst>
                <a:gd name="T0" fmla="*/ 959 w 959"/>
                <a:gd name="T1" fmla="*/ 778 h 1339"/>
                <a:gd name="T2" fmla="*/ 950 w 959"/>
                <a:gd name="T3" fmla="*/ 793 h 1339"/>
                <a:gd name="T4" fmla="*/ 9 w 959"/>
                <a:gd name="T5" fmla="*/ 1336 h 1339"/>
                <a:gd name="T6" fmla="*/ 0 w 959"/>
                <a:gd name="T7" fmla="*/ 1331 h 1339"/>
                <a:gd name="T8" fmla="*/ 0 w 959"/>
                <a:gd name="T9" fmla="*/ 553 h 1339"/>
                <a:gd name="T10" fmla="*/ 24 w 959"/>
                <a:gd name="T11" fmla="*/ 540 h 1339"/>
                <a:gd name="T12" fmla="*/ 42 w 959"/>
                <a:gd name="T13" fmla="*/ 492 h 1339"/>
                <a:gd name="T14" fmla="*/ 248 w 959"/>
                <a:gd name="T15" fmla="*/ 373 h 1339"/>
                <a:gd name="T16" fmla="*/ 259 w 959"/>
                <a:gd name="T17" fmla="*/ 386 h 1339"/>
                <a:gd name="T18" fmla="*/ 269 w 959"/>
                <a:gd name="T19" fmla="*/ 398 h 1339"/>
                <a:gd name="T20" fmla="*/ 959 w 959"/>
                <a:gd name="T21" fmla="*/ 0 h 1339"/>
                <a:gd name="T22" fmla="*/ 959 w 959"/>
                <a:gd name="T23" fmla="*/ 56 h 1339"/>
                <a:gd name="T24" fmla="*/ 959 w 959"/>
                <a:gd name="T25" fmla="*/ 778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9" h="1339">
                  <a:moveTo>
                    <a:pt x="959" y="778"/>
                  </a:moveTo>
                  <a:cubicBezTo>
                    <a:pt x="959" y="783"/>
                    <a:pt x="955" y="790"/>
                    <a:pt x="950" y="793"/>
                  </a:cubicBezTo>
                  <a:cubicBezTo>
                    <a:pt x="9" y="1336"/>
                    <a:pt x="9" y="1336"/>
                    <a:pt x="9" y="1336"/>
                  </a:cubicBezTo>
                  <a:cubicBezTo>
                    <a:pt x="4" y="1339"/>
                    <a:pt x="0" y="1337"/>
                    <a:pt x="0" y="1331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24" y="540"/>
                    <a:pt x="24" y="540"/>
                    <a:pt x="24" y="540"/>
                  </a:cubicBezTo>
                  <a:cubicBezTo>
                    <a:pt x="29" y="537"/>
                    <a:pt x="37" y="495"/>
                    <a:pt x="42" y="492"/>
                  </a:cubicBezTo>
                  <a:cubicBezTo>
                    <a:pt x="248" y="373"/>
                    <a:pt x="248" y="373"/>
                    <a:pt x="248" y="373"/>
                  </a:cubicBezTo>
                  <a:cubicBezTo>
                    <a:pt x="251" y="371"/>
                    <a:pt x="255" y="379"/>
                    <a:pt x="259" y="386"/>
                  </a:cubicBezTo>
                  <a:cubicBezTo>
                    <a:pt x="263" y="393"/>
                    <a:pt x="267" y="400"/>
                    <a:pt x="269" y="398"/>
                  </a:cubicBezTo>
                  <a:cubicBezTo>
                    <a:pt x="959" y="0"/>
                    <a:pt x="959" y="0"/>
                    <a:pt x="959" y="0"/>
                  </a:cubicBezTo>
                  <a:cubicBezTo>
                    <a:pt x="959" y="56"/>
                    <a:pt x="959" y="56"/>
                    <a:pt x="959" y="56"/>
                  </a:cubicBezTo>
                  <a:cubicBezTo>
                    <a:pt x="959" y="778"/>
                    <a:pt x="959" y="778"/>
                    <a:pt x="959" y="778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íṡḻíḋê">
              <a:extLst>
                <a:ext uri="{FF2B5EF4-FFF2-40B4-BE49-F238E27FC236}">
                  <a16:creationId xmlns:a16="http://schemas.microsoft.com/office/drawing/2014/main" id="{34A0E309-675B-49A2-90D8-8CE9FF3C0D69}"/>
                </a:ext>
              </a:extLst>
            </p:cNvPr>
            <p:cNvSpPr/>
            <p:nvPr/>
          </p:nvSpPr>
          <p:spPr bwMode="auto">
            <a:xfrm>
              <a:off x="5480051" y="3643313"/>
              <a:ext cx="511175" cy="1657350"/>
            </a:xfrm>
            <a:custGeom>
              <a:avLst/>
              <a:gdLst>
                <a:gd name="T0" fmla="*/ 9 w 195"/>
                <a:gd name="T1" fmla="*/ 106 h 634"/>
                <a:gd name="T2" fmla="*/ 186 w 195"/>
                <a:gd name="T3" fmla="*/ 3 h 634"/>
                <a:gd name="T4" fmla="*/ 195 w 195"/>
                <a:gd name="T5" fmla="*/ 8 h 634"/>
                <a:gd name="T6" fmla="*/ 195 w 195"/>
                <a:gd name="T7" fmla="*/ 514 h 634"/>
                <a:gd name="T8" fmla="*/ 186 w 195"/>
                <a:gd name="T9" fmla="*/ 529 h 634"/>
                <a:gd name="T10" fmla="*/ 9 w 195"/>
                <a:gd name="T11" fmla="*/ 631 h 634"/>
                <a:gd name="T12" fmla="*/ 0 w 195"/>
                <a:gd name="T13" fmla="*/ 626 h 634"/>
                <a:gd name="T14" fmla="*/ 0 w 195"/>
                <a:gd name="T15" fmla="*/ 121 h 634"/>
                <a:gd name="T16" fmla="*/ 9 w 195"/>
                <a:gd name="T17" fmla="*/ 106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" h="634">
                  <a:moveTo>
                    <a:pt x="9" y="106"/>
                  </a:moveTo>
                  <a:cubicBezTo>
                    <a:pt x="186" y="3"/>
                    <a:pt x="186" y="3"/>
                    <a:pt x="186" y="3"/>
                  </a:cubicBezTo>
                  <a:cubicBezTo>
                    <a:pt x="191" y="0"/>
                    <a:pt x="195" y="3"/>
                    <a:pt x="195" y="8"/>
                  </a:cubicBezTo>
                  <a:cubicBezTo>
                    <a:pt x="195" y="514"/>
                    <a:pt x="195" y="514"/>
                    <a:pt x="195" y="514"/>
                  </a:cubicBezTo>
                  <a:cubicBezTo>
                    <a:pt x="195" y="519"/>
                    <a:pt x="191" y="526"/>
                    <a:pt x="186" y="529"/>
                  </a:cubicBezTo>
                  <a:cubicBezTo>
                    <a:pt x="9" y="631"/>
                    <a:pt x="9" y="631"/>
                    <a:pt x="9" y="631"/>
                  </a:cubicBezTo>
                  <a:cubicBezTo>
                    <a:pt x="4" y="634"/>
                    <a:pt x="0" y="632"/>
                    <a:pt x="0" y="626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15"/>
                    <a:pt x="4" y="109"/>
                    <a:pt x="9" y="106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íSļiḍé">
              <a:extLst>
                <a:ext uri="{FF2B5EF4-FFF2-40B4-BE49-F238E27FC236}">
                  <a16:creationId xmlns:a16="http://schemas.microsoft.com/office/drawing/2014/main" id="{49036C90-712F-4880-B1DA-2B71333F6613}"/>
                </a:ext>
              </a:extLst>
            </p:cNvPr>
            <p:cNvSpPr/>
            <p:nvPr/>
          </p:nvSpPr>
          <p:spPr bwMode="auto">
            <a:xfrm>
              <a:off x="5564188" y="3792538"/>
              <a:ext cx="341313" cy="231775"/>
            </a:xfrm>
            <a:custGeom>
              <a:avLst/>
              <a:gdLst>
                <a:gd name="T0" fmla="*/ 9 w 130"/>
                <a:gd name="T1" fmla="*/ 68 h 89"/>
                <a:gd name="T2" fmla="*/ 122 w 130"/>
                <a:gd name="T3" fmla="*/ 3 h 89"/>
                <a:gd name="T4" fmla="*/ 130 w 130"/>
                <a:gd name="T5" fmla="*/ 7 h 89"/>
                <a:gd name="T6" fmla="*/ 122 w 130"/>
                <a:gd name="T7" fmla="*/ 21 h 89"/>
                <a:gd name="T8" fmla="*/ 9 w 130"/>
                <a:gd name="T9" fmla="*/ 86 h 89"/>
                <a:gd name="T10" fmla="*/ 0 w 130"/>
                <a:gd name="T11" fmla="*/ 82 h 89"/>
                <a:gd name="T12" fmla="*/ 9 w 130"/>
                <a:gd name="T13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89">
                  <a:moveTo>
                    <a:pt x="9" y="68"/>
                  </a:moveTo>
                  <a:cubicBezTo>
                    <a:pt x="122" y="3"/>
                    <a:pt x="122" y="3"/>
                    <a:pt x="122" y="3"/>
                  </a:cubicBezTo>
                  <a:cubicBezTo>
                    <a:pt x="127" y="0"/>
                    <a:pt x="130" y="2"/>
                    <a:pt x="130" y="7"/>
                  </a:cubicBezTo>
                  <a:cubicBezTo>
                    <a:pt x="130" y="12"/>
                    <a:pt x="127" y="19"/>
                    <a:pt x="122" y="21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4" y="89"/>
                    <a:pt x="0" y="87"/>
                    <a:pt x="0" y="82"/>
                  </a:cubicBezTo>
                  <a:cubicBezTo>
                    <a:pt x="0" y="77"/>
                    <a:pt x="4" y="70"/>
                    <a:pt x="9" y="68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iŝľïḑé">
              <a:extLst>
                <a:ext uri="{FF2B5EF4-FFF2-40B4-BE49-F238E27FC236}">
                  <a16:creationId xmlns:a16="http://schemas.microsoft.com/office/drawing/2014/main" id="{74DD543F-2DAC-4BE5-87D7-361217CB579A}"/>
                </a:ext>
              </a:extLst>
            </p:cNvPr>
            <p:cNvSpPr/>
            <p:nvPr/>
          </p:nvSpPr>
          <p:spPr bwMode="auto">
            <a:xfrm>
              <a:off x="5564188" y="4059238"/>
              <a:ext cx="44450" cy="68263"/>
            </a:xfrm>
            <a:custGeom>
              <a:avLst/>
              <a:gdLst>
                <a:gd name="T0" fmla="*/ 0 w 17"/>
                <a:gd name="T1" fmla="*/ 14 h 26"/>
                <a:gd name="T2" fmla="*/ 0 w 17"/>
                <a:gd name="T3" fmla="*/ 21 h 26"/>
                <a:gd name="T4" fmla="*/ 6 w 17"/>
                <a:gd name="T5" fmla="*/ 24 h 26"/>
                <a:gd name="T6" fmla="*/ 12 w 17"/>
                <a:gd name="T7" fmla="*/ 20 h 26"/>
                <a:gd name="T8" fmla="*/ 17 w 17"/>
                <a:gd name="T9" fmla="*/ 11 h 26"/>
                <a:gd name="T10" fmla="*/ 17 w 17"/>
                <a:gd name="T11" fmla="*/ 5 h 26"/>
                <a:gd name="T12" fmla="*/ 12 w 17"/>
                <a:gd name="T13" fmla="*/ 2 h 26"/>
                <a:gd name="T14" fmla="*/ 6 w 17"/>
                <a:gd name="T15" fmla="*/ 5 h 26"/>
                <a:gd name="T16" fmla="*/ 0 w 17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3" y="26"/>
                    <a:pt x="6" y="24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19"/>
                    <a:pt x="17" y="15"/>
                    <a:pt x="17" y="11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1"/>
                    <a:pt x="14" y="0"/>
                    <a:pt x="12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îṡḻídê">
              <a:extLst>
                <a:ext uri="{FF2B5EF4-FFF2-40B4-BE49-F238E27FC236}">
                  <a16:creationId xmlns:a16="http://schemas.microsoft.com/office/drawing/2014/main" id="{97A32F71-122B-4EB3-83DE-1114F07C6E69}"/>
                </a:ext>
              </a:extLst>
            </p:cNvPr>
            <p:cNvSpPr/>
            <p:nvPr/>
          </p:nvSpPr>
          <p:spPr bwMode="auto">
            <a:xfrm>
              <a:off x="5651501" y="3889375"/>
              <a:ext cx="254000" cy="185738"/>
            </a:xfrm>
            <a:custGeom>
              <a:avLst/>
              <a:gdLst>
                <a:gd name="T0" fmla="*/ 0 w 97"/>
                <a:gd name="T1" fmla="*/ 64 h 71"/>
                <a:gd name="T2" fmla="*/ 9 w 97"/>
                <a:gd name="T3" fmla="*/ 68 h 71"/>
                <a:gd name="T4" fmla="*/ 89 w 97"/>
                <a:gd name="T5" fmla="*/ 22 h 71"/>
                <a:gd name="T6" fmla="*/ 97 w 97"/>
                <a:gd name="T7" fmla="*/ 7 h 71"/>
                <a:gd name="T8" fmla="*/ 89 w 97"/>
                <a:gd name="T9" fmla="*/ 3 h 71"/>
                <a:gd name="T10" fmla="*/ 9 w 97"/>
                <a:gd name="T11" fmla="*/ 49 h 71"/>
                <a:gd name="T12" fmla="*/ 0 w 97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7" y="13"/>
                    <a:pt x="97" y="7"/>
                  </a:cubicBezTo>
                  <a:cubicBezTo>
                    <a:pt x="97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9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ïşlïḋê">
              <a:extLst>
                <a:ext uri="{FF2B5EF4-FFF2-40B4-BE49-F238E27FC236}">
                  <a16:creationId xmlns:a16="http://schemas.microsoft.com/office/drawing/2014/main" id="{84C9A537-4DFD-4130-B89E-4C0B4616CFD4}"/>
                </a:ext>
              </a:extLst>
            </p:cNvPr>
            <p:cNvSpPr/>
            <p:nvPr/>
          </p:nvSpPr>
          <p:spPr bwMode="auto">
            <a:xfrm>
              <a:off x="5564188" y="4157663"/>
              <a:ext cx="44450" cy="66675"/>
            </a:xfrm>
            <a:custGeom>
              <a:avLst/>
              <a:gdLst>
                <a:gd name="T0" fmla="*/ 0 w 17"/>
                <a:gd name="T1" fmla="*/ 14 h 25"/>
                <a:gd name="T2" fmla="*/ 0 w 17"/>
                <a:gd name="T3" fmla="*/ 20 h 25"/>
                <a:gd name="T4" fmla="*/ 6 w 17"/>
                <a:gd name="T5" fmla="*/ 23 h 25"/>
                <a:gd name="T6" fmla="*/ 12 w 17"/>
                <a:gd name="T7" fmla="*/ 20 h 25"/>
                <a:gd name="T8" fmla="*/ 17 w 17"/>
                <a:gd name="T9" fmla="*/ 11 h 25"/>
                <a:gd name="T10" fmla="*/ 17 w 17"/>
                <a:gd name="T11" fmla="*/ 4 h 25"/>
                <a:gd name="T12" fmla="*/ 12 w 17"/>
                <a:gd name="T13" fmla="*/ 1 h 25"/>
                <a:gd name="T14" fmla="*/ 6 w 17"/>
                <a:gd name="T15" fmla="*/ 5 h 25"/>
                <a:gd name="T16" fmla="*/ 0 w 17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5">
                  <a:moveTo>
                    <a:pt x="0" y="14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3" y="25"/>
                    <a:pt x="6" y="23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18"/>
                    <a:pt x="17" y="14"/>
                    <a:pt x="17" y="1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4" y="0"/>
                    <a:pt x="12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6"/>
                    <a:pt x="0" y="10"/>
                    <a:pt x="0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iṣľïḑê">
              <a:extLst>
                <a:ext uri="{FF2B5EF4-FFF2-40B4-BE49-F238E27FC236}">
                  <a16:creationId xmlns:a16="http://schemas.microsoft.com/office/drawing/2014/main" id="{0EE510C4-F0BA-4FE4-A748-52BA9409E9B3}"/>
                </a:ext>
              </a:extLst>
            </p:cNvPr>
            <p:cNvSpPr/>
            <p:nvPr/>
          </p:nvSpPr>
          <p:spPr bwMode="auto">
            <a:xfrm>
              <a:off x="5651501" y="3987800"/>
              <a:ext cx="254000" cy="184150"/>
            </a:xfrm>
            <a:custGeom>
              <a:avLst/>
              <a:gdLst>
                <a:gd name="T0" fmla="*/ 0 w 97"/>
                <a:gd name="T1" fmla="*/ 63 h 70"/>
                <a:gd name="T2" fmla="*/ 9 w 97"/>
                <a:gd name="T3" fmla="*/ 68 h 70"/>
                <a:gd name="T4" fmla="*/ 89 w 97"/>
                <a:gd name="T5" fmla="*/ 21 h 70"/>
                <a:gd name="T6" fmla="*/ 97 w 97"/>
                <a:gd name="T7" fmla="*/ 7 h 70"/>
                <a:gd name="T8" fmla="*/ 89 w 97"/>
                <a:gd name="T9" fmla="*/ 3 h 70"/>
                <a:gd name="T10" fmla="*/ 9 w 97"/>
                <a:gd name="T11" fmla="*/ 49 h 70"/>
                <a:gd name="T12" fmla="*/ 0 w 97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0">
                  <a:moveTo>
                    <a:pt x="0" y="63"/>
                  </a:moveTo>
                  <a:cubicBezTo>
                    <a:pt x="0" y="68"/>
                    <a:pt x="4" y="70"/>
                    <a:pt x="9" y="68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9"/>
                    <a:pt x="97" y="12"/>
                    <a:pt x="97" y="7"/>
                  </a:cubicBezTo>
                  <a:cubicBezTo>
                    <a:pt x="97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ïṩḻïḓê">
              <a:extLst>
                <a:ext uri="{FF2B5EF4-FFF2-40B4-BE49-F238E27FC236}">
                  <a16:creationId xmlns:a16="http://schemas.microsoft.com/office/drawing/2014/main" id="{24294D85-7AA7-4A6C-A394-379AE4F842C9}"/>
                </a:ext>
              </a:extLst>
            </p:cNvPr>
            <p:cNvSpPr/>
            <p:nvPr/>
          </p:nvSpPr>
          <p:spPr bwMode="auto">
            <a:xfrm>
              <a:off x="5564188" y="4254500"/>
              <a:ext cx="44450" cy="68263"/>
            </a:xfrm>
            <a:custGeom>
              <a:avLst/>
              <a:gdLst>
                <a:gd name="T0" fmla="*/ 0 w 17"/>
                <a:gd name="T1" fmla="*/ 14 h 26"/>
                <a:gd name="T2" fmla="*/ 0 w 17"/>
                <a:gd name="T3" fmla="*/ 21 h 26"/>
                <a:gd name="T4" fmla="*/ 6 w 17"/>
                <a:gd name="T5" fmla="*/ 24 h 26"/>
                <a:gd name="T6" fmla="*/ 12 w 17"/>
                <a:gd name="T7" fmla="*/ 21 h 26"/>
                <a:gd name="T8" fmla="*/ 17 w 17"/>
                <a:gd name="T9" fmla="*/ 12 h 26"/>
                <a:gd name="T10" fmla="*/ 17 w 17"/>
                <a:gd name="T11" fmla="*/ 5 h 26"/>
                <a:gd name="T12" fmla="*/ 12 w 17"/>
                <a:gd name="T13" fmla="*/ 2 h 26"/>
                <a:gd name="T14" fmla="*/ 6 w 17"/>
                <a:gd name="T15" fmla="*/ 5 h 26"/>
                <a:gd name="T16" fmla="*/ 0 w 17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3" y="26"/>
                    <a:pt x="6" y="24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19"/>
                    <a:pt x="17" y="15"/>
                    <a:pt x="17" y="12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1"/>
                    <a:pt x="14" y="0"/>
                    <a:pt x="12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iŝḻîde">
              <a:extLst>
                <a:ext uri="{FF2B5EF4-FFF2-40B4-BE49-F238E27FC236}">
                  <a16:creationId xmlns:a16="http://schemas.microsoft.com/office/drawing/2014/main" id="{D389B0FA-53A7-4024-8695-A63D31EC9CF4}"/>
                </a:ext>
              </a:extLst>
            </p:cNvPr>
            <p:cNvSpPr/>
            <p:nvPr/>
          </p:nvSpPr>
          <p:spPr bwMode="auto">
            <a:xfrm>
              <a:off x="5651501" y="4084638"/>
              <a:ext cx="254000" cy="185738"/>
            </a:xfrm>
            <a:custGeom>
              <a:avLst/>
              <a:gdLst>
                <a:gd name="T0" fmla="*/ 0 w 97"/>
                <a:gd name="T1" fmla="*/ 64 h 71"/>
                <a:gd name="T2" fmla="*/ 9 w 97"/>
                <a:gd name="T3" fmla="*/ 68 h 71"/>
                <a:gd name="T4" fmla="*/ 89 w 97"/>
                <a:gd name="T5" fmla="*/ 22 h 71"/>
                <a:gd name="T6" fmla="*/ 97 w 97"/>
                <a:gd name="T7" fmla="*/ 7 h 71"/>
                <a:gd name="T8" fmla="*/ 89 w 97"/>
                <a:gd name="T9" fmla="*/ 3 h 71"/>
                <a:gd name="T10" fmla="*/ 9 w 97"/>
                <a:gd name="T11" fmla="*/ 49 h 71"/>
                <a:gd name="T12" fmla="*/ 0 w 97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7" y="13"/>
                    <a:pt x="97" y="7"/>
                  </a:cubicBezTo>
                  <a:cubicBezTo>
                    <a:pt x="97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9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îṣḻîḍê">
              <a:extLst>
                <a:ext uri="{FF2B5EF4-FFF2-40B4-BE49-F238E27FC236}">
                  <a16:creationId xmlns:a16="http://schemas.microsoft.com/office/drawing/2014/main" id="{D428998B-CD1C-46AD-99E2-21EF041B7826}"/>
                </a:ext>
              </a:extLst>
            </p:cNvPr>
            <p:cNvSpPr/>
            <p:nvPr/>
          </p:nvSpPr>
          <p:spPr bwMode="auto">
            <a:xfrm>
              <a:off x="5564188" y="4354513"/>
              <a:ext cx="44450" cy="65088"/>
            </a:xfrm>
            <a:custGeom>
              <a:avLst/>
              <a:gdLst>
                <a:gd name="T0" fmla="*/ 0 w 17"/>
                <a:gd name="T1" fmla="*/ 14 h 25"/>
                <a:gd name="T2" fmla="*/ 0 w 17"/>
                <a:gd name="T3" fmla="*/ 20 h 25"/>
                <a:gd name="T4" fmla="*/ 6 w 17"/>
                <a:gd name="T5" fmla="*/ 23 h 25"/>
                <a:gd name="T6" fmla="*/ 12 w 17"/>
                <a:gd name="T7" fmla="*/ 20 h 25"/>
                <a:gd name="T8" fmla="*/ 17 w 17"/>
                <a:gd name="T9" fmla="*/ 11 h 25"/>
                <a:gd name="T10" fmla="*/ 17 w 17"/>
                <a:gd name="T11" fmla="*/ 4 h 25"/>
                <a:gd name="T12" fmla="*/ 12 w 17"/>
                <a:gd name="T13" fmla="*/ 1 h 25"/>
                <a:gd name="T14" fmla="*/ 6 w 17"/>
                <a:gd name="T15" fmla="*/ 5 h 25"/>
                <a:gd name="T16" fmla="*/ 0 w 17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5">
                  <a:moveTo>
                    <a:pt x="0" y="14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3" y="25"/>
                    <a:pt x="6" y="23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18"/>
                    <a:pt x="17" y="14"/>
                    <a:pt x="17" y="1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4" y="0"/>
                    <a:pt x="12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6"/>
                    <a:pt x="0" y="10"/>
                    <a:pt x="0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isliḍe">
              <a:extLst>
                <a:ext uri="{FF2B5EF4-FFF2-40B4-BE49-F238E27FC236}">
                  <a16:creationId xmlns:a16="http://schemas.microsoft.com/office/drawing/2014/main" id="{E4B6FE38-8A76-4B31-A460-37270832C830}"/>
                </a:ext>
              </a:extLst>
            </p:cNvPr>
            <p:cNvSpPr/>
            <p:nvPr/>
          </p:nvSpPr>
          <p:spPr bwMode="auto">
            <a:xfrm>
              <a:off x="5651501" y="4184650"/>
              <a:ext cx="254000" cy="182563"/>
            </a:xfrm>
            <a:custGeom>
              <a:avLst/>
              <a:gdLst>
                <a:gd name="T0" fmla="*/ 0 w 97"/>
                <a:gd name="T1" fmla="*/ 63 h 70"/>
                <a:gd name="T2" fmla="*/ 9 w 97"/>
                <a:gd name="T3" fmla="*/ 68 h 70"/>
                <a:gd name="T4" fmla="*/ 89 w 97"/>
                <a:gd name="T5" fmla="*/ 21 h 70"/>
                <a:gd name="T6" fmla="*/ 97 w 97"/>
                <a:gd name="T7" fmla="*/ 7 h 70"/>
                <a:gd name="T8" fmla="*/ 89 w 97"/>
                <a:gd name="T9" fmla="*/ 3 h 70"/>
                <a:gd name="T10" fmla="*/ 9 w 97"/>
                <a:gd name="T11" fmla="*/ 49 h 70"/>
                <a:gd name="T12" fmla="*/ 0 w 97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0">
                  <a:moveTo>
                    <a:pt x="0" y="63"/>
                  </a:moveTo>
                  <a:cubicBezTo>
                    <a:pt x="0" y="68"/>
                    <a:pt x="4" y="70"/>
                    <a:pt x="9" y="68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9"/>
                    <a:pt x="97" y="12"/>
                    <a:pt x="97" y="7"/>
                  </a:cubicBezTo>
                  <a:cubicBezTo>
                    <a:pt x="97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îṣḷîďê">
              <a:extLst>
                <a:ext uri="{FF2B5EF4-FFF2-40B4-BE49-F238E27FC236}">
                  <a16:creationId xmlns:a16="http://schemas.microsoft.com/office/drawing/2014/main" id="{93FFC0E7-3630-4CF4-92A8-053CD0A17ED6}"/>
                </a:ext>
              </a:extLst>
            </p:cNvPr>
            <p:cNvSpPr/>
            <p:nvPr/>
          </p:nvSpPr>
          <p:spPr bwMode="auto">
            <a:xfrm>
              <a:off x="5564188" y="4333875"/>
              <a:ext cx="341313" cy="231775"/>
            </a:xfrm>
            <a:custGeom>
              <a:avLst/>
              <a:gdLst>
                <a:gd name="T0" fmla="*/ 8 w 130"/>
                <a:gd name="T1" fmla="*/ 67 h 89"/>
                <a:gd name="T2" fmla="*/ 121 w 130"/>
                <a:gd name="T3" fmla="*/ 2 h 89"/>
                <a:gd name="T4" fmla="*/ 130 w 130"/>
                <a:gd name="T5" fmla="*/ 7 h 89"/>
                <a:gd name="T6" fmla="*/ 121 w 130"/>
                <a:gd name="T7" fmla="*/ 21 h 89"/>
                <a:gd name="T8" fmla="*/ 8 w 130"/>
                <a:gd name="T9" fmla="*/ 86 h 89"/>
                <a:gd name="T10" fmla="*/ 0 w 130"/>
                <a:gd name="T11" fmla="*/ 82 h 89"/>
                <a:gd name="T12" fmla="*/ 8 w 130"/>
                <a:gd name="T13" fmla="*/ 6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89">
                  <a:moveTo>
                    <a:pt x="8" y="67"/>
                  </a:moveTo>
                  <a:cubicBezTo>
                    <a:pt x="121" y="2"/>
                    <a:pt x="121" y="2"/>
                    <a:pt x="121" y="2"/>
                  </a:cubicBezTo>
                  <a:cubicBezTo>
                    <a:pt x="126" y="0"/>
                    <a:pt x="130" y="1"/>
                    <a:pt x="130" y="7"/>
                  </a:cubicBezTo>
                  <a:cubicBezTo>
                    <a:pt x="130" y="12"/>
                    <a:pt x="126" y="18"/>
                    <a:pt x="121" y="21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4" y="89"/>
                    <a:pt x="0" y="87"/>
                    <a:pt x="0" y="82"/>
                  </a:cubicBezTo>
                  <a:cubicBezTo>
                    <a:pt x="0" y="77"/>
                    <a:pt x="4" y="70"/>
                    <a:pt x="8" y="6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is1îde">
              <a:extLst>
                <a:ext uri="{FF2B5EF4-FFF2-40B4-BE49-F238E27FC236}">
                  <a16:creationId xmlns:a16="http://schemas.microsoft.com/office/drawing/2014/main" id="{37D52F26-D056-4ED8-917A-68361596DA1C}"/>
                </a:ext>
              </a:extLst>
            </p:cNvPr>
            <p:cNvSpPr/>
            <p:nvPr/>
          </p:nvSpPr>
          <p:spPr bwMode="auto">
            <a:xfrm>
              <a:off x="5564188" y="4600575"/>
              <a:ext cx="42863" cy="65088"/>
            </a:xfrm>
            <a:custGeom>
              <a:avLst/>
              <a:gdLst>
                <a:gd name="T0" fmla="*/ 0 w 16"/>
                <a:gd name="T1" fmla="*/ 14 h 25"/>
                <a:gd name="T2" fmla="*/ 0 w 16"/>
                <a:gd name="T3" fmla="*/ 21 h 25"/>
                <a:gd name="T4" fmla="*/ 5 w 16"/>
                <a:gd name="T5" fmla="*/ 24 h 25"/>
                <a:gd name="T6" fmla="*/ 11 w 16"/>
                <a:gd name="T7" fmla="*/ 20 h 25"/>
                <a:gd name="T8" fmla="*/ 16 w 16"/>
                <a:gd name="T9" fmla="*/ 11 h 25"/>
                <a:gd name="T10" fmla="*/ 16 w 16"/>
                <a:gd name="T11" fmla="*/ 4 h 25"/>
                <a:gd name="T12" fmla="*/ 11 w 16"/>
                <a:gd name="T13" fmla="*/ 1 h 25"/>
                <a:gd name="T14" fmla="*/ 5 w 16"/>
                <a:gd name="T15" fmla="*/ 5 h 25"/>
                <a:gd name="T16" fmla="*/ 0 w 16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5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5"/>
                    <a:pt x="5" y="24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4" y="19"/>
                    <a:pt x="16" y="15"/>
                    <a:pt x="16" y="11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1"/>
                    <a:pt x="14" y="0"/>
                    <a:pt x="11" y="1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ïṧļiḋè">
              <a:extLst>
                <a:ext uri="{FF2B5EF4-FFF2-40B4-BE49-F238E27FC236}">
                  <a16:creationId xmlns:a16="http://schemas.microsoft.com/office/drawing/2014/main" id="{183D4202-D8E5-4BB7-BC7C-93725618EE94}"/>
                </a:ext>
              </a:extLst>
            </p:cNvPr>
            <p:cNvSpPr/>
            <p:nvPr/>
          </p:nvSpPr>
          <p:spPr bwMode="auto">
            <a:xfrm>
              <a:off x="5648326" y="4430713"/>
              <a:ext cx="257175" cy="185738"/>
            </a:xfrm>
            <a:custGeom>
              <a:avLst/>
              <a:gdLst>
                <a:gd name="T0" fmla="*/ 0 w 98"/>
                <a:gd name="T1" fmla="*/ 63 h 71"/>
                <a:gd name="T2" fmla="*/ 9 w 98"/>
                <a:gd name="T3" fmla="*/ 68 h 71"/>
                <a:gd name="T4" fmla="*/ 89 w 98"/>
                <a:gd name="T5" fmla="*/ 22 h 71"/>
                <a:gd name="T6" fmla="*/ 98 w 98"/>
                <a:gd name="T7" fmla="*/ 7 h 71"/>
                <a:gd name="T8" fmla="*/ 89 w 98"/>
                <a:gd name="T9" fmla="*/ 3 h 71"/>
                <a:gd name="T10" fmla="*/ 9 w 98"/>
                <a:gd name="T11" fmla="*/ 49 h 71"/>
                <a:gd name="T12" fmla="*/ 0 w 98"/>
                <a:gd name="T13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3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8" y="12"/>
                    <a:pt x="98" y="7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ïsḻïḋé">
              <a:extLst>
                <a:ext uri="{FF2B5EF4-FFF2-40B4-BE49-F238E27FC236}">
                  <a16:creationId xmlns:a16="http://schemas.microsoft.com/office/drawing/2014/main" id="{A886FC74-EA16-4CFA-AA40-B1F3F16BFE85}"/>
                </a:ext>
              </a:extLst>
            </p:cNvPr>
            <p:cNvSpPr/>
            <p:nvPr/>
          </p:nvSpPr>
          <p:spPr bwMode="auto">
            <a:xfrm>
              <a:off x="5564188" y="4697413"/>
              <a:ext cx="42863" cy="66675"/>
            </a:xfrm>
            <a:custGeom>
              <a:avLst/>
              <a:gdLst>
                <a:gd name="T0" fmla="*/ 0 w 16"/>
                <a:gd name="T1" fmla="*/ 14 h 26"/>
                <a:gd name="T2" fmla="*/ 0 w 16"/>
                <a:gd name="T3" fmla="*/ 21 h 26"/>
                <a:gd name="T4" fmla="*/ 5 w 16"/>
                <a:gd name="T5" fmla="*/ 24 h 26"/>
                <a:gd name="T6" fmla="*/ 11 w 16"/>
                <a:gd name="T7" fmla="*/ 21 h 26"/>
                <a:gd name="T8" fmla="*/ 16 w 16"/>
                <a:gd name="T9" fmla="*/ 12 h 26"/>
                <a:gd name="T10" fmla="*/ 16 w 16"/>
                <a:gd name="T11" fmla="*/ 5 h 26"/>
                <a:gd name="T12" fmla="*/ 11 w 16"/>
                <a:gd name="T13" fmla="*/ 2 h 26"/>
                <a:gd name="T14" fmla="*/ 5 w 16"/>
                <a:gd name="T15" fmla="*/ 5 h 26"/>
                <a:gd name="T16" fmla="*/ 0 w 16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5" y="2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4" y="19"/>
                    <a:pt x="16" y="15"/>
                    <a:pt x="16" y="1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4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iṥ1íďè">
              <a:extLst>
                <a:ext uri="{FF2B5EF4-FFF2-40B4-BE49-F238E27FC236}">
                  <a16:creationId xmlns:a16="http://schemas.microsoft.com/office/drawing/2014/main" id="{016055AD-0879-46E6-BAC8-FA48E7C44B3C}"/>
                </a:ext>
              </a:extLst>
            </p:cNvPr>
            <p:cNvSpPr/>
            <p:nvPr/>
          </p:nvSpPr>
          <p:spPr bwMode="auto">
            <a:xfrm>
              <a:off x="5648326" y="4529138"/>
              <a:ext cx="257175" cy="184150"/>
            </a:xfrm>
            <a:custGeom>
              <a:avLst/>
              <a:gdLst>
                <a:gd name="T0" fmla="*/ 0 w 98"/>
                <a:gd name="T1" fmla="*/ 63 h 70"/>
                <a:gd name="T2" fmla="*/ 9 w 98"/>
                <a:gd name="T3" fmla="*/ 67 h 70"/>
                <a:gd name="T4" fmla="*/ 89 w 98"/>
                <a:gd name="T5" fmla="*/ 21 h 70"/>
                <a:gd name="T6" fmla="*/ 98 w 98"/>
                <a:gd name="T7" fmla="*/ 7 h 70"/>
                <a:gd name="T8" fmla="*/ 89 w 98"/>
                <a:gd name="T9" fmla="*/ 2 h 70"/>
                <a:gd name="T10" fmla="*/ 9 w 98"/>
                <a:gd name="T11" fmla="*/ 49 h 70"/>
                <a:gd name="T12" fmla="*/ 0 w 98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0">
                  <a:moveTo>
                    <a:pt x="0" y="63"/>
                  </a:moveTo>
                  <a:cubicBezTo>
                    <a:pt x="0" y="68"/>
                    <a:pt x="4" y="70"/>
                    <a:pt x="9" y="67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8"/>
                    <a:pt x="98" y="12"/>
                    <a:pt x="98" y="7"/>
                  </a:cubicBezTo>
                  <a:cubicBezTo>
                    <a:pt x="98" y="2"/>
                    <a:pt x="94" y="0"/>
                    <a:pt x="89" y="2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1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îŝḻîde">
              <a:extLst>
                <a:ext uri="{FF2B5EF4-FFF2-40B4-BE49-F238E27FC236}">
                  <a16:creationId xmlns:a16="http://schemas.microsoft.com/office/drawing/2014/main" id="{122A6E2E-D05E-4935-98AC-059AF087195E}"/>
                </a:ext>
              </a:extLst>
            </p:cNvPr>
            <p:cNvSpPr/>
            <p:nvPr/>
          </p:nvSpPr>
          <p:spPr bwMode="auto">
            <a:xfrm>
              <a:off x="5564188" y="4795838"/>
              <a:ext cx="42863" cy="65088"/>
            </a:xfrm>
            <a:custGeom>
              <a:avLst/>
              <a:gdLst>
                <a:gd name="T0" fmla="*/ 0 w 16"/>
                <a:gd name="T1" fmla="*/ 14 h 25"/>
                <a:gd name="T2" fmla="*/ 0 w 16"/>
                <a:gd name="T3" fmla="*/ 21 h 25"/>
                <a:gd name="T4" fmla="*/ 5 w 16"/>
                <a:gd name="T5" fmla="*/ 24 h 25"/>
                <a:gd name="T6" fmla="*/ 11 w 16"/>
                <a:gd name="T7" fmla="*/ 20 h 25"/>
                <a:gd name="T8" fmla="*/ 16 w 16"/>
                <a:gd name="T9" fmla="*/ 11 h 25"/>
                <a:gd name="T10" fmla="*/ 16 w 16"/>
                <a:gd name="T11" fmla="*/ 5 h 25"/>
                <a:gd name="T12" fmla="*/ 11 w 16"/>
                <a:gd name="T13" fmla="*/ 2 h 25"/>
                <a:gd name="T14" fmla="*/ 5 w 16"/>
                <a:gd name="T15" fmla="*/ 5 h 25"/>
                <a:gd name="T16" fmla="*/ 0 w 16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5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5"/>
                    <a:pt x="5" y="24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4" y="19"/>
                    <a:pt x="16" y="15"/>
                    <a:pt x="16" y="11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1"/>
                    <a:pt x="14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iṡḷiḑê">
              <a:extLst>
                <a:ext uri="{FF2B5EF4-FFF2-40B4-BE49-F238E27FC236}">
                  <a16:creationId xmlns:a16="http://schemas.microsoft.com/office/drawing/2014/main" id="{43C49644-414C-4A10-9EB1-E623687C2A1E}"/>
                </a:ext>
              </a:extLst>
            </p:cNvPr>
            <p:cNvSpPr/>
            <p:nvPr/>
          </p:nvSpPr>
          <p:spPr bwMode="auto">
            <a:xfrm>
              <a:off x="5648326" y="4625975"/>
              <a:ext cx="257175" cy="185738"/>
            </a:xfrm>
            <a:custGeom>
              <a:avLst/>
              <a:gdLst>
                <a:gd name="T0" fmla="*/ 0 w 98"/>
                <a:gd name="T1" fmla="*/ 64 h 71"/>
                <a:gd name="T2" fmla="*/ 9 w 98"/>
                <a:gd name="T3" fmla="*/ 68 h 71"/>
                <a:gd name="T4" fmla="*/ 89 w 98"/>
                <a:gd name="T5" fmla="*/ 22 h 71"/>
                <a:gd name="T6" fmla="*/ 98 w 98"/>
                <a:gd name="T7" fmla="*/ 7 h 71"/>
                <a:gd name="T8" fmla="*/ 89 w 98"/>
                <a:gd name="T9" fmla="*/ 3 h 71"/>
                <a:gd name="T10" fmla="*/ 9 w 98"/>
                <a:gd name="T11" fmla="*/ 49 h 71"/>
                <a:gd name="T12" fmla="*/ 0 w 98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8" y="12"/>
                    <a:pt x="98" y="7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išļïďé">
              <a:extLst>
                <a:ext uri="{FF2B5EF4-FFF2-40B4-BE49-F238E27FC236}">
                  <a16:creationId xmlns:a16="http://schemas.microsoft.com/office/drawing/2014/main" id="{2F400099-2E17-456C-90C8-AFD03BE21576}"/>
                </a:ext>
              </a:extLst>
            </p:cNvPr>
            <p:cNvSpPr/>
            <p:nvPr/>
          </p:nvSpPr>
          <p:spPr bwMode="auto">
            <a:xfrm>
              <a:off x="5564188" y="4892675"/>
              <a:ext cx="42863" cy="68263"/>
            </a:xfrm>
            <a:custGeom>
              <a:avLst/>
              <a:gdLst>
                <a:gd name="T0" fmla="*/ 0 w 16"/>
                <a:gd name="T1" fmla="*/ 14 h 26"/>
                <a:gd name="T2" fmla="*/ 0 w 16"/>
                <a:gd name="T3" fmla="*/ 21 h 26"/>
                <a:gd name="T4" fmla="*/ 5 w 16"/>
                <a:gd name="T5" fmla="*/ 24 h 26"/>
                <a:gd name="T6" fmla="*/ 11 w 16"/>
                <a:gd name="T7" fmla="*/ 21 h 26"/>
                <a:gd name="T8" fmla="*/ 16 w 16"/>
                <a:gd name="T9" fmla="*/ 12 h 26"/>
                <a:gd name="T10" fmla="*/ 16 w 16"/>
                <a:gd name="T11" fmla="*/ 5 h 26"/>
                <a:gd name="T12" fmla="*/ 11 w 16"/>
                <a:gd name="T13" fmla="*/ 2 h 26"/>
                <a:gd name="T14" fmla="*/ 5 w 16"/>
                <a:gd name="T15" fmla="*/ 5 h 26"/>
                <a:gd name="T16" fmla="*/ 0 w 16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5" y="2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4" y="19"/>
                    <a:pt x="16" y="15"/>
                    <a:pt x="16" y="1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4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íSḷïḋè">
              <a:extLst>
                <a:ext uri="{FF2B5EF4-FFF2-40B4-BE49-F238E27FC236}">
                  <a16:creationId xmlns:a16="http://schemas.microsoft.com/office/drawing/2014/main" id="{FD0ED534-0449-42F5-8309-6DF18EEF0B2C}"/>
                </a:ext>
              </a:extLst>
            </p:cNvPr>
            <p:cNvSpPr/>
            <p:nvPr/>
          </p:nvSpPr>
          <p:spPr bwMode="auto">
            <a:xfrm>
              <a:off x="5648326" y="4725988"/>
              <a:ext cx="257175" cy="182563"/>
            </a:xfrm>
            <a:custGeom>
              <a:avLst/>
              <a:gdLst>
                <a:gd name="T0" fmla="*/ 0 w 98"/>
                <a:gd name="T1" fmla="*/ 63 h 70"/>
                <a:gd name="T2" fmla="*/ 9 w 98"/>
                <a:gd name="T3" fmla="*/ 67 h 70"/>
                <a:gd name="T4" fmla="*/ 89 w 98"/>
                <a:gd name="T5" fmla="*/ 21 h 70"/>
                <a:gd name="T6" fmla="*/ 98 w 98"/>
                <a:gd name="T7" fmla="*/ 7 h 70"/>
                <a:gd name="T8" fmla="*/ 89 w 98"/>
                <a:gd name="T9" fmla="*/ 2 h 70"/>
                <a:gd name="T10" fmla="*/ 9 w 98"/>
                <a:gd name="T11" fmla="*/ 49 h 70"/>
                <a:gd name="T12" fmla="*/ 0 w 98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0">
                  <a:moveTo>
                    <a:pt x="0" y="63"/>
                  </a:moveTo>
                  <a:cubicBezTo>
                    <a:pt x="0" y="68"/>
                    <a:pt x="4" y="70"/>
                    <a:pt x="9" y="67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8"/>
                    <a:pt x="98" y="12"/>
                    <a:pt x="98" y="7"/>
                  </a:cubicBezTo>
                  <a:cubicBezTo>
                    <a:pt x="98" y="2"/>
                    <a:pt x="94" y="0"/>
                    <a:pt x="89" y="2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1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íŝľiḑè">
              <a:extLst>
                <a:ext uri="{FF2B5EF4-FFF2-40B4-BE49-F238E27FC236}">
                  <a16:creationId xmlns:a16="http://schemas.microsoft.com/office/drawing/2014/main" id="{DA8CF979-EC8A-4857-A20E-0BB487E41403}"/>
                </a:ext>
              </a:extLst>
            </p:cNvPr>
            <p:cNvSpPr/>
            <p:nvPr/>
          </p:nvSpPr>
          <p:spPr bwMode="auto">
            <a:xfrm>
              <a:off x="7096126" y="3081338"/>
              <a:ext cx="638175" cy="431800"/>
            </a:xfrm>
            <a:custGeom>
              <a:avLst/>
              <a:gdLst>
                <a:gd name="T0" fmla="*/ 0 w 244"/>
                <a:gd name="T1" fmla="*/ 148 h 165"/>
                <a:gd name="T2" fmla="*/ 0 w 244"/>
                <a:gd name="T3" fmla="*/ 157 h 165"/>
                <a:gd name="T4" fmla="*/ 9 w 244"/>
                <a:gd name="T5" fmla="*/ 162 h 165"/>
                <a:gd name="T6" fmla="*/ 235 w 244"/>
                <a:gd name="T7" fmla="*/ 31 h 165"/>
                <a:gd name="T8" fmla="*/ 244 w 244"/>
                <a:gd name="T9" fmla="*/ 16 h 165"/>
                <a:gd name="T10" fmla="*/ 244 w 244"/>
                <a:gd name="T11" fmla="*/ 7 h 165"/>
                <a:gd name="T12" fmla="*/ 235 w 244"/>
                <a:gd name="T13" fmla="*/ 2 h 165"/>
                <a:gd name="T14" fmla="*/ 9 w 244"/>
                <a:gd name="T15" fmla="*/ 133 h 165"/>
                <a:gd name="T16" fmla="*/ 0 w 244"/>
                <a:gd name="T17" fmla="*/ 148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165">
                  <a:moveTo>
                    <a:pt x="0" y="148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63"/>
                    <a:pt x="4" y="165"/>
                    <a:pt x="9" y="162"/>
                  </a:cubicBezTo>
                  <a:cubicBezTo>
                    <a:pt x="235" y="31"/>
                    <a:pt x="235" y="31"/>
                    <a:pt x="235" y="31"/>
                  </a:cubicBezTo>
                  <a:cubicBezTo>
                    <a:pt x="240" y="28"/>
                    <a:pt x="244" y="21"/>
                    <a:pt x="244" y="16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4" y="2"/>
                    <a:pt x="240" y="0"/>
                    <a:pt x="235" y="2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4" y="136"/>
                    <a:pt x="0" y="143"/>
                    <a:pt x="0" y="148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îṣlîdè">
              <a:extLst>
                <a:ext uri="{FF2B5EF4-FFF2-40B4-BE49-F238E27FC236}">
                  <a16:creationId xmlns:a16="http://schemas.microsoft.com/office/drawing/2014/main" id="{CE3C5FEB-5342-48AB-B37A-9E135B7EFC4A}"/>
                </a:ext>
              </a:extLst>
            </p:cNvPr>
            <p:cNvSpPr/>
            <p:nvPr/>
          </p:nvSpPr>
          <p:spPr bwMode="auto">
            <a:xfrm>
              <a:off x="7096126" y="3178175"/>
              <a:ext cx="725488" cy="454025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3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iSļíďê">
              <a:extLst>
                <a:ext uri="{FF2B5EF4-FFF2-40B4-BE49-F238E27FC236}">
                  <a16:creationId xmlns:a16="http://schemas.microsoft.com/office/drawing/2014/main" id="{B36D954C-1586-4A1B-94D2-1798689A24F9}"/>
                </a:ext>
              </a:extLst>
            </p:cNvPr>
            <p:cNvSpPr/>
            <p:nvPr/>
          </p:nvSpPr>
          <p:spPr bwMode="auto">
            <a:xfrm>
              <a:off x="7096126" y="3276600"/>
              <a:ext cx="725488" cy="455613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1 h 174"/>
                <a:gd name="T8" fmla="*/ 9 w 277"/>
                <a:gd name="T9" fmla="*/ 171 h 174"/>
                <a:gd name="T10" fmla="*/ 0 w 277"/>
                <a:gd name="T11" fmla="*/ 166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îšļïďè">
              <a:extLst>
                <a:ext uri="{FF2B5EF4-FFF2-40B4-BE49-F238E27FC236}">
                  <a16:creationId xmlns:a16="http://schemas.microsoft.com/office/drawing/2014/main" id="{5F4ED07A-6FBD-47D9-A1A4-165647BC9948}"/>
                </a:ext>
              </a:extLst>
            </p:cNvPr>
            <p:cNvSpPr/>
            <p:nvPr/>
          </p:nvSpPr>
          <p:spPr bwMode="auto">
            <a:xfrm>
              <a:off x="7096126" y="3373438"/>
              <a:ext cx="725488" cy="455613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3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isḷídê">
              <a:extLst>
                <a:ext uri="{FF2B5EF4-FFF2-40B4-BE49-F238E27FC236}">
                  <a16:creationId xmlns:a16="http://schemas.microsoft.com/office/drawing/2014/main" id="{4E9E3556-22F6-4B08-8D1F-0B0840F615FE}"/>
                </a:ext>
              </a:extLst>
            </p:cNvPr>
            <p:cNvSpPr/>
            <p:nvPr/>
          </p:nvSpPr>
          <p:spPr bwMode="auto">
            <a:xfrm>
              <a:off x="7096126" y="3473450"/>
              <a:ext cx="725488" cy="454025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1 h 174"/>
                <a:gd name="T8" fmla="*/ 9 w 277"/>
                <a:gd name="T9" fmla="*/ 171 h 174"/>
                <a:gd name="T10" fmla="*/ 0 w 277"/>
                <a:gd name="T11" fmla="*/ 166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îṣľîḍè">
              <a:extLst>
                <a:ext uri="{FF2B5EF4-FFF2-40B4-BE49-F238E27FC236}">
                  <a16:creationId xmlns:a16="http://schemas.microsoft.com/office/drawing/2014/main" id="{4674FB4A-EB6C-4AEE-ACDA-CCF07272E214}"/>
                </a:ext>
              </a:extLst>
            </p:cNvPr>
            <p:cNvSpPr/>
            <p:nvPr/>
          </p:nvSpPr>
          <p:spPr bwMode="auto">
            <a:xfrm>
              <a:off x="7096126" y="3570288"/>
              <a:ext cx="725488" cy="454025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3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ïSḷíḍê">
              <a:extLst>
                <a:ext uri="{FF2B5EF4-FFF2-40B4-BE49-F238E27FC236}">
                  <a16:creationId xmlns:a16="http://schemas.microsoft.com/office/drawing/2014/main" id="{2ADE1F28-7B75-49AF-BA46-D1D9BC20903D}"/>
                </a:ext>
              </a:extLst>
            </p:cNvPr>
            <p:cNvSpPr/>
            <p:nvPr/>
          </p:nvSpPr>
          <p:spPr bwMode="auto">
            <a:xfrm>
              <a:off x="7096126" y="3668713"/>
              <a:ext cx="725488" cy="455613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1 h 174"/>
                <a:gd name="T8" fmla="*/ 9 w 277"/>
                <a:gd name="T9" fmla="*/ 171 h 174"/>
                <a:gd name="T10" fmla="*/ 0 w 277"/>
                <a:gd name="T11" fmla="*/ 166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îṩḷiḓê">
              <a:extLst>
                <a:ext uri="{FF2B5EF4-FFF2-40B4-BE49-F238E27FC236}">
                  <a16:creationId xmlns:a16="http://schemas.microsoft.com/office/drawing/2014/main" id="{022B0997-387C-41F4-B844-E9E4ECCA618F}"/>
                </a:ext>
              </a:extLst>
            </p:cNvPr>
            <p:cNvSpPr/>
            <p:nvPr/>
          </p:nvSpPr>
          <p:spPr bwMode="auto">
            <a:xfrm>
              <a:off x="7096126" y="3765550"/>
              <a:ext cx="725488" cy="455613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3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is1ïḋè">
              <a:extLst>
                <a:ext uri="{FF2B5EF4-FFF2-40B4-BE49-F238E27FC236}">
                  <a16:creationId xmlns:a16="http://schemas.microsoft.com/office/drawing/2014/main" id="{8A20AA1F-74BC-409A-821E-83387322B13C}"/>
                </a:ext>
              </a:extLst>
            </p:cNvPr>
            <p:cNvSpPr/>
            <p:nvPr/>
          </p:nvSpPr>
          <p:spPr bwMode="auto">
            <a:xfrm>
              <a:off x="7096126" y="3865563"/>
              <a:ext cx="725488" cy="455613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1 h 174"/>
                <a:gd name="T8" fmla="*/ 9 w 277"/>
                <a:gd name="T9" fmla="*/ 171 h 174"/>
                <a:gd name="T10" fmla="*/ 0 w 277"/>
                <a:gd name="T11" fmla="*/ 166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ïśḷiďè">
              <a:extLst>
                <a:ext uri="{FF2B5EF4-FFF2-40B4-BE49-F238E27FC236}">
                  <a16:creationId xmlns:a16="http://schemas.microsoft.com/office/drawing/2014/main" id="{1493C651-F046-4E93-8DE9-42948FA32FBB}"/>
                </a:ext>
              </a:extLst>
            </p:cNvPr>
            <p:cNvSpPr/>
            <p:nvPr/>
          </p:nvSpPr>
          <p:spPr bwMode="auto">
            <a:xfrm>
              <a:off x="6075363" y="3497263"/>
              <a:ext cx="936625" cy="1460500"/>
            </a:xfrm>
            <a:custGeom>
              <a:avLst/>
              <a:gdLst>
                <a:gd name="T0" fmla="*/ 9 w 358"/>
                <a:gd name="T1" fmla="*/ 199 h 559"/>
                <a:gd name="T2" fmla="*/ 349 w 358"/>
                <a:gd name="T3" fmla="*/ 3 h 559"/>
                <a:gd name="T4" fmla="*/ 358 w 358"/>
                <a:gd name="T5" fmla="*/ 8 h 559"/>
                <a:gd name="T6" fmla="*/ 358 w 358"/>
                <a:gd name="T7" fmla="*/ 344 h 559"/>
                <a:gd name="T8" fmla="*/ 349 w 358"/>
                <a:gd name="T9" fmla="*/ 359 h 559"/>
                <a:gd name="T10" fmla="*/ 9 w 358"/>
                <a:gd name="T11" fmla="*/ 556 h 559"/>
                <a:gd name="T12" fmla="*/ 0 w 358"/>
                <a:gd name="T13" fmla="*/ 551 h 559"/>
                <a:gd name="T14" fmla="*/ 0 w 358"/>
                <a:gd name="T15" fmla="*/ 214 h 559"/>
                <a:gd name="T16" fmla="*/ 9 w 358"/>
                <a:gd name="T17" fmla="*/ 19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8" h="559">
                  <a:moveTo>
                    <a:pt x="9" y="199"/>
                  </a:moveTo>
                  <a:cubicBezTo>
                    <a:pt x="349" y="3"/>
                    <a:pt x="349" y="3"/>
                    <a:pt x="349" y="3"/>
                  </a:cubicBezTo>
                  <a:cubicBezTo>
                    <a:pt x="354" y="0"/>
                    <a:pt x="358" y="2"/>
                    <a:pt x="358" y="8"/>
                  </a:cubicBezTo>
                  <a:cubicBezTo>
                    <a:pt x="358" y="344"/>
                    <a:pt x="358" y="344"/>
                    <a:pt x="358" y="344"/>
                  </a:cubicBezTo>
                  <a:cubicBezTo>
                    <a:pt x="358" y="350"/>
                    <a:pt x="354" y="357"/>
                    <a:pt x="349" y="359"/>
                  </a:cubicBezTo>
                  <a:cubicBezTo>
                    <a:pt x="9" y="556"/>
                    <a:pt x="9" y="556"/>
                    <a:pt x="9" y="556"/>
                  </a:cubicBezTo>
                  <a:cubicBezTo>
                    <a:pt x="4" y="559"/>
                    <a:pt x="0" y="556"/>
                    <a:pt x="0" y="551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09"/>
                    <a:pt x="4" y="202"/>
                    <a:pt x="9" y="199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îsļíďè">
              <a:extLst>
                <a:ext uri="{FF2B5EF4-FFF2-40B4-BE49-F238E27FC236}">
                  <a16:creationId xmlns:a16="http://schemas.microsoft.com/office/drawing/2014/main" id="{84F30E15-C57A-4E67-A665-C76C7D2C7174}"/>
                </a:ext>
              </a:extLst>
            </p:cNvPr>
            <p:cNvSpPr/>
            <p:nvPr/>
          </p:nvSpPr>
          <p:spPr bwMode="auto">
            <a:xfrm>
              <a:off x="6075363" y="3502025"/>
              <a:ext cx="936625" cy="1450975"/>
            </a:xfrm>
            <a:custGeom>
              <a:avLst/>
              <a:gdLst>
                <a:gd name="T0" fmla="*/ 353 w 358"/>
                <a:gd name="T1" fmla="*/ 0 h 555"/>
                <a:gd name="T2" fmla="*/ 349 w 358"/>
                <a:gd name="T3" fmla="*/ 1 h 555"/>
                <a:gd name="T4" fmla="*/ 9 w 358"/>
                <a:gd name="T5" fmla="*/ 197 h 555"/>
                <a:gd name="T6" fmla="*/ 0 w 358"/>
                <a:gd name="T7" fmla="*/ 212 h 555"/>
                <a:gd name="T8" fmla="*/ 0 w 358"/>
                <a:gd name="T9" fmla="*/ 549 h 555"/>
                <a:gd name="T10" fmla="*/ 5 w 358"/>
                <a:gd name="T11" fmla="*/ 555 h 555"/>
                <a:gd name="T12" fmla="*/ 9 w 358"/>
                <a:gd name="T13" fmla="*/ 554 h 555"/>
                <a:gd name="T14" fmla="*/ 349 w 358"/>
                <a:gd name="T15" fmla="*/ 357 h 555"/>
                <a:gd name="T16" fmla="*/ 358 w 358"/>
                <a:gd name="T17" fmla="*/ 342 h 555"/>
                <a:gd name="T18" fmla="*/ 358 w 358"/>
                <a:gd name="T19" fmla="*/ 6 h 555"/>
                <a:gd name="T20" fmla="*/ 353 w 358"/>
                <a:gd name="T2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8" h="555">
                  <a:moveTo>
                    <a:pt x="353" y="0"/>
                  </a:moveTo>
                  <a:cubicBezTo>
                    <a:pt x="352" y="0"/>
                    <a:pt x="351" y="0"/>
                    <a:pt x="349" y="1"/>
                  </a:cubicBezTo>
                  <a:cubicBezTo>
                    <a:pt x="9" y="197"/>
                    <a:pt x="9" y="197"/>
                    <a:pt x="9" y="197"/>
                  </a:cubicBezTo>
                  <a:cubicBezTo>
                    <a:pt x="4" y="200"/>
                    <a:pt x="0" y="207"/>
                    <a:pt x="0" y="212"/>
                  </a:cubicBezTo>
                  <a:cubicBezTo>
                    <a:pt x="0" y="549"/>
                    <a:pt x="0" y="549"/>
                    <a:pt x="0" y="549"/>
                  </a:cubicBezTo>
                  <a:cubicBezTo>
                    <a:pt x="0" y="553"/>
                    <a:pt x="2" y="555"/>
                    <a:pt x="5" y="555"/>
                  </a:cubicBezTo>
                  <a:cubicBezTo>
                    <a:pt x="6" y="555"/>
                    <a:pt x="8" y="555"/>
                    <a:pt x="9" y="554"/>
                  </a:cubicBezTo>
                  <a:cubicBezTo>
                    <a:pt x="349" y="357"/>
                    <a:pt x="349" y="357"/>
                    <a:pt x="349" y="357"/>
                  </a:cubicBezTo>
                  <a:cubicBezTo>
                    <a:pt x="354" y="355"/>
                    <a:pt x="358" y="348"/>
                    <a:pt x="358" y="342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8" y="2"/>
                    <a:pt x="356" y="0"/>
                    <a:pt x="353" y="0"/>
                  </a:cubicBezTo>
                </a:path>
              </a:pathLst>
            </a:custGeom>
            <a:solidFill>
              <a:srgbClr val="D4F8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ïṩļiḑê">
              <a:extLst>
                <a:ext uri="{FF2B5EF4-FFF2-40B4-BE49-F238E27FC236}">
                  <a16:creationId xmlns:a16="http://schemas.microsoft.com/office/drawing/2014/main" id="{A9D6187C-2147-48FA-998E-17F678448A40}"/>
                </a:ext>
              </a:extLst>
            </p:cNvPr>
            <p:cNvSpPr/>
            <p:nvPr/>
          </p:nvSpPr>
          <p:spPr bwMode="auto">
            <a:xfrm>
              <a:off x="6075363" y="4003675"/>
              <a:ext cx="936625" cy="954088"/>
            </a:xfrm>
            <a:custGeom>
              <a:avLst/>
              <a:gdLst>
                <a:gd name="T0" fmla="*/ 263 w 358"/>
                <a:gd name="T1" fmla="*/ 0 h 365"/>
                <a:gd name="T2" fmla="*/ 206 w 358"/>
                <a:gd name="T3" fmla="*/ 100 h 365"/>
                <a:gd name="T4" fmla="*/ 246 w 358"/>
                <a:gd name="T5" fmla="*/ 152 h 365"/>
                <a:gd name="T6" fmla="*/ 114 w 358"/>
                <a:gd name="T7" fmla="*/ 38 h 365"/>
                <a:gd name="T8" fmla="*/ 0 w 358"/>
                <a:gd name="T9" fmla="*/ 285 h 365"/>
                <a:gd name="T10" fmla="*/ 0 w 358"/>
                <a:gd name="T11" fmla="*/ 357 h 365"/>
                <a:gd name="T12" fmla="*/ 9 w 358"/>
                <a:gd name="T13" fmla="*/ 362 h 365"/>
                <a:gd name="T14" fmla="*/ 349 w 358"/>
                <a:gd name="T15" fmla="*/ 165 h 365"/>
                <a:gd name="T16" fmla="*/ 358 w 358"/>
                <a:gd name="T17" fmla="*/ 150 h 365"/>
                <a:gd name="T18" fmla="*/ 358 w 358"/>
                <a:gd name="T19" fmla="*/ 87 h 365"/>
                <a:gd name="T20" fmla="*/ 263 w 358"/>
                <a:gd name="T21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8" h="365">
                  <a:moveTo>
                    <a:pt x="263" y="0"/>
                  </a:moveTo>
                  <a:cubicBezTo>
                    <a:pt x="206" y="100"/>
                    <a:pt x="206" y="100"/>
                    <a:pt x="206" y="100"/>
                  </a:cubicBezTo>
                  <a:cubicBezTo>
                    <a:pt x="246" y="152"/>
                    <a:pt x="246" y="152"/>
                    <a:pt x="246" y="152"/>
                  </a:cubicBezTo>
                  <a:cubicBezTo>
                    <a:pt x="114" y="38"/>
                    <a:pt x="114" y="38"/>
                    <a:pt x="114" y="38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62"/>
                    <a:pt x="4" y="365"/>
                    <a:pt x="9" y="362"/>
                  </a:cubicBezTo>
                  <a:cubicBezTo>
                    <a:pt x="349" y="165"/>
                    <a:pt x="349" y="165"/>
                    <a:pt x="349" y="165"/>
                  </a:cubicBezTo>
                  <a:cubicBezTo>
                    <a:pt x="354" y="163"/>
                    <a:pt x="358" y="156"/>
                    <a:pt x="358" y="150"/>
                  </a:cubicBezTo>
                  <a:cubicBezTo>
                    <a:pt x="358" y="87"/>
                    <a:pt x="358" y="87"/>
                    <a:pt x="358" y="87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iśľîḋé">
              <a:extLst>
                <a:ext uri="{FF2B5EF4-FFF2-40B4-BE49-F238E27FC236}">
                  <a16:creationId xmlns:a16="http://schemas.microsoft.com/office/drawing/2014/main" id="{19893002-2032-4B1B-B865-C3B50F4BC28C}"/>
                </a:ext>
              </a:extLst>
            </p:cNvPr>
            <p:cNvSpPr/>
            <p:nvPr/>
          </p:nvSpPr>
          <p:spPr bwMode="auto">
            <a:xfrm>
              <a:off x="6732588" y="3711575"/>
              <a:ext cx="133350" cy="198438"/>
            </a:xfrm>
            <a:custGeom>
              <a:avLst/>
              <a:gdLst>
                <a:gd name="T0" fmla="*/ 26 w 51"/>
                <a:gd name="T1" fmla="*/ 8 h 76"/>
                <a:gd name="T2" fmla="*/ 51 w 51"/>
                <a:gd name="T3" fmla="*/ 23 h 76"/>
                <a:gd name="T4" fmla="*/ 26 w 51"/>
                <a:gd name="T5" fmla="*/ 67 h 76"/>
                <a:gd name="T6" fmla="*/ 0 w 51"/>
                <a:gd name="T7" fmla="*/ 53 h 76"/>
                <a:gd name="T8" fmla="*/ 26 w 51"/>
                <a:gd name="T9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76">
                  <a:moveTo>
                    <a:pt x="26" y="8"/>
                  </a:moveTo>
                  <a:cubicBezTo>
                    <a:pt x="40" y="0"/>
                    <a:pt x="51" y="7"/>
                    <a:pt x="51" y="23"/>
                  </a:cubicBezTo>
                  <a:cubicBezTo>
                    <a:pt x="51" y="39"/>
                    <a:pt x="40" y="59"/>
                    <a:pt x="26" y="67"/>
                  </a:cubicBezTo>
                  <a:cubicBezTo>
                    <a:pt x="12" y="76"/>
                    <a:pt x="0" y="69"/>
                    <a:pt x="0" y="53"/>
                  </a:cubicBezTo>
                  <a:cubicBezTo>
                    <a:pt x="0" y="36"/>
                    <a:pt x="12" y="16"/>
                    <a:pt x="26" y="8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îSlïḍê">
              <a:extLst>
                <a:ext uri="{FF2B5EF4-FFF2-40B4-BE49-F238E27FC236}">
                  <a16:creationId xmlns:a16="http://schemas.microsoft.com/office/drawing/2014/main" id="{E204381E-4984-426A-92DD-A1F0EF6DDCC5}"/>
                </a:ext>
              </a:extLst>
            </p:cNvPr>
            <p:cNvSpPr/>
            <p:nvPr/>
          </p:nvSpPr>
          <p:spPr bwMode="auto">
            <a:xfrm>
              <a:off x="5480051" y="2247900"/>
              <a:ext cx="2341563" cy="1630363"/>
            </a:xfrm>
            <a:custGeom>
              <a:avLst/>
              <a:gdLst>
                <a:gd name="T0" fmla="*/ 9 w 894"/>
                <a:gd name="T1" fmla="*/ 508 h 624"/>
                <a:gd name="T2" fmla="*/ 885 w 894"/>
                <a:gd name="T3" fmla="*/ 3 h 624"/>
                <a:gd name="T4" fmla="*/ 894 w 894"/>
                <a:gd name="T5" fmla="*/ 8 h 624"/>
                <a:gd name="T6" fmla="*/ 894 w 894"/>
                <a:gd name="T7" fmla="*/ 100 h 624"/>
                <a:gd name="T8" fmla="*/ 885 w 894"/>
                <a:gd name="T9" fmla="*/ 115 h 624"/>
                <a:gd name="T10" fmla="*/ 9 w 894"/>
                <a:gd name="T11" fmla="*/ 621 h 624"/>
                <a:gd name="T12" fmla="*/ 0 w 894"/>
                <a:gd name="T13" fmla="*/ 616 h 624"/>
                <a:gd name="T14" fmla="*/ 0 w 894"/>
                <a:gd name="T15" fmla="*/ 523 h 624"/>
                <a:gd name="T16" fmla="*/ 9 w 894"/>
                <a:gd name="T17" fmla="*/ 508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4" h="624">
                  <a:moveTo>
                    <a:pt x="9" y="508"/>
                  </a:moveTo>
                  <a:cubicBezTo>
                    <a:pt x="885" y="3"/>
                    <a:pt x="885" y="3"/>
                    <a:pt x="885" y="3"/>
                  </a:cubicBezTo>
                  <a:cubicBezTo>
                    <a:pt x="890" y="0"/>
                    <a:pt x="894" y="2"/>
                    <a:pt x="894" y="8"/>
                  </a:cubicBezTo>
                  <a:cubicBezTo>
                    <a:pt x="894" y="100"/>
                    <a:pt x="894" y="100"/>
                    <a:pt x="894" y="100"/>
                  </a:cubicBezTo>
                  <a:cubicBezTo>
                    <a:pt x="894" y="106"/>
                    <a:pt x="890" y="112"/>
                    <a:pt x="885" y="115"/>
                  </a:cubicBezTo>
                  <a:cubicBezTo>
                    <a:pt x="9" y="621"/>
                    <a:pt x="9" y="621"/>
                    <a:pt x="9" y="621"/>
                  </a:cubicBezTo>
                  <a:cubicBezTo>
                    <a:pt x="4" y="624"/>
                    <a:pt x="0" y="622"/>
                    <a:pt x="0" y="616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0" y="518"/>
                    <a:pt x="4" y="511"/>
                    <a:pt x="9" y="50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ïṧľiďe">
              <a:extLst>
                <a:ext uri="{FF2B5EF4-FFF2-40B4-BE49-F238E27FC236}">
                  <a16:creationId xmlns:a16="http://schemas.microsoft.com/office/drawing/2014/main" id="{08DC8365-18DA-4BEB-8F8F-F4A75DA7F90A}"/>
                </a:ext>
              </a:extLst>
            </p:cNvPr>
            <p:cNvSpPr/>
            <p:nvPr/>
          </p:nvSpPr>
          <p:spPr bwMode="auto">
            <a:xfrm>
              <a:off x="6970713" y="2447925"/>
              <a:ext cx="681038" cy="463550"/>
            </a:xfrm>
            <a:custGeom>
              <a:avLst/>
              <a:gdLst>
                <a:gd name="T0" fmla="*/ 0 w 260"/>
                <a:gd name="T1" fmla="*/ 156 h 177"/>
                <a:gd name="T2" fmla="*/ 0 w 260"/>
                <a:gd name="T3" fmla="*/ 173 h 177"/>
                <a:gd name="T4" fmla="*/ 5 w 260"/>
                <a:gd name="T5" fmla="*/ 176 h 177"/>
                <a:gd name="T6" fmla="*/ 260 w 260"/>
                <a:gd name="T7" fmla="*/ 28 h 177"/>
                <a:gd name="T8" fmla="*/ 260 w 260"/>
                <a:gd name="T9" fmla="*/ 0 h 177"/>
                <a:gd name="T10" fmla="*/ 5 w 260"/>
                <a:gd name="T11" fmla="*/ 147 h 177"/>
                <a:gd name="T12" fmla="*/ 0 w 260"/>
                <a:gd name="T13" fmla="*/ 15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0" h="177">
                  <a:moveTo>
                    <a:pt x="0" y="156"/>
                  </a:moveTo>
                  <a:cubicBezTo>
                    <a:pt x="0" y="173"/>
                    <a:pt x="0" y="173"/>
                    <a:pt x="0" y="173"/>
                  </a:cubicBezTo>
                  <a:cubicBezTo>
                    <a:pt x="0" y="176"/>
                    <a:pt x="2" y="177"/>
                    <a:pt x="5" y="176"/>
                  </a:cubicBezTo>
                  <a:cubicBezTo>
                    <a:pt x="260" y="28"/>
                    <a:pt x="260" y="28"/>
                    <a:pt x="260" y="2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2" y="149"/>
                    <a:pt x="0" y="153"/>
                    <a:pt x="0" y="15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îŝ1íḑè">
              <a:extLst>
                <a:ext uri="{FF2B5EF4-FFF2-40B4-BE49-F238E27FC236}">
                  <a16:creationId xmlns:a16="http://schemas.microsoft.com/office/drawing/2014/main" id="{3DEB057E-3BC9-48F9-8F44-B0862CCDC044}"/>
                </a:ext>
              </a:extLst>
            </p:cNvPr>
            <p:cNvSpPr/>
            <p:nvPr/>
          </p:nvSpPr>
          <p:spPr bwMode="auto">
            <a:xfrm>
              <a:off x="7651751" y="2403475"/>
              <a:ext cx="82550" cy="119063"/>
            </a:xfrm>
            <a:custGeom>
              <a:avLst/>
              <a:gdLst>
                <a:gd name="T0" fmla="*/ 27 w 32"/>
                <a:gd name="T1" fmla="*/ 2 h 45"/>
                <a:gd name="T2" fmla="*/ 32 w 32"/>
                <a:gd name="T3" fmla="*/ 5 h 45"/>
                <a:gd name="T4" fmla="*/ 32 w 32"/>
                <a:gd name="T5" fmla="*/ 21 h 45"/>
                <a:gd name="T6" fmla="*/ 27 w 32"/>
                <a:gd name="T7" fmla="*/ 30 h 45"/>
                <a:gd name="T8" fmla="*/ 0 w 32"/>
                <a:gd name="T9" fmla="*/ 45 h 45"/>
                <a:gd name="T10" fmla="*/ 0 w 32"/>
                <a:gd name="T11" fmla="*/ 17 h 45"/>
                <a:gd name="T12" fmla="*/ 27 w 32"/>
                <a:gd name="T13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5">
                  <a:moveTo>
                    <a:pt x="27" y="2"/>
                  </a:moveTo>
                  <a:cubicBezTo>
                    <a:pt x="30" y="0"/>
                    <a:pt x="32" y="1"/>
                    <a:pt x="32" y="5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0" y="28"/>
                    <a:pt x="27" y="3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27" y="2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íṡľídè">
              <a:extLst>
                <a:ext uri="{FF2B5EF4-FFF2-40B4-BE49-F238E27FC236}">
                  <a16:creationId xmlns:a16="http://schemas.microsoft.com/office/drawing/2014/main" id="{6C7BD11F-AA68-4D44-A421-47B07806BB2A}"/>
                </a:ext>
              </a:extLst>
            </p:cNvPr>
            <p:cNvSpPr/>
            <p:nvPr/>
          </p:nvSpPr>
          <p:spPr bwMode="auto">
            <a:xfrm>
              <a:off x="7675563" y="2435225"/>
              <a:ext cx="44450" cy="52388"/>
            </a:xfrm>
            <a:custGeom>
              <a:avLst/>
              <a:gdLst>
                <a:gd name="T0" fmla="*/ 16 w 17"/>
                <a:gd name="T1" fmla="*/ 12 h 20"/>
                <a:gd name="T2" fmla="*/ 13 w 17"/>
                <a:gd name="T3" fmla="*/ 11 h 20"/>
                <a:gd name="T4" fmla="*/ 13 w 17"/>
                <a:gd name="T5" fmla="*/ 7 h 20"/>
                <a:gd name="T6" fmla="*/ 11 w 17"/>
                <a:gd name="T7" fmla="*/ 0 h 20"/>
                <a:gd name="T8" fmla="*/ 6 w 17"/>
                <a:gd name="T9" fmla="*/ 0 h 20"/>
                <a:gd name="T10" fmla="*/ 0 w 17"/>
                <a:gd name="T11" fmla="*/ 13 h 20"/>
                <a:gd name="T12" fmla="*/ 3 w 17"/>
                <a:gd name="T13" fmla="*/ 20 h 20"/>
                <a:gd name="T14" fmla="*/ 5 w 17"/>
                <a:gd name="T15" fmla="*/ 20 h 20"/>
                <a:gd name="T16" fmla="*/ 7 w 17"/>
                <a:gd name="T17" fmla="*/ 19 h 20"/>
                <a:gd name="T18" fmla="*/ 12 w 17"/>
                <a:gd name="T19" fmla="*/ 13 h 20"/>
                <a:gd name="T20" fmla="*/ 15 w 17"/>
                <a:gd name="T21" fmla="*/ 14 h 20"/>
                <a:gd name="T22" fmla="*/ 16 w 17"/>
                <a:gd name="T23" fmla="*/ 14 h 20"/>
                <a:gd name="T24" fmla="*/ 17 w 17"/>
                <a:gd name="T25" fmla="*/ 13 h 20"/>
                <a:gd name="T26" fmla="*/ 16 w 17"/>
                <a:gd name="T27" fmla="*/ 12 h 20"/>
                <a:gd name="T28" fmla="*/ 6 w 17"/>
                <a:gd name="T29" fmla="*/ 17 h 20"/>
                <a:gd name="T30" fmla="*/ 4 w 17"/>
                <a:gd name="T31" fmla="*/ 18 h 20"/>
                <a:gd name="T32" fmla="*/ 2 w 17"/>
                <a:gd name="T33" fmla="*/ 13 h 20"/>
                <a:gd name="T34" fmla="*/ 7 w 17"/>
                <a:gd name="T35" fmla="*/ 2 h 20"/>
                <a:gd name="T36" fmla="*/ 9 w 17"/>
                <a:gd name="T37" fmla="*/ 2 h 20"/>
                <a:gd name="T38" fmla="*/ 9 w 17"/>
                <a:gd name="T39" fmla="*/ 2 h 20"/>
                <a:gd name="T40" fmla="*/ 11 w 17"/>
                <a:gd name="T41" fmla="*/ 7 h 20"/>
                <a:gd name="T42" fmla="*/ 6 w 17"/>
                <a:gd name="T43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20">
                  <a:moveTo>
                    <a:pt x="16" y="12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4"/>
                    <a:pt x="12" y="1"/>
                    <a:pt x="11" y="0"/>
                  </a:cubicBezTo>
                  <a:cubicBezTo>
                    <a:pt x="9" y="0"/>
                    <a:pt x="8" y="0"/>
                    <a:pt x="6" y="0"/>
                  </a:cubicBezTo>
                  <a:cubicBezTo>
                    <a:pt x="3" y="2"/>
                    <a:pt x="0" y="8"/>
                    <a:pt x="0" y="13"/>
                  </a:cubicBezTo>
                  <a:cubicBezTo>
                    <a:pt x="0" y="16"/>
                    <a:pt x="1" y="19"/>
                    <a:pt x="3" y="20"/>
                  </a:cubicBezTo>
                  <a:cubicBezTo>
                    <a:pt x="3" y="20"/>
                    <a:pt x="4" y="20"/>
                    <a:pt x="5" y="20"/>
                  </a:cubicBezTo>
                  <a:cubicBezTo>
                    <a:pt x="6" y="20"/>
                    <a:pt x="6" y="20"/>
                    <a:pt x="7" y="19"/>
                  </a:cubicBezTo>
                  <a:cubicBezTo>
                    <a:pt x="9" y="18"/>
                    <a:pt x="11" y="16"/>
                    <a:pt x="12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7" y="14"/>
                    <a:pt x="17" y="13"/>
                  </a:cubicBezTo>
                  <a:cubicBezTo>
                    <a:pt x="17" y="12"/>
                    <a:pt x="17" y="12"/>
                    <a:pt x="16" y="12"/>
                  </a:cubicBezTo>
                  <a:close/>
                  <a:moveTo>
                    <a:pt x="6" y="17"/>
                  </a:moveTo>
                  <a:cubicBezTo>
                    <a:pt x="5" y="18"/>
                    <a:pt x="5" y="18"/>
                    <a:pt x="4" y="18"/>
                  </a:cubicBezTo>
                  <a:cubicBezTo>
                    <a:pt x="3" y="17"/>
                    <a:pt x="2" y="15"/>
                    <a:pt x="2" y="13"/>
                  </a:cubicBezTo>
                  <a:cubicBezTo>
                    <a:pt x="2" y="9"/>
                    <a:pt x="5" y="4"/>
                    <a:pt x="7" y="2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3"/>
                    <a:pt x="11" y="5"/>
                    <a:pt x="11" y="7"/>
                  </a:cubicBezTo>
                  <a:cubicBezTo>
                    <a:pt x="11" y="11"/>
                    <a:pt x="9" y="16"/>
                    <a:pt x="6" y="1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išļiḓê">
              <a:extLst>
                <a:ext uri="{FF2B5EF4-FFF2-40B4-BE49-F238E27FC236}">
                  <a16:creationId xmlns:a16="http://schemas.microsoft.com/office/drawing/2014/main" id="{33492CA9-DBF5-4439-9EEE-321114394A0C}"/>
                </a:ext>
              </a:extLst>
            </p:cNvPr>
            <p:cNvSpPr/>
            <p:nvPr/>
          </p:nvSpPr>
          <p:spPr bwMode="auto">
            <a:xfrm>
              <a:off x="6075363" y="2589213"/>
              <a:ext cx="1746250" cy="1338263"/>
            </a:xfrm>
            <a:custGeom>
              <a:avLst/>
              <a:gdLst>
                <a:gd name="T0" fmla="*/ 0 w 667"/>
                <a:gd name="T1" fmla="*/ 392 h 512"/>
                <a:gd name="T2" fmla="*/ 0 w 667"/>
                <a:gd name="T3" fmla="*/ 504 h 512"/>
                <a:gd name="T4" fmla="*/ 9 w 667"/>
                <a:gd name="T5" fmla="*/ 509 h 512"/>
                <a:gd name="T6" fmla="*/ 658 w 667"/>
                <a:gd name="T7" fmla="*/ 134 h 512"/>
                <a:gd name="T8" fmla="*/ 667 w 667"/>
                <a:gd name="T9" fmla="*/ 119 h 512"/>
                <a:gd name="T10" fmla="*/ 667 w 667"/>
                <a:gd name="T11" fmla="*/ 8 h 512"/>
                <a:gd name="T12" fmla="*/ 658 w 667"/>
                <a:gd name="T13" fmla="*/ 3 h 512"/>
                <a:gd name="T14" fmla="*/ 9 w 667"/>
                <a:gd name="T15" fmla="*/ 377 h 512"/>
                <a:gd name="T16" fmla="*/ 0 w 667"/>
                <a:gd name="T17" fmla="*/ 39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7" h="512">
                  <a:moveTo>
                    <a:pt x="0" y="392"/>
                  </a:moveTo>
                  <a:cubicBezTo>
                    <a:pt x="0" y="504"/>
                    <a:pt x="0" y="504"/>
                    <a:pt x="0" y="504"/>
                  </a:cubicBezTo>
                  <a:cubicBezTo>
                    <a:pt x="0" y="509"/>
                    <a:pt x="4" y="512"/>
                    <a:pt x="9" y="509"/>
                  </a:cubicBezTo>
                  <a:cubicBezTo>
                    <a:pt x="658" y="134"/>
                    <a:pt x="658" y="134"/>
                    <a:pt x="658" y="134"/>
                  </a:cubicBezTo>
                  <a:cubicBezTo>
                    <a:pt x="663" y="131"/>
                    <a:pt x="667" y="125"/>
                    <a:pt x="667" y="119"/>
                  </a:cubicBezTo>
                  <a:cubicBezTo>
                    <a:pt x="667" y="8"/>
                    <a:pt x="667" y="8"/>
                    <a:pt x="667" y="8"/>
                  </a:cubicBezTo>
                  <a:cubicBezTo>
                    <a:pt x="667" y="2"/>
                    <a:pt x="663" y="0"/>
                    <a:pt x="658" y="3"/>
                  </a:cubicBezTo>
                  <a:cubicBezTo>
                    <a:pt x="9" y="377"/>
                    <a:pt x="9" y="377"/>
                    <a:pt x="9" y="377"/>
                  </a:cubicBezTo>
                  <a:cubicBezTo>
                    <a:pt x="4" y="380"/>
                    <a:pt x="0" y="387"/>
                    <a:pt x="0" y="392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i$ḻíḑê">
              <a:extLst>
                <a:ext uri="{FF2B5EF4-FFF2-40B4-BE49-F238E27FC236}">
                  <a16:creationId xmlns:a16="http://schemas.microsoft.com/office/drawing/2014/main" id="{3F6525BB-7179-49AE-AF68-8C944D6ECD99}"/>
                </a:ext>
              </a:extLst>
            </p:cNvPr>
            <p:cNvSpPr/>
            <p:nvPr/>
          </p:nvSpPr>
          <p:spPr bwMode="auto">
            <a:xfrm>
              <a:off x="6075363" y="2595563"/>
              <a:ext cx="1746250" cy="1327150"/>
            </a:xfrm>
            <a:custGeom>
              <a:avLst/>
              <a:gdLst>
                <a:gd name="T0" fmla="*/ 662 w 667"/>
                <a:gd name="T1" fmla="*/ 0 h 508"/>
                <a:gd name="T2" fmla="*/ 658 w 667"/>
                <a:gd name="T3" fmla="*/ 1 h 508"/>
                <a:gd name="T4" fmla="*/ 9 w 667"/>
                <a:gd name="T5" fmla="*/ 375 h 508"/>
                <a:gd name="T6" fmla="*/ 0 w 667"/>
                <a:gd name="T7" fmla="*/ 390 h 508"/>
                <a:gd name="T8" fmla="*/ 0 w 667"/>
                <a:gd name="T9" fmla="*/ 502 h 508"/>
                <a:gd name="T10" fmla="*/ 5 w 667"/>
                <a:gd name="T11" fmla="*/ 508 h 508"/>
                <a:gd name="T12" fmla="*/ 9 w 667"/>
                <a:gd name="T13" fmla="*/ 507 h 508"/>
                <a:gd name="T14" fmla="*/ 658 w 667"/>
                <a:gd name="T15" fmla="*/ 132 h 508"/>
                <a:gd name="T16" fmla="*/ 667 w 667"/>
                <a:gd name="T17" fmla="*/ 117 h 508"/>
                <a:gd name="T18" fmla="*/ 667 w 667"/>
                <a:gd name="T19" fmla="*/ 6 h 508"/>
                <a:gd name="T20" fmla="*/ 662 w 667"/>
                <a:gd name="T21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7" h="508">
                  <a:moveTo>
                    <a:pt x="662" y="0"/>
                  </a:moveTo>
                  <a:cubicBezTo>
                    <a:pt x="661" y="0"/>
                    <a:pt x="659" y="0"/>
                    <a:pt x="658" y="1"/>
                  </a:cubicBezTo>
                  <a:cubicBezTo>
                    <a:pt x="9" y="375"/>
                    <a:pt x="9" y="375"/>
                    <a:pt x="9" y="375"/>
                  </a:cubicBezTo>
                  <a:cubicBezTo>
                    <a:pt x="4" y="378"/>
                    <a:pt x="0" y="385"/>
                    <a:pt x="0" y="390"/>
                  </a:cubicBezTo>
                  <a:cubicBezTo>
                    <a:pt x="0" y="502"/>
                    <a:pt x="0" y="502"/>
                    <a:pt x="0" y="502"/>
                  </a:cubicBezTo>
                  <a:cubicBezTo>
                    <a:pt x="0" y="506"/>
                    <a:pt x="2" y="508"/>
                    <a:pt x="5" y="508"/>
                  </a:cubicBezTo>
                  <a:cubicBezTo>
                    <a:pt x="6" y="508"/>
                    <a:pt x="8" y="508"/>
                    <a:pt x="9" y="507"/>
                  </a:cubicBezTo>
                  <a:cubicBezTo>
                    <a:pt x="658" y="132"/>
                    <a:pt x="658" y="132"/>
                    <a:pt x="658" y="132"/>
                  </a:cubicBezTo>
                  <a:cubicBezTo>
                    <a:pt x="663" y="129"/>
                    <a:pt x="667" y="123"/>
                    <a:pt x="667" y="117"/>
                  </a:cubicBezTo>
                  <a:cubicBezTo>
                    <a:pt x="667" y="6"/>
                    <a:pt x="667" y="6"/>
                    <a:pt x="667" y="6"/>
                  </a:cubicBezTo>
                  <a:cubicBezTo>
                    <a:pt x="667" y="2"/>
                    <a:pt x="665" y="0"/>
                    <a:pt x="662" y="0"/>
                  </a:cubicBezTo>
                </a:path>
              </a:pathLst>
            </a:custGeom>
            <a:solidFill>
              <a:srgbClr val="BFF5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išḷîḑe">
              <a:extLst>
                <a:ext uri="{FF2B5EF4-FFF2-40B4-BE49-F238E27FC236}">
                  <a16:creationId xmlns:a16="http://schemas.microsoft.com/office/drawing/2014/main" id="{788A592F-DD0E-45E5-AA5E-E822FF672E12}"/>
                </a:ext>
              </a:extLst>
            </p:cNvPr>
            <p:cNvSpPr/>
            <p:nvPr/>
          </p:nvSpPr>
          <p:spPr bwMode="auto">
            <a:xfrm>
              <a:off x="5394326" y="1946275"/>
              <a:ext cx="2511425" cy="1595438"/>
            </a:xfrm>
            <a:custGeom>
              <a:avLst/>
              <a:gdLst>
                <a:gd name="T0" fmla="*/ 959 w 959"/>
                <a:gd name="T1" fmla="*/ 0 h 610"/>
                <a:gd name="T2" fmla="*/ 959 w 959"/>
                <a:gd name="T3" fmla="*/ 56 h 610"/>
                <a:gd name="T4" fmla="*/ 0 w 959"/>
                <a:gd name="T5" fmla="*/ 610 h 610"/>
                <a:gd name="T6" fmla="*/ 0 w 959"/>
                <a:gd name="T7" fmla="*/ 553 h 610"/>
                <a:gd name="T8" fmla="*/ 18 w 959"/>
                <a:gd name="T9" fmla="*/ 543 h 610"/>
                <a:gd name="T10" fmla="*/ 27 w 959"/>
                <a:gd name="T11" fmla="*/ 528 h 610"/>
                <a:gd name="T12" fmla="*/ 33 w 959"/>
                <a:gd name="T13" fmla="*/ 507 h 610"/>
                <a:gd name="T14" fmla="*/ 42 w 959"/>
                <a:gd name="T15" fmla="*/ 492 h 610"/>
                <a:gd name="T16" fmla="*/ 248 w 959"/>
                <a:gd name="T17" fmla="*/ 373 h 610"/>
                <a:gd name="T18" fmla="*/ 260 w 959"/>
                <a:gd name="T19" fmla="*/ 376 h 610"/>
                <a:gd name="T20" fmla="*/ 268 w 959"/>
                <a:gd name="T21" fmla="*/ 389 h 610"/>
                <a:gd name="T22" fmla="*/ 277 w 959"/>
                <a:gd name="T23" fmla="*/ 394 h 610"/>
                <a:gd name="T24" fmla="*/ 959 w 959"/>
                <a:gd name="T25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9" h="610">
                  <a:moveTo>
                    <a:pt x="959" y="0"/>
                  </a:moveTo>
                  <a:cubicBezTo>
                    <a:pt x="959" y="56"/>
                    <a:pt x="959" y="56"/>
                    <a:pt x="959" y="56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18" y="543"/>
                    <a:pt x="18" y="543"/>
                    <a:pt x="18" y="543"/>
                  </a:cubicBezTo>
                  <a:cubicBezTo>
                    <a:pt x="23" y="540"/>
                    <a:pt x="25" y="536"/>
                    <a:pt x="27" y="528"/>
                  </a:cubicBezTo>
                  <a:cubicBezTo>
                    <a:pt x="33" y="507"/>
                    <a:pt x="33" y="507"/>
                    <a:pt x="33" y="507"/>
                  </a:cubicBezTo>
                  <a:cubicBezTo>
                    <a:pt x="35" y="500"/>
                    <a:pt x="37" y="495"/>
                    <a:pt x="42" y="492"/>
                  </a:cubicBezTo>
                  <a:cubicBezTo>
                    <a:pt x="248" y="373"/>
                    <a:pt x="248" y="373"/>
                    <a:pt x="248" y="373"/>
                  </a:cubicBezTo>
                  <a:cubicBezTo>
                    <a:pt x="253" y="370"/>
                    <a:pt x="257" y="370"/>
                    <a:pt x="260" y="376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71" y="394"/>
                    <a:pt x="272" y="397"/>
                    <a:pt x="277" y="394"/>
                  </a:cubicBezTo>
                  <a:cubicBezTo>
                    <a:pt x="959" y="0"/>
                    <a:pt x="959" y="0"/>
                    <a:pt x="959" y="0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ṧļíḑê">
              <a:extLst>
                <a:ext uri="{FF2B5EF4-FFF2-40B4-BE49-F238E27FC236}">
                  <a16:creationId xmlns:a16="http://schemas.microsoft.com/office/drawing/2014/main" id="{76F13F41-4A73-49F3-824D-880D2105647C}"/>
                </a:ext>
              </a:extLst>
            </p:cNvPr>
            <p:cNvSpPr/>
            <p:nvPr/>
          </p:nvSpPr>
          <p:spPr bwMode="auto">
            <a:xfrm>
              <a:off x="7772401" y="1892300"/>
              <a:ext cx="53975" cy="82550"/>
            </a:xfrm>
            <a:custGeom>
              <a:avLst/>
              <a:gdLst>
                <a:gd name="T0" fmla="*/ 10 w 21"/>
                <a:gd name="T1" fmla="*/ 4 h 32"/>
                <a:gd name="T2" fmla="*/ 21 w 21"/>
                <a:gd name="T3" fmla="*/ 10 h 32"/>
                <a:gd name="T4" fmla="*/ 10 w 21"/>
                <a:gd name="T5" fmla="*/ 29 h 32"/>
                <a:gd name="T6" fmla="*/ 0 w 21"/>
                <a:gd name="T7" fmla="*/ 23 h 32"/>
                <a:gd name="T8" fmla="*/ 10 w 21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10" y="4"/>
                  </a:moveTo>
                  <a:cubicBezTo>
                    <a:pt x="16" y="0"/>
                    <a:pt x="21" y="3"/>
                    <a:pt x="21" y="10"/>
                  </a:cubicBezTo>
                  <a:cubicBezTo>
                    <a:pt x="21" y="17"/>
                    <a:pt x="16" y="25"/>
                    <a:pt x="10" y="29"/>
                  </a:cubicBezTo>
                  <a:cubicBezTo>
                    <a:pt x="4" y="32"/>
                    <a:pt x="0" y="30"/>
                    <a:pt x="0" y="23"/>
                  </a:cubicBezTo>
                  <a:cubicBezTo>
                    <a:pt x="0" y="16"/>
                    <a:pt x="4" y="7"/>
                    <a:pt x="1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îšḷiḋê">
              <a:extLst>
                <a:ext uri="{FF2B5EF4-FFF2-40B4-BE49-F238E27FC236}">
                  <a16:creationId xmlns:a16="http://schemas.microsoft.com/office/drawing/2014/main" id="{2B3EA4F7-39CE-4ECE-9061-B25B912024CF}"/>
                </a:ext>
              </a:extLst>
            </p:cNvPr>
            <p:cNvSpPr/>
            <p:nvPr/>
          </p:nvSpPr>
          <p:spPr bwMode="auto">
            <a:xfrm>
              <a:off x="7667626" y="1952625"/>
              <a:ext cx="57150" cy="82550"/>
            </a:xfrm>
            <a:custGeom>
              <a:avLst/>
              <a:gdLst>
                <a:gd name="T0" fmla="*/ 11 w 22"/>
                <a:gd name="T1" fmla="*/ 3 h 32"/>
                <a:gd name="T2" fmla="*/ 22 w 22"/>
                <a:gd name="T3" fmla="*/ 10 h 32"/>
                <a:gd name="T4" fmla="*/ 11 w 22"/>
                <a:gd name="T5" fmla="*/ 29 h 32"/>
                <a:gd name="T6" fmla="*/ 0 w 22"/>
                <a:gd name="T7" fmla="*/ 22 h 32"/>
                <a:gd name="T8" fmla="*/ 11 w 22"/>
                <a:gd name="T9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11" y="3"/>
                  </a:moveTo>
                  <a:cubicBezTo>
                    <a:pt x="17" y="0"/>
                    <a:pt x="22" y="3"/>
                    <a:pt x="22" y="10"/>
                  </a:cubicBezTo>
                  <a:cubicBezTo>
                    <a:pt x="22" y="17"/>
                    <a:pt x="17" y="25"/>
                    <a:pt x="11" y="29"/>
                  </a:cubicBezTo>
                  <a:cubicBezTo>
                    <a:pt x="5" y="32"/>
                    <a:pt x="0" y="29"/>
                    <a:pt x="0" y="22"/>
                  </a:cubicBezTo>
                  <a:cubicBezTo>
                    <a:pt x="0" y="15"/>
                    <a:pt x="5" y="7"/>
                    <a:pt x="1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i$ḻïḓé">
              <a:extLst>
                <a:ext uri="{FF2B5EF4-FFF2-40B4-BE49-F238E27FC236}">
                  <a16:creationId xmlns:a16="http://schemas.microsoft.com/office/drawing/2014/main" id="{B4EF03E9-1798-42FA-99CD-85D230ECBF94}"/>
                </a:ext>
              </a:extLst>
            </p:cNvPr>
            <p:cNvSpPr/>
            <p:nvPr/>
          </p:nvSpPr>
          <p:spPr bwMode="auto">
            <a:xfrm>
              <a:off x="7564438" y="2011363"/>
              <a:ext cx="58738" cy="84138"/>
            </a:xfrm>
            <a:custGeom>
              <a:avLst/>
              <a:gdLst>
                <a:gd name="T0" fmla="*/ 11 w 22"/>
                <a:gd name="T1" fmla="*/ 3 h 32"/>
                <a:gd name="T2" fmla="*/ 22 w 22"/>
                <a:gd name="T3" fmla="*/ 9 h 32"/>
                <a:gd name="T4" fmla="*/ 11 w 22"/>
                <a:gd name="T5" fmla="*/ 28 h 32"/>
                <a:gd name="T6" fmla="*/ 0 w 22"/>
                <a:gd name="T7" fmla="*/ 22 h 32"/>
                <a:gd name="T8" fmla="*/ 11 w 22"/>
                <a:gd name="T9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11" y="3"/>
                  </a:moveTo>
                  <a:cubicBezTo>
                    <a:pt x="17" y="0"/>
                    <a:pt x="22" y="2"/>
                    <a:pt x="22" y="9"/>
                  </a:cubicBezTo>
                  <a:cubicBezTo>
                    <a:pt x="22" y="16"/>
                    <a:pt x="17" y="25"/>
                    <a:pt x="11" y="28"/>
                  </a:cubicBezTo>
                  <a:cubicBezTo>
                    <a:pt x="5" y="32"/>
                    <a:pt x="0" y="29"/>
                    <a:pt x="0" y="22"/>
                  </a:cubicBezTo>
                  <a:cubicBezTo>
                    <a:pt x="0" y="15"/>
                    <a:pt x="5" y="6"/>
                    <a:pt x="1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íṥ1ídé">
              <a:extLst>
                <a:ext uri="{FF2B5EF4-FFF2-40B4-BE49-F238E27FC236}">
                  <a16:creationId xmlns:a16="http://schemas.microsoft.com/office/drawing/2014/main" id="{B0396B8D-E7FC-47FC-BF81-F360340EAA17}"/>
                </a:ext>
              </a:extLst>
            </p:cNvPr>
            <p:cNvSpPr/>
            <p:nvPr/>
          </p:nvSpPr>
          <p:spPr bwMode="auto">
            <a:xfrm>
              <a:off x="5454651" y="3392488"/>
              <a:ext cx="47625" cy="60325"/>
            </a:xfrm>
            <a:custGeom>
              <a:avLst/>
              <a:gdLst>
                <a:gd name="T0" fmla="*/ 8 w 18"/>
                <a:gd name="T1" fmla="*/ 0 h 23"/>
                <a:gd name="T2" fmla="*/ 7 w 18"/>
                <a:gd name="T3" fmla="*/ 1 h 23"/>
                <a:gd name="T4" fmla="*/ 0 w 18"/>
                <a:gd name="T5" fmla="*/ 15 h 23"/>
                <a:gd name="T6" fmla="*/ 0 w 18"/>
                <a:gd name="T7" fmla="*/ 15 h 23"/>
                <a:gd name="T8" fmla="*/ 0 w 18"/>
                <a:gd name="T9" fmla="*/ 15 h 23"/>
                <a:gd name="T10" fmla="*/ 0 w 18"/>
                <a:gd name="T11" fmla="*/ 16 h 23"/>
                <a:gd name="T12" fmla="*/ 0 w 18"/>
                <a:gd name="T13" fmla="*/ 16 h 23"/>
                <a:gd name="T14" fmla="*/ 0 w 18"/>
                <a:gd name="T15" fmla="*/ 17 h 23"/>
                <a:gd name="T16" fmla="*/ 0 w 18"/>
                <a:gd name="T17" fmla="*/ 17 h 23"/>
                <a:gd name="T18" fmla="*/ 0 w 18"/>
                <a:gd name="T19" fmla="*/ 17 h 23"/>
                <a:gd name="T20" fmla="*/ 0 w 18"/>
                <a:gd name="T21" fmla="*/ 17 h 23"/>
                <a:gd name="T22" fmla="*/ 7 w 18"/>
                <a:gd name="T23" fmla="*/ 23 h 23"/>
                <a:gd name="T24" fmla="*/ 8 w 18"/>
                <a:gd name="T25" fmla="*/ 23 h 23"/>
                <a:gd name="T26" fmla="*/ 9 w 18"/>
                <a:gd name="T27" fmla="*/ 22 h 23"/>
                <a:gd name="T28" fmla="*/ 9 w 18"/>
                <a:gd name="T29" fmla="*/ 20 h 23"/>
                <a:gd name="T30" fmla="*/ 4 w 18"/>
                <a:gd name="T31" fmla="*/ 16 h 23"/>
                <a:gd name="T32" fmla="*/ 17 w 18"/>
                <a:gd name="T33" fmla="*/ 8 h 23"/>
                <a:gd name="T34" fmla="*/ 18 w 18"/>
                <a:gd name="T35" fmla="*/ 6 h 23"/>
                <a:gd name="T36" fmla="*/ 18 w 18"/>
                <a:gd name="T37" fmla="*/ 4 h 23"/>
                <a:gd name="T38" fmla="*/ 17 w 18"/>
                <a:gd name="T39" fmla="*/ 4 h 23"/>
                <a:gd name="T40" fmla="*/ 4 w 18"/>
                <a:gd name="T41" fmla="*/ 12 h 23"/>
                <a:gd name="T42" fmla="*/ 9 w 18"/>
                <a:gd name="T43" fmla="*/ 2 h 23"/>
                <a:gd name="T44" fmla="*/ 9 w 18"/>
                <a:gd name="T45" fmla="*/ 0 h 23"/>
                <a:gd name="T46" fmla="*/ 8 w 18"/>
                <a:gd name="T4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7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9" y="23"/>
                    <a:pt x="9" y="22"/>
                  </a:cubicBezTo>
                  <a:cubicBezTo>
                    <a:pt x="9" y="21"/>
                    <a:pt x="9" y="20"/>
                    <a:pt x="9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8" y="6"/>
                    <a:pt x="18" y="6"/>
                  </a:cubicBezTo>
                  <a:cubicBezTo>
                    <a:pt x="18" y="5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iś1ídé">
              <a:extLst>
                <a:ext uri="{FF2B5EF4-FFF2-40B4-BE49-F238E27FC236}">
                  <a16:creationId xmlns:a16="http://schemas.microsoft.com/office/drawing/2014/main" id="{DCD3D449-0FDD-4DBB-BF8C-4963EC0EB470}"/>
                </a:ext>
              </a:extLst>
            </p:cNvPr>
            <p:cNvSpPr/>
            <p:nvPr/>
          </p:nvSpPr>
          <p:spPr bwMode="auto">
            <a:xfrm>
              <a:off x="5524501" y="3348038"/>
              <a:ext cx="50800" cy="60325"/>
            </a:xfrm>
            <a:custGeom>
              <a:avLst/>
              <a:gdLst>
                <a:gd name="T0" fmla="*/ 11 w 19"/>
                <a:gd name="T1" fmla="*/ 0 h 23"/>
                <a:gd name="T2" fmla="*/ 10 w 19"/>
                <a:gd name="T3" fmla="*/ 1 h 23"/>
                <a:gd name="T4" fmla="*/ 10 w 19"/>
                <a:gd name="T5" fmla="*/ 3 h 23"/>
                <a:gd name="T6" fmla="*/ 15 w 19"/>
                <a:gd name="T7" fmla="*/ 7 h 23"/>
                <a:gd name="T8" fmla="*/ 2 w 19"/>
                <a:gd name="T9" fmla="*/ 15 h 23"/>
                <a:gd name="T10" fmla="*/ 0 w 19"/>
                <a:gd name="T11" fmla="*/ 17 h 23"/>
                <a:gd name="T12" fmla="*/ 1 w 19"/>
                <a:gd name="T13" fmla="*/ 18 h 23"/>
                <a:gd name="T14" fmla="*/ 2 w 19"/>
                <a:gd name="T15" fmla="*/ 18 h 23"/>
                <a:gd name="T16" fmla="*/ 15 w 19"/>
                <a:gd name="T17" fmla="*/ 10 h 23"/>
                <a:gd name="T18" fmla="*/ 10 w 19"/>
                <a:gd name="T19" fmla="*/ 20 h 23"/>
                <a:gd name="T20" fmla="*/ 10 w 19"/>
                <a:gd name="T21" fmla="*/ 23 h 23"/>
                <a:gd name="T22" fmla="*/ 11 w 19"/>
                <a:gd name="T23" fmla="*/ 23 h 23"/>
                <a:gd name="T24" fmla="*/ 11 w 19"/>
                <a:gd name="T25" fmla="*/ 22 h 23"/>
                <a:gd name="T26" fmla="*/ 19 w 19"/>
                <a:gd name="T27" fmla="*/ 8 h 23"/>
                <a:gd name="T28" fmla="*/ 19 w 19"/>
                <a:gd name="T29" fmla="*/ 8 h 23"/>
                <a:gd name="T30" fmla="*/ 19 w 19"/>
                <a:gd name="T31" fmla="*/ 7 h 23"/>
                <a:gd name="T32" fmla="*/ 19 w 19"/>
                <a:gd name="T33" fmla="*/ 7 h 23"/>
                <a:gd name="T34" fmla="*/ 19 w 19"/>
                <a:gd name="T35" fmla="*/ 6 h 23"/>
                <a:gd name="T36" fmla="*/ 19 w 19"/>
                <a:gd name="T37" fmla="*/ 6 h 23"/>
                <a:gd name="T38" fmla="*/ 19 w 19"/>
                <a:gd name="T39" fmla="*/ 6 h 23"/>
                <a:gd name="T40" fmla="*/ 19 w 19"/>
                <a:gd name="T41" fmla="*/ 5 h 23"/>
                <a:gd name="T42" fmla="*/ 19 w 19"/>
                <a:gd name="T43" fmla="*/ 5 h 23"/>
                <a:gd name="T44" fmla="*/ 11 w 19"/>
                <a:gd name="T45" fmla="*/ 0 h 23"/>
                <a:gd name="T46" fmla="*/ 11 w 19"/>
                <a:gd name="T4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" h="23">
                  <a:moveTo>
                    <a:pt x="11" y="0"/>
                  </a:moveTo>
                  <a:cubicBezTo>
                    <a:pt x="11" y="0"/>
                    <a:pt x="10" y="0"/>
                    <a:pt x="10" y="1"/>
                  </a:cubicBezTo>
                  <a:cubicBezTo>
                    <a:pt x="9" y="2"/>
                    <a:pt x="10" y="3"/>
                    <a:pt x="10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" y="18"/>
                    <a:pt x="1" y="18"/>
                    <a:pt x="2" y="18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9" y="22"/>
                    <a:pt x="10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2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îṧḷidè">
              <a:extLst>
                <a:ext uri="{FF2B5EF4-FFF2-40B4-BE49-F238E27FC236}">
                  <a16:creationId xmlns:a16="http://schemas.microsoft.com/office/drawing/2014/main" id="{2604776D-72EC-4277-8382-5C8B9D3D43E9}"/>
                </a:ext>
              </a:extLst>
            </p:cNvPr>
            <p:cNvSpPr/>
            <p:nvPr/>
          </p:nvSpPr>
          <p:spPr bwMode="auto">
            <a:xfrm>
              <a:off x="5603876" y="3282950"/>
              <a:ext cx="44450" cy="88900"/>
            </a:xfrm>
            <a:custGeom>
              <a:avLst/>
              <a:gdLst>
                <a:gd name="T0" fmla="*/ 16 w 17"/>
                <a:gd name="T1" fmla="*/ 0 h 34"/>
                <a:gd name="T2" fmla="*/ 15 w 17"/>
                <a:gd name="T3" fmla="*/ 1 h 34"/>
                <a:gd name="T4" fmla="*/ 13 w 17"/>
                <a:gd name="T5" fmla="*/ 6 h 34"/>
                <a:gd name="T6" fmla="*/ 13 w 17"/>
                <a:gd name="T7" fmla="*/ 5 h 34"/>
                <a:gd name="T8" fmla="*/ 4 w 17"/>
                <a:gd name="T9" fmla="*/ 14 h 34"/>
                <a:gd name="T10" fmla="*/ 4 w 17"/>
                <a:gd name="T11" fmla="*/ 33 h 34"/>
                <a:gd name="T12" fmla="*/ 7 w 17"/>
                <a:gd name="T13" fmla="*/ 34 h 34"/>
                <a:gd name="T14" fmla="*/ 10 w 17"/>
                <a:gd name="T15" fmla="*/ 33 h 34"/>
                <a:gd name="T16" fmla="*/ 16 w 17"/>
                <a:gd name="T17" fmla="*/ 26 h 34"/>
                <a:gd name="T18" fmla="*/ 16 w 17"/>
                <a:gd name="T19" fmla="*/ 23 h 34"/>
                <a:gd name="T20" fmla="*/ 15 w 17"/>
                <a:gd name="T21" fmla="*/ 23 h 34"/>
                <a:gd name="T22" fmla="*/ 14 w 17"/>
                <a:gd name="T23" fmla="*/ 24 h 34"/>
                <a:gd name="T24" fmla="*/ 7 w 17"/>
                <a:gd name="T25" fmla="*/ 30 h 34"/>
                <a:gd name="T26" fmla="*/ 5 w 17"/>
                <a:gd name="T27" fmla="*/ 29 h 34"/>
                <a:gd name="T28" fmla="*/ 5 w 17"/>
                <a:gd name="T29" fmla="*/ 15 h 34"/>
                <a:gd name="T30" fmla="*/ 12 w 17"/>
                <a:gd name="T31" fmla="*/ 9 h 34"/>
                <a:gd name="T32" fmla="*/ 10 w 17"/>
                <a:gd name="T33" fmla="*/ 13 h 34"/>
                <a:gd name="T34" fmla="*/ 11 w 17"/>
                <a:gd name="T35" fmla="*/ 14 h 34"/>
                <a:gd name="T36" fmla="*/ 11 w 17"/>
                <a:gd name="T37" fmla="*/ 14 h 34"/>
                <a:gd name="T38" fmla="*/ 16 w 17"/>
                <a:gd name="T39" fmla="*/ 10 h 34"/>
                <a:gd name="T40" fmla="*/ 17 w 17"/>
                <a:gd name="T41" fmla="*/ 9 h 34"/>
                <a:gd name="T42" fmla="*/ 16 w 17"/>
                <a:gd name="T43" fmla="*/ 1 h 34"/>
                <a:gd name="T44" fmla="*/ 16 w 17"/>
                <a:gd name="T4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34">
                  <a:moveTo>
                    <a:pt x="16" y="0"/>
                  </a:moveTo>
                  <a:cubicBezTo>
                    <a:pt x="16" y="0"/>
                    <a:pt x="15" y="0"/>
                    <a:pt x="15" y="1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6" y="9"/>
                    <a:pt x="4" y="14"/>
                  </a:cubicBezTo>
                  <a:cubicBezTo>
                    <a:pt x="0" y="21"/>
                    <a:pt x="0" y="29"/>
                    <a:pt x="4" y="33"/>
                  </a:cubicBezTo>
                  <a:cubicBezTo>
                    <a:pt x="4" y="33"/>
                    <a:pt x="5" y="34"/>
                    <a:pt x="7" y="34"/>
                  </a:cubicBezTo>
                  <a:cubicBezTo>
                    <a:pt x="8" y="34"/>
                    <a:pt x="9" y="34"/>
                    <a:pt x="10" y="33"/>
                  </a:cubicBezTo>
                  <a:cubicBezTo>
                    <a:pt x="12" y="32"/>
                    <a:pt x="14" y="29"/>
                    <a:pt x="16" y="26"/>
                  </a:cubicBezTo>
                  <a:cubicBezTo>
                    <a:pt x="16" y="25"/>
                    <a:pt x="16" y="24"/>
                    <a:pt x="16" y="23"/>
                  </a:cubicBezTo>
                  <a:cubicBezTo>
                    <a:pt x="16" y="23"/>
                    <a:pt x="15" y="23"/>
                    <a:pt x="15" y="23"/>
                  </a:cubicBezTo>
                  <a:cubicBezTo>
                    <a:pt x="15" y="23"/>
                    <a:pt x="15" y="23"/>
                    <a:pt x="14" y="24"/>
                  </a:cubicBezTo>
                  <a:cubicBezTo>
                    <a:pt x="12" y="28"/>
                    <a:pt x="10" y="30"/>
                    <a:pt x="7" y="30"/>
                  </a:cubicBezTo>
                  <a:cubicBezTo>
                    <a:pt x="7" y="30"/>
                    <a:pt x="6" y="30"/>
                    <a:pt x="5" y="29"/>
                  </a:cubicBezTo>
                  <a:cubicBezTo>
                    <a:pt x="3" y="27"/>
                    <a:pt x="3" y="21"/>
                    <a:pt x="5" y="15"/>
                  </a:cubicBezTo>
                  <a:cubicBezTo>
                    <a:pt x="7" y="11"/>
                    <a:pt x="9" y="9"/>
                    <a:pt x="12" y="9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ïŝlîḑê">
              <a:extLst>
                <a:ext uri="{FF2B5EF4-FFF2-40B4-BE49-F238E27FC236}">
                  <a16:creationId xmlns:a16="http://schemas.microsoft.com/office/drawing/2014/main" id="{3A4F1EE0-D835-4CC0-B509-04A4BCFFD2B6}"/>
                </a:ext>
              </a:extLst>
            </p:cNvPr>
            <p:cNvSpPr/>
            <p:nvPr/>
          </p:nvSpPr>
          <p:spPr bwMode="auto">
            <a:xfrm>
              <a:off x="6003926" y="2952750"/>
              <a:ext cx="39688" cy="79375"/>
            </a:xfrm>
            <a:custGeom>
              <a:avLst/>
              <a:gdLst>
                <a:gd name="T0" fmla="*/ 14 w 15"/>
                <a:gd name="T1" fmla="*/ 0 h 30"/>
                <a:gd name="T2" fmla="*/ 12 w 15"/>
                <a:gd name="T3" fmla="*/ 1 h 30"/>
                <a:gd name="T4" fmla="*/ 7 w 15"/>
                <a:gd name="T5" fmla="*/ 12 h 30"/>
                <a:gd name="T6" fmla="*/ 2 w 15"/>
                <a:gd name="T7" fmla="*/ 7 h 30"/>
                <a:gd name="T8" fmla="*/ 2 w 15"/>
                <a:gd name="T9" fmla="*/ 7 h 30"/>
                <a:gd name="T10" fmla="*/ 0 w 15"/>
                <a:gd name="T11" fmla="*/ 8 h 30"/>
                <a:gd name="T12" fmla="*/ 0 w 15"/>
                <a:gd name="T13" fmla="*/ 11 h 30"/>
                <a:gd name="T14" fmla="*/ 5 w 15"/>
                <a:gd name="T15" fmla="*/ 16 h 30"/>
                <a:gd name="T16" fmla="*/ 0 w 15"/>
                <a:gd name="T17" fmla="*/ 27 h 30"/>
                <a:gd name="T18" fmla="*/ 0 w 15"/>
                <a:gd name="T19" fmla="*/ 30 h 30"/>
                <a:gd name="T20" fmla="*/ 1 w 15"/>
                <a:gd name="T21" fmla="*/ 30 h 30"/>
                <a:gd name="T22" fmla="*/ 1 w 15"/>
                <a:gd name="T23" fmla="*/ 30 h 30"/>
                <a:gd name="T24" fmla="*/ 2 w 15"/>
                <a:gd name="T25" fmla="*/ 29 h 30"/>
                <a:gd name="T26" fmla="*/ 7 w 15"/>
                <a:gd name="T27" fmla="*/ 18 h 30"/>
                <a:gd name="T28" fmla="*/ 12 w 15"/>
                <a:gd name="T29" fmla="*/ 23 h 30"/>
                <a:gd name="T30" fmla="*/ 13 w 15"/>
                <a:gd name="T31" fmla="*/ 23 h 30"/>
                <a:gd name="T32" fmla="*/ 13 w 15"/>
                <a:gd name="T33" fmla="*/ 23 h 30"/>
                <a:gd name="T34" fmla="*/ 14 w 15"/>
                <a:gd name="T35" fmla="*/ 22 h 30"/>
                <a:gd name="T36" fmla="*/ 14 w 15"/>
                <a:gd name="T37" fmla="*/ 18 h 30"/>
                <a:gd name="T38" fmla="*/ 9 w 15"/>
                <a:gd name="T39" fmla="*/ 14 h 30"/>
                <a:gd name="T40" fmla="*/ 14 w 15"/>
                <a:gd name="T41" fmla="*/ 3 h 30"/>
                <a:gd name="T42" fmla="*/ 14 w 15"/>
                <a:gd name="T43" fmla="*/ 0 h 30"/>
                <a:gd name="T44" fmla="*/ 14 w 15"/>
                <a:gd name="T4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30">
                  <a:moveTo>
                    <a:pt x="14" y="0"/>
                  </a:moveTo>
                  <a:cubicBezTo>
                    <a:pt x="13" y="0"/>
                    <a:pt x="13" y="0"/>
                    <a:pt x="12" y="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7"/>
                    <a:pt x="0" y="8"/>
                  </a:cubicBezTo>
                  <a:cubicBezTo>
                    <a:pt x="0" y="9"/>
                    <a:pt x="0" y="11"/>
                    <a:pt x="0" y="11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0" y="30"/>
                    <a:pt x="0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30"/>
                    <a:pt x="2" y="29"/>
                    <a:pt x="2" y="2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3"/>
                    <a:pt x="14" y="22"/>
                    <a:pt x="14" y="22"/>
                  </a:cubicBezTo>
                  <a:cubicBezTo>
                    <a:pt x="15" y="20"/>
                    <a:pt x="15" y="19"/>
                    <a:pt x="14" y="18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2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íSḻiḋè">
              <a:extLst>
                <a:ext uri="{FF2B5EF4-FFF2-40B4-BE49-F238E27FC236}">
                  <a16:creationId xmlns:a16="http://schemas.microsoft.com/office/drawing/2014/main" id="{52EEEB61-BD91-4228-9D39-85667B1C6827}"/>
                </a:ext>
              </a:extLst>
            </p:cNvPr>
            <p:cNvSpPr/>
            <p:nvPr/>
          </p:nvSpPr>
          <p:spPr bwMode="auto">
            <a:xfrm>
              <a:off x="5692776" y="2051050"/>
              <a:ext cx="2084388" cy="1285875"/>
            </a:xfrm>
            <a:custGeom>
              <a:avLst/>
              <a:gdLst>
                <a:gd name="T0" fmla="*/ 0 w 796"/>
                <a:gd name="T1" fmla="*/ 485 h 492"/>
                <a:gd name="T2" fmla="*/ 0 w 796"/>
                <a:gd name="T3" fmla="*/ 467 h 492"/>
                <a:gd name="T4" fmla="*/ 9 w 796"/>
                <a:gd name="T5" fmla="*/ 452 h 492"/>
                <a:gd name="T6" fmla="*/ 788 w 796"/>
                <a:gd name="T7" fmla="*/ 3 h 492"/>
                <a:gd name="T8" fmla="*/ 796 w 796"/>
                <a:gd name="T9" fmla="*/ 8 h 492"/>
                <a:gd name="T10" fmla="*/ 796 w 796"/>
                <a:gd name="T11" fmla="*/ 25 h 492"/>
                <a:gd name="T12" fmla="*/ 788 w 796"/>
                <a:gd name="T13" fmla="*/ 40 h 492"/>
                <a:gd name="T14" fmla="*/ 9 w 796"/>
                <a:gd name="T15" fmla="*/ 490 h 492"/>
                <a:gd name="T16" fmla="*/ 0 w 796"/>
                <a:gd name="T17" fmla="*/ 485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492">
                  <a:moveTo>
                    <a:pt x="0" y="485"/>
                  </a:moveTo>
                  <a:cubicBezTo>
                    <a:pt x="0" y="467"/>
                    <a:pt x="0" y="467"/>
                    <a:pt x="0" y="467"/>
                  </a:cubicBezTo>
                  <a:cubicBezTo>
                    <a:pt x="0" y="462"/>
                    <a:pt x="4" y="455"/>
                    <a:pt x="9" y="452"/>
                  </a:cubicBezTo>
                  <a:cubicBezTo>
                    <a:pt x="788" y="3"/>
                    <a:pt x="788" y="3"/>
                    <a:pt x="788" y="3"/>
                  </a:cubicBezTo>
                  <a:cubicBezTo>
                    <a:pt x="792" y="0"/>
                    <a:pt x="796" y="2"/>
                    <a:pt x="796" y="8"/>
                  </a:cubicBezTo>
                  <a:cubicBezTo>
                    <a:pt x="796" y="25"/>
                    <a:pt x="796" y="25"/>
                    <a:pt x="796" y="25"/>
                  </a:cubicBezTo>
                  <a:cubicBezTo>
                    <a:pt x="796" y="31"/>
                    <a:pt x="792" y="38"/>
                    <a:pt x="788" y="40"/>
                  </a:cubicBezTo>
                  <a:cubicBezTo>
                    <a:pt x="9" y="490"/>
                    <a:pt x="9" y="490"/>
                    <a:pt x="9" y="490"/>
                  </a:cubicBezTo>
                  <a:cubicBezTo>
                    <a:pt x="4" y="492"/>
                    <a:pt x="0" y="490"/>
                    <a:pt x="0" y="48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ï$liḋê">
              <a:extLst>
                <a:ext uri="{FF2B5EF4-FFF2-40B4-BE49-F238E27FC236}">
                  <a16:creationId xmlns:a16="http://schemas.microsoft.com/office/drawing/2014/main" id="{D68A458E-3986-4F52-B95A-6AD9184C19C0}"/>
                </a:ext>
              </a:extLst>
            </p:cNvPr>
            <p:cNvSpPr/>
            <p:nvPr/>
          </p:nvSpPr>
          <p:spPr bwMode="auto">
            <a:xfrm>
              <a:off x="7708901" y="2078038"/>
              <a:ext cx="60325" cy="82550"/>
            </a:xfrm>
            <a:custGeom>
              <a:avLst/>
              <a:gdLst>
                <a:gd name="T0" fmla="*/ 15 w 23"/>
                <a:gd name="T1" fmla="*/ 9 h 32"/>
                <a:gd name="T2" fmla="*/ 21 w 23"/>
                <a:gd name="T3" fmla="*/ 7 h 32"/>
                <a:gd name="T4" fmla="*/ 21 w 23"/>
                <a:gd name="T5" fmla="*/ 6 h 32"/>
                <a:gd name="T6" fmla="*/ 20 w 23"/>
                <a:gd name="T7" fmla="*/ 6 h 32"/>
                <a:gd name="T8" fmla="*/ 21 w 23"/>
                <a:gd name="T9" fmla="*/ 6 h 32"/>
                <a:gd name="T10" fmla="*/ 20 w 23"/>
                <a:gd name="T11" fmla="*/ 6 h 32"/>
                <a:gd name="T12" fmla="*/ 20 w 23"/>
                <a:gd name="T13" fmla="*/ 6 h 32"/>
                <a:gd name="T14" fmla="*/ 17 w 23"/>
                <a:gd name="T15" fmla="*/ 15 h 32"/>
                <a:gd name="T16" fmla="*/ 17 w 23"/>
                <a:gd name="T17" fmla="*/ 22 h 32"/>
                <a:gd name="T18" fmla="*/ 17 w 23"/>
                <a:gd name="T19" fmla="*/ 22 h 32"/>
                <a:gd name="T20" fmla="*/ 17 w 23"/>
                <a:gd name="T21" fmla="*/ 23 h 32"/>
                <a:gd name="T22" fmla="*/ 17 w 23"/>
                <a:gd name="T23" fmla="*/ 22 h 32"/>
                <a:gd name="T24" fmla="*/ 12 w 23"/>
                <a:gd name="T25" fmla="*/ 22 h 32"/>
                <a:gd name="T26" fmla="*/ 6 w 23"/>
                <a:gd name="T27" fmla="*/ 29 h 32"/>
                <a:gd name="T28" fmla="*/ 6 w 23"/>
                <a:gd name="T29" fmla="*/ 29 h 32"/>
                <a:gd name="T30" fmla="*/ 6 w 23"/>
                <a:gd name="T31" fmla="*/ 29 h 32"/>
                <a:gd name="T32" fmla="*/ 6 w 23"/>
                <a:gd name="T33" fmla="*/ 30 h 32"/>
                <a:gd name="T34" fmla="*/ 7 w 23"/>
                <a:gd name="T35" fmla="*/ 29 h 32"/>
                <a:gd name="T36" fmla="*/ 6 w 23"/>
                <a:gd name="T37" fmla="*/ 29 h 32"/>
                <a:gd name="T38" fmla="*/ 7 w 23"/>
                <a:gd name="T39" fmla="*/ 29 h 32"/>
                <a:gd name="T40" fmla="*/ 7 w 23"/>
                <a:gd name="T41" fmla="*/ 29 h 32"/>
                <a:gd name="T42" fmla="*/ 7 w 23"/>
                <a:gd name="T43" fmla="*/ 20 h 32"/>
                <a:gd name="T44" fmla="*/ 3 w 23"/>
                <a:gd name="T45" fmla="*/ 17 h 32"/>
                <a:gd name="T46" fmla="*/ 3 w 23"/>
                <a:gd name="T47" fmla="*/ 17 h 32"/>
                <a:gd name="T48" fmla="*/ 3 w 23"/>
                <a:gd name="T49" fmla="*/ 17 h 32"/>
                <a:gd name="T50" fmla="*/ 9 w 23"/>
                <a:gd name="T51" fmla="*/ 13 h 32"/>
                <a:gd name="T52" fmla="*/ 13 w 23"/>
                <a:gd name="T53" fmla="*/ 3 h 32"/>
                <a:gd name="T54" fmla="*/ 12 w 23"/>
                <a:gd name="T55" fmla="*/ 3 h 32"/>
                <a:gd name="T56" fmla="*/ 12 w 23"/>
                <a:gd name="T57" fmla="*/ 3 h 32"/>
                <a:gd name="T58" fmla="*/ 11 w 23"/>
                <a:gd name="T59" fmla="*/ 3 h 32"/>
                <a:gd name="T60" fmla="*/ 13 w 23"/>
                <a:gd name="T61" fmla="*/ 2 h 32"/>
                <a:gd name="T62" fmla="*/ 10 w 23"/>
                <a:gd name="T63" fmla="*/ 1 h 32"/>
                <a:gd name="T64" fmla="*/ 7 w 23"/>
                <a:gd name="T65" fmla="*/ 10 h 32"/>
                <a:gd name="T66" fmla="*/ 5 w 23"/>
                <a:gd name="T67" fmla="*/ 22 h 32"/>
                <a:gd name="T68" fmla="*/ 5 w 23"/>
                <a:gd name="T69" fmla="*/ 22 h 32"/>
                <a:gd name="T70" fmla="*/ 5 w 23"/>
                <a:gd name="T71" fmla="*/ 22 h 32"/>
                <a:gd name="T72" fmla="*/ 5 w 23"/>
                <a:gd name="T73" fmla="*/ 22 h 32"/>
                <a:gd name="T74" fmla="*/ 4 w 23"/>
                <a:gd name="T75" fmla="*/ 29 h 32"/>
                <a:gd name="T76" fmla="*/ 8 w 23"/>
                <a:gd name="T77" fmla="*/ 31 h 32"/>
                <a:gd name="T78" fmla="*/ 12 w 23"/>
                <a:gd name="T79" fmla="*/ 24 h 32"/>
                <a:gd name="T80" fmla="*/ 12 w 23"/>
                <a:gd name="T81" fmla="*/ 25 h 32"/>
                <a:gd name="T82" fmla="*/ 12 w 23"/>
                <a:gd name="T83" fmla="*/ 24 h 32"/>
                <a:gd name="T84" fmla="*/ 12 w 23"/>
                <a:gd name="T85" fmla="*/ 25 h 32"/>
                <a:gd name="T86" fmla="*/ 17 w 23"/>
                <a:gd name="T87" fmla="*/ 25 h 32"/>
                <a:gd name="T88" fmla="*/ 18 w 23"/>
                <a:gd name="T89" fmla="*/ 25 h 32"/>
                <a:gd name="T90" fmla="*/ 19 w 23"/>
                <a:gd name="T91" fmla="*/ 15 h 32"/>
                <a:gd name="T92" fmla="*/ 18 w 23"/>
                <a:gd name="T93" fmla="*/ 15 h 32"/>
                <a:gd name="T94" fmla="*/ 23 w 23"/>
                <a:gd name="T95" fmla="*/ 8 h 32"/>
                <a:gd name="T96" fmla="*/ 20 w 23"/>
                <a:gd name="T97" fmla="*/ 4 h 32"/>
                <a:gd name="T98" fmla="*/ 16 w 23"/>
                <a:gd name="T99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" h="32">
                  <a:moveTo>
                    <a:pt x="13" y="2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4"/>
                    <a:pt x="16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2"/>
                    <a:pt x="11" y="22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10" y="12"/>
                    <a:pt x="10" y="1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5" y="31"/>
                    <a:pt x="5" y="32"/>
                    <a:pt x="6" y="32"/>
                  </a:cubicBezTo>
                  <a:cubicBezTo>
                    <a:pt x="7" y="32"/>
                    <a:pt x="7" y="31"/>
                    <a:pt x="8" y="31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19" y="24"/>
                    <a:pt x="20" y="23"/>
                    <a:pt x="20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2" y="4"/>
                    <a:pt x="22" y="4"/>
                    <a:pt x="21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3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iṧḷïḍè">
              <a:extLst>
                <a:ext uri="{FF2B5EF4-FFF2-40B4-BE49-F238E27FC236}">
                  <a16:creationId xmlns:a16="http://schemas.microsoft.com/office/drawing/2014/main" id="{C23A2269-3D05-4074-9666-26A25008C9A0}"/>
                </a:ext>
              </a:extLst>
            </p:cNvPr>
            <p:cNvSpPr/>
            <p:nvPr/>
          </p:nvSpPr>
          <p:spPr bwMode="auto">
            <a:xfrm>
              <a:off x="7794626" y="2001838"/>
              <a:ext cx="82550" cy="52388"/>
            </a:xfrm>
            <a:custGeom>
              <a:avLst/>
              <a:gdLst>
                <a:gd name="T0" fmla="*/ 28 w 31"/>
                <a:gd name="T1" fmla="*/ 0 h 20"/>
                <a:gd name="T2" fmla="*/ 26 w 31"/>
                <a:gd name="T3" fmla="*/ 0 h 20"/>
                <a:gd name="T4" fmla="*/ 2 w 31"/>
                <a:gd name="T5" fmla="*/ 14 h 20"/>
                <a:gd name="T6" fmla="*/ 1 w 31"/>
                <a:gd name="T7" fmla="*/ 18 h 20"/>
                <a:gd name="T8" fmla="*/ 4 w 31"/>
                <a:gd name="T9" fmla="*/ 20 h 20"/>
                <a:gd name="T10" fmla="*/ 5 w 31"/>
                <a:gd name="T11" fmla="*/ 19 h 20"/>
                <a:gd name="T12" fmla="*/ 29 w 31"/>
                <a:gd name="T13" fmla="*/ 5 h 20"/>
                <a:gd name="T14" fmla="*/ 31 w 31"/>
                <a:gd name="T15" fmla="*/ 1 h 20"/>
                <a:gd name="T16" fmla="*/ 28 w 3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8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7"/>
                    <a:pt x="1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5" y="19"/>
                    <a:pt x="5" y="19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1" y="4"/>
                    <a:pt x="31" y="2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îṩḷïḍè">
              <a:extLst>
                <a:ext uri="{FF2B5EF4-FFF2-40B4-BE49-F238E27FC236}">
                  <a16:creationId xmlns:a16="http://schemas.microsoft.com/office/drawing/2014/main" id="{8B6CEE2F-AC78-4318-A75B-AFA0B57B1545}"/>
                </a:ext>
              </a:extLst>
            </p:cNvPr>
            <p:cNvSpPr/>
            <p:nvPr/>
          </p:nvSpPr>
          <p:spPr bwMode="auto">
            <a:xfrm>
              <a:off x="7794626" y="2038350"/>
              <a:ext cx="82550" cy="52388"/>
            </a:xfrm>
            <a:custGeom>
              <a:avLst/>
              <a:gdLst>
                <a:gd name="T0" fmla="*/ 28 w 31"/>
                <a:gd name="T1" fmla="*/ 0 h 20"/>
                <a:gd name="T2" fmla="*/ 26 w 31"/>
                <a:gd name="T3" fmla="*/ 0 h 20"/>
                <a:gd name="T4" fmla="*/ 2 w 31"/>
                <a:gd name="T5" fmla="*/ 14 h 20"/>
                <a:gd name="T6" fmla="*/ 1 w 31"/>
                <a:gd name="T7" fmla="*/ 18 h 20"/>
                <a:gd name="T8" fmla="*/ 4 w 31"/>
                <a:gd name="T9" fmla="*/ 20 h 20"/>
                <a:gd name="T10" fmla="*/ 5 w 31"/>
                <a:gd name="T11" fmla="*/ 19 h 20"/>
                <a:gd name="T12" fmla="*/ 29 w 31"/>
                <a:gd name="T13" fmla="*/ 5 h 20"/>
                <a:gd name="T14" fmla="*/ 31 w 31"/>
                <a:gd name="T15" fmla="*/ 1 h 20"/>
                <a:gd name="T16" fmla="*/ 28 w 3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8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7"/>
                    <a:pt x="1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5" y="20"/>
                    <a:pt x="5" y="19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1" y="4"/>
                    <a:pt x="31" y="3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iṧ1îde">
              <a:extLst>
                <a:ext uri="{FF2B5EF4-FFF2-40B4-BE49-F238E27FC236}">
                  <a16:creationId xmlns:a16="http://schemas.microsoft.com/office/drawing/2014/main" id="{80FBC2C5-31DE-488C-A4CC-1D565F3EB7A0}"/>
                </a:ext>
              </a:extLst>
            </p:cNvPr>
            <p:cNvSpPr/>
            <p:nvPr/>
          </p:nvSpPr>
          <p:spPr bwMode="auto">
            <a:xfrm>
              <a:off x="7794626" y="2074863"/>
              <a:ext cx="82550" cy="52388"/>
            </a:xfrm>
            <a:custGeom>
              <a:avLst/>
              <a:gdLst>
                <a:gd name="T0" fmla="*/ 28 w 31"/>
                <a:gd name="T1" fmla="*/ 0 h 20"/>
                <a:gd name="T2" fmla="*/ 26 w 31"/>
                <a:gd name="T3" fmla="*/ 0 h 20"/>
                <a:gd name="T4" fmla="*/ 2 w 31"/>
                <a:gd name="T5" fmla="*/ 14 h 20"/>
                <a:gd name="T6" fmla="*/ 1 w 31"/>
                <a:gd name="T7" fmla="*/ 18 h 20"/>
                <a:gd name="T8" fmla="*/ 4 w 31"/>
                <a:gd name="T9" fmla="*/ 20 h 20"/>
                <a:gd name="T10" fmla="*/ 5 w 31"/>
                <a:gd name="T11" fmla="*/ 19 h 20"/>
                <a:gd name="T12" fmla="*/ 29 w 31"/>
                <a:gd name="T13" fmla="*/ 5 h 20"/>
                <a:gd name="T14" fmla="*/ 31 w 31"/>
                <a:gd name="T15" fmla="*/ 1 h 20"/>
                <a:gd name="T16" fmla="*/ 28 w 3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8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7"/>
                    <a:pt x="1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5" y="20"/>
                    <a:pt x="5" y="19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1" y="4"/>
                    <a:pt x="31" y="3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íṣ1ide">
              <a:extLst>
                <a:ext uri="{FF2B5EF4-FFF2-40B4-BE49-F238E27FC236}">
                  <a16:creationId xmlns:a16="http://schemas.microsoft.com/office/drawing/2014/main" id="{13231243-9A5C-4B16-8101-EC2538925370}"/>
                </a:ext>
              </a:extLst>
            </p:cNvPr>
            <p:cNvSpPr/>
            <p:nvPr/>
          </p:nvSpPr>
          <p:spPr bwMode="auto">
            <a:xfrm>
              <a:off x="5353051" y="3368675"/>
              <a:ext cx="41275" cy="173038"/>
            </a:xfrm>
            <a:custGeom>
              <a:avLst/>
              <a:gdLst>
                <a:gd name="T0" fmla="*/ 26 w 26"/>
                <a:gd name="T1" fmla="*/ 15 h 109"/>
                <a:gd name="T2" fmla="*/ 26 w 26"/>
                <a:gd name="T3" fmla="*/ 109 h 109"/>
                <a:gd name="T4" fmla="*/ 0 w 26"/>
                <a:gd name="T5" fmla="*/ 92 h 109"/>
                <a:gd name="T6" fmla="*/ 0 w 26"/>
                <a:gd name="T7" fmla="*/ 0 h 109"/>
                <a:gd name="T8" fmla="*/ 26 w 26"/>
                <a:gd name="T9" fmla="*/ 1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09">
                  <a:moveTo>
                    <a:pt x="26" y="15"/>
                  </a:moveTo>
                  <a:lnTo>
                    <a:pt x="26" y="109"/>
                  </a:lnTo>
                  <a:lnTo>
                    <a:pt x="0" y="92"/>
                  </a:lnTo>
                  <a:lnTo>
                    <a:pt x="0" y="0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EAF7DF0F-3DE3-4D65-B4D9-32D0C7B225C0}"/>
              </a:ext>
            </a:extLst>
          </p:cNvPr>
          <p:cNvSpPr/>
          <p:nvPr/>
        </p:nvSpPr>
        <p:spPr>
          <a:xfrm>
            <a:off x="1685834" y="4491899"/>
            <a:ext cx="6815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92F086C8-B998-4A36-85BA-58A80525727D}"/>
              </a:ext>
            </a:extLst>
          </p:cNvPr>
          <p:cNvSpPr/>
          <p:nvPr/>
        </p:nvSpPr>
        <p:spPr>
          <a:xfrm>
            <a:off x="4507858" y="2964953"/>
            <a:ext cx="547995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b="0" cap="none" spc="0" dirty="0">
                <a:ln w="0"/>
                <a:solidFill>
                  <a:schemeClr val="tx1"/>
                </a:solidFill>
              </a:rPr>
              <a:t>Hi, how are you? Long time no see</a:t>
            </a:r>
            <a:r>
              <a:rPr lang="en-US" altLang="zh-CN" sz="2000" dirty="0">
                <a:ln w="0"/>
              </a:rPr>
              <a:t>!</a:t>
            </a:r>
            <a:endParaRPr lang="en-US" altLang="zh-CN" sz="2000" b="0" cap="none" spc="0" dirty="0">
              <a:ln w="0"/>
              <a:solidFill>
                <a:schemeClr val="tx1"/>
              </a:solidFill>
            </a:endParaRPr>
          </a:p>
          <a:p>
            <a:r>
              <a:rPr lang="en-US" altLang="zh-CN" sz="2000" dirty="0">
                <a:ln w="0"/>
              </a:rPr>
              <a:t>I am fine, and you?</a:t>
            </a:r>
          </a:p>
          <a:p>
            <a:r>
              <a:rPr lang="en-US" altLang="zh-CN" sz="2000" b="0" cap="none" spc="0" dirty="0">
                <a:ln w="0"/>
                <a:solidFill>
                  <a:schemeClr val="tx1"/>
                </a:solidFill>
              </a:rPr>
              <a:t>I am studying Hadoop.</a:t>
            </a:r>
          </a:p>
          <a:p>
            <a:r>
              <a:rPr lang="en-US" altLang="zh-CN" sz="2000" dirty="0">
                <a:ln w="0"/>
              </a:rPr>
              <a:t>Cool! It’s said Group 22 has done a great job!</a:t>
            </a:r>
            <a:endParaRPr lang="en-US" altLang="zh-CN" sz="2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20" name="卷形: 水平 219">
            <a:extLst>
              <a:ext uri="{FF2B5EF4-FFF2-40B4-BE49-F238E27FC236}">
                <a16:creationId xmlns:a16="http://schemas.microsoft.com/office/drawing/2014/main" id="{A394F24C-77F4-4BBB-A33C-757EC869AAFC}"/>
              </a:ext>
            </a:extLst>
          </p:cNvPr>
          <p:cNvSpPr/>
          <p:nvPr/>
        </p:nvSpPr>
        <p:spPr>
          <a:xfrm>
            <a:off x="4084164" y="2610117"/>
            <a:ext cx="6217041" cy="2094109"/>
          </a:xfrm>
          <a:prstGeom prst="horizontalScroll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435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6CFB37-890C-40CD-929D-53D42362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37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844F6A-223E-42A8-8DC4-52D073D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Count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2AF4F0-3B22-4158-836B-AF1A5B57E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Automatic Split</a:t>
            </a:r>
            <a:endParaRPr lang="zh-CN" altLang="en-US" dirty="0"/>
          </a:p>
        </p:txBody>
      </p:sp>
      <p:grpSp>
        <p:nvGrpSpPr>
          <p:cNvPr id="9" name="a37e21ad-948d-45c7-b533-409ac70bb18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71C6DB2-E3E5-4752-81B5-139DD8B0BB4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23181" y="2617294"/>
            <a:ext cx="1720064" cy="1623412"/>
            <a:chOff x="3732213" y="1190625"/>
            <a:chExt cx="4859338" cy="4586288"/>
          </a:xfrm>
        </p:grpSpPr>
        <p:sp>
          <p:nvSpPr>
            <p:cNvPr id="10" name="ïṩliḋe">
              <a:extLst>
                <a:ext uri="{FF2B5EF4-FFF2-40B4-BE49-F238E27FC236}">
                  <a16:creationId xmlns:a16="http://schemas.microsoft.com/office/drawing/2014/main" id="{23BFAD26-C6EC-4D29-96C4-708EA0D44EA8}"/>
                </a:ext>
              </a:extLst>
            </p:cNvPr>
            <p:cNvSpPr/>
            <p:nvPr/>
          </p:nvSpPr>
          <p:spPr bwMode="auto">
            <a:xfrm>
              <a:off x="3732213" y="3240088"/>
              <a:ext cx="4859338" cy="2536825"/>
            </a:xfrm>
            <a:custGeom>
              <a:avLst/>
              <a:gdLst>
                <a:gd name="T0" fmla="*/ 330 w 1856"/>
                <a:gd name="T1" fmla="*/ 797 h 970"/>
                <a:gd name="T2" fmla="*/ 1526 w 1856"/>
                <a:gd name="T3" fmla="*/ 797 h 970"/>
                <a:gd name="T4" fmla="*/ 1526 w 1856"/>
                <a:gd name="T5" fmla="*/ 172 h 970"/>
                <a:gd name="T6" fmla="*/ 330 w 1856"/>
                <a:gd name="T7" fmla="*/ 172 h 970"/>
                <a:gd name="T8" fmla="*/ 330 w 1856"/>
                <a:gd name="T9" fmla="*/ 797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6" h="970">
                  <a:moveTo>
                    <a:pt x="330" y="797"/>
                  </a:moveTo>
                  <a:cubicBezTo>
                    <a:pt x="660" y="970"/>
                    <a:pt x="1196" y="970"/>
                    <a:pt x="1526" y="797"/>
                  </a:cubicBezTo>
                  <a:cubicBezTo>
                    <a:pt x="1856" y="625"/>
                    <a:pt x="1856" y="345"/>
                    <a:pt x="1526" y="172"/>
                  </a:cubicBezTo>
                  <a:cubicBezTo>
                    <a:pt x="1196" y="0"/>
                    <a:pt x="660" y="0"/>
                    <a:pt x="330" y="172"/>
                  </a:cubicBezTo>
                  <a:cubicBezTo>
                    <a:pt x="0" y="345"/>
                    <a:pt x="0" y="625"/>
                    <a:pt x="330" y="797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ṡlíḓé">
              <a:extLst>
                <a:ext uri="{FF2B5EF4-FFF2-40B4-BE49-F238E27FC236}">
                  <a16:creationId xmlns:a16="http://schemas.microsoft.com/office/drawing/2014/main" id="{4D978B5C-D41C-4F39-B015-42CACF2C18E1}"/>
                </a:ext>
              </a:extLst>
            </p:cNvPr>
            <p:cNvSpPr/>
            <p:nvPr/>
          </p:nvSpPr>
          <p:spPr bwMode="auto">
            <a:xfrm>
              <a:off x="5318126" y="3957638"/>
              <a:ext cx="2633663" cy="1516063"/>
            </a:xfrm>
            <a:custGeom>
              <a:avLst/>
              <a:gdLst>
                <a:gd name="T0" fmla="*/ 5 w 1006"/>
                <a:gd name="T1" fmla="*/ 569 h 580"/>
                <a:gd name="T2" fmla="*/ 19 w 1006"/>
                <a:gd name="T3" fmla="*/ 577 h 580"/>
                <a:gd name="T4" fmla="*/ 37 w 1006"/>
                <a:gd name="T5" fmla="*/ 577 h 580"/>
                <a:gd name="T6" fmla="*/ 1001 w 1006"/>
                <a:gd name="T7" fmla="*/ 21 h 580"/>
                <a:gd name="T8" fmla="*/ 1001 w 1006"/>
                <a:gd name="T9" fmla="*/ 11 h 580"/>
                <a:gd name="T10" fmla="*/ 986 w 1006"/>
                <a:gd name="T11" fmla="*/ 2 h 580"/>
                <a:gd name="T12" fmla="*/ 969 w 1006"/>
                <a:gd name="T13" fmla="*/ 2 h 580"/>
                <a:gd name="T14" fmla="*/ 5 w 1006"/>
                <a:gd name="T15" fmla="*/ 559 h 580"/>
                <a:gd name="T16" fmla="*/ 5 w 1006"/>
                <a:gd name="T17" fmla="*/ 569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6" h="580">
                  <a:moveTo>
                    <a:pt x="5" y="569"/>
                  </a:moveTo>
                  <a:cubicBezTo>
                    <a:pt x="19" y="577"/>
                    <a:pt x="19" y="577"/>
                    <a:pt x="19" y="577"/>
                  </a:cubicBezTo>
                  <a:cubicBezTo>
                    <a:pt x="24" y="580"/>
                    <a:pt x="32" y="580"/>
                    <a:pt x="37" y="577"/>
                  </a:cubicBezTo>
                  <a:cubicBezTo>
                    <a:pt x="1001" y="21"/>
                    <a:pt x="1001" y="21"/>
                    <a:pt x="1001" y="21"/>
                  </a:cubicBezTo>
                  <a:cubicBezTo>
                    <a:pt x="1006" y="18"/>
                    <a:pt x="1006" y="14"/>
                    <a:pt x="1001" y="11"/>
                  </a:cubicBezTo>
                  <a:cubicBezTo>
                    <a:pt x="986" y="2"/>
                    <a:pt x="986" y="2"/>
                    <a:pt x="986" y="2"/>
                  </a:cubicBezTo>
                  <a:cubicBezTo>
                    <a:pt x="981" y="0"/>
                    <a:pt x="973" y="0"/>
                    <a:pt x="969" y="2"/>
                  </a:cubicBezTo>
                  <a:cubicBezTo>
                    <a:pt x="5" y="559"/>
                    <a:pt x="5" y="559"/>
                    <a:pt x="5" y="559"/>
                  </a:cubicBezTo>
                  <a:cubicBezTo>
                    <a:pt x="0" y="561"/>
                    <a:pt x="0" y="566"/>
                    <a:pt x="5" y="569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sļídè">
              <a:extLst>
                <a:ext uri="{FF2B5EF4-FFF2-40B4-BE49-F238E27FC236}">
                  <a16:creationId xmlns:a16="http://schemas.microsoft.com/office/drawing/2014/main" id="{CE926702-06D4-472C-9CDF-CE64C547F531}"/>
                </a:ext>
              </a:extLst>
            </p:cNvPr>
            <p:cNvSpPr/>
            <p:nvPr/>
          </p:nvSpPr>
          <p:spPr bwMode="auto">
            <a:xfrm>
              <a:off x="4806951" y="3662363"/>
              <a:ext cx="2635250" cy="1517650"/>
            </a:xfrm>
            <a:custGeom>
              <a:avLst/>
              <a:gdLst>
                <a:gd name="T0" fmla="*/ 5 w 1006"/>
                <a:gd name="T1" fmla="*/ 569 h 581"/>
                <a:gd name="T2" fmla="*/ 19 w 1006"/>
                <a:gd name="T3" fmla="*/ 578 h 581"/>
                <a:gd name="T4" fmla="*/ 37 w 1006"/>
                <a:gd name="T5" fmla="*/ 578 h 581"/>
                <a:gd name="T6" fmla="*/ 1001 w 1006"/>
                <a:gd name="T7" fmla="*/ 22 h 581"/>
                <a:gd name="T8" fmla="*/ 1001 w 1006"/>
                <a:gd name="T9" fmla="*/ 12 h 581"/>
                <a:gd name="T10" fmla="*/ 986 w 1006"/>
                <a:gd name="T11" fmla="*/ 3 h 581"/>
                <a:gd name="T12" fmla="*/ 969 w 1006"/>
                <a:gd name="T13" fmla="*/ 3 h 581"/>
                <a:gd name="T14" fmla="*/ 5 w 1006"/>
                <a:gd name="T15" fmla="*/ 559 h 581"/>
                <a:gd name="T16" fmla="*/ 5 w 1006"/>
                <a:gd name="T17" fmla="*/ 569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6" h="581">
                  <a:moveTo>
                    <a:pt x="5" y="569"/>
                  </a:moveTo>
                  <a:cubicBezTo>
                    <a:pt x="19" y="578"/>
                    <a:pt x="19" y="578"/>
                    <a:pt x="19" y="578"/>
                  </a:cubicBezTo>
                  <a:cubicBezTo>
                    <a:pt x="24" y="581"/>
                    <a:pt x="32" y="581"/>
                    <a:pt x="37" y="578"/>
                  </a:cubicBezTo>
                  <a:cubicBezTo>
                    <a:pt x="1001" y="22"/>
                    <a:pt x="1001" y="22"/>
                    <a:pt x="1001" y="22"/>
                  </a:cubicBezTo>
                  <a:cubicBezTo>
                    <a:pt x="1006" y="19"/>
                    <a:pt x="1006" y="14"/>
                    <a:pt x="1001" y="12"/>
                  </a:cubicBezTo>
                  <a:cubicBezTo>
                    <a:pt x="986" y="3"/>
                    <a:pt x="986" y="3"/>
                    <a:pt x="986" y="3"/>
                  </a:cubicBezTo>
                  <a:cubicBezTo>
                    <a:pt x="981" y="0"/>
                    <a:pt x="973" y="0"/>
                    <a:pt x="969" y="3"/>
                  </a:cubicBezTo>
                  <a:cubicBezTo>
                    <a:pt x="5" y="559"/>
                    <a:pt x="5" y="559"/>
                    <a:pt x="5" y="559"/>
                  </a:cubicBezTo>
                  <a:cubicBezTo>
                    <a:pt x="0" y="562"/>
                    <a:pt x="0" y="567"/>
                    <a:pt x="5" y="569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ṩļiḍê">
              <a:extLst>
                <a:ext uri="{FF2B5EF4-FFF2-40B4-BE49-F238E27FC236}">
                  <a16:creationId xmlns:a16="http://schemas.microsoft.com/office/drawing/2014/main" id="{565D2628-3397-4466-A7E2-03071EDC0486}"/>
                </a:ext>
              </a:extLst>
            </p:cNvPr>
            <p:cNvSpPr/>
            <p:nvPr/>
          </p:nvSpPr>
          <p:spPr bwMode="auto">
            <a:xfrm>
              <a:off x="4297363" y="3368675"/>
              <a:ext cx="2630488" cy="1519238"/>
            </a:xfrm>
            <a:custGeom>
              <a:avLst/>
              <a:gdLst>
                <a:gd name="T0" fmla="*/ 5 w 1005"/>
                <a:gd name="T1" fmla="*/ 569 h 581"/>
                <a:gd name="T2" fmla="*/ 19 w 1005"/>
                <a:gd name="T3" fmla="*/ 578 h 581"/>
                <a:gd name="T4" fmla="*/ 37 w 1005"/>
                <a:gd name="T5" fmla="*/ 578 h 581"/>
                <a:gd name="T6" fmla="*/ 1001 w 1005"/>
                <a:gd name="T7" fmla="*/ 21 h 581"/>
                <a:gd name="T8" fmla="*/ 1001 w 1005"/>
                <a:gd name="T9" fmla="*/ 11 h 581"/>
                <a:gd name="T10" fmla="*/ 986 w 1005"/>
                <a:gd name="T11" fmla="*/ 3 h 581"/>
                <a:gd name="T12" fmla="*/ 969 w 1005"/>
                <a:gd name="T13" fmla="*/ 3 h 581"/>
                <a:gd name="T14" fmla="*/ 5 w 1005"/>
                <a:gd name="T15" fmla="*/ 559 h 581"/>
                <a:gd name="T16" fmla="*/ 5 w 1005"/>
                <a:gd name="T17" fmla="*/ 569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5" h="581">
                  <a:moveTo>
                    <a:pt x="5" y="569"/>
                  </a:moveTo>
                  <a:cubicBezTo>
                    <a:pt x="19" y="578"/>
                    <a:pt x="19" y="578"/>
                    <a:pt x="19" y="578"/>
                  </a:cubicBezTo>
                  <a:cubicBezTo>
                    <a:pt x="24" y="581"/>
                    <a:pt x="32" y="581"/>
                    <a:pt x="37" y="578"/>
                  </a:cubicBezTo>
                  <a:cubicBezTo>
                    <a:pt x="1001" y="21"/>
                    <a:pt x="1001" y="21"/>
                    <a:pt x="1001" y="21"/>
                  </a:cubicBezTo>
                  <a:cubicBezTo>
                    <a:pt x="1005" y="19"/>
                    <a:pt x="1005" y="14"/>
                    <a:pt x="1001" y="11"/>
                  </a:cubicBezTo>
                  <a:cubicBezTo>
                    <a:pt x="986" y="3"/>
                    <a:pt x="986" y="3"/>
                    <a:pt x="986" y="3"/>
                  </a:cubicBezTo>
                  <a:cubicBezTo>
                    <a:pt x="981" y="0"/>
                    <a:pt x="973" y="0"/>
                    <a:pt x="969" y="3"/>
                  </a:cubicBezTo>
                  <a:cubicBezTo>
                    <a:pt x="5" y="559"/>
                    <a:pt x="5" y="559"/>
                    <a:pt x="5" y="559"/>
                  </a:cubicBezTo>
                  <a:cubicBezTo>
                    <a:pt x="0" y="562"/>
                    <a:pt x="0" y="566"/>
                    <a:pt x="5" y="569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š1iḍè">
              <a:extLst>
                <a:ext uri="{FF2B5EF4-FFF2-40B4-BE49-F238E27FC236}">
                  <a16:creationId xmlns:a16="http://schemas.microsoft.com/office/drawing/2014/main" id="{9A35F2F8-C491-48DF-B63E-7888C7A9A2E8}"/>
                </a:ext>
              </a:extLst>
            </p:cNvPr>
            <p:cNvSpPr/>
            <p:nvPr/>
          </p:nvSpPr>
          <p:spPr bwMode="auto">
            <a:xfrm>
              <a:off x="3933826" y="3951288"/>
              <a:ext cx="425450" cy="460375"/>
            </a:xfrm>
            <a:custGeom>
              <a:avLst/>
              <a:gdLst>
                <a:gd name="T0" fmla="*/ 158 w 163"/>
                <a:gd name="T1" fmla="*/ 176 h 176"/>
                <a:gd name="T2" fmla="*/ 129 w 163"/>
                <a:gd name="T3" fmla="*/ 51 h 176"/>
                <a:gd name="T4" fmla="*/ 27 w 163"/>
                <a:gd name="T5" fmla="*/ 11 h 176"/>
                <a:gd name="T6" fmla="*/ 39 w 163"/>
                <a:gd name="T7" fmla="*/ 66 h 176"/>
                <a:gd name="T8" fmla="*/ 123 w 163"/>
                <a:gd name="T9" fmla="*/ 165 h 176"/>
                <a:gd name="T10" fmla="*/ 158 w 163"/>
                <a:gd name="T11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3" h="176">
                  <a:moveTo>
                    <a:pt x="158" y="176"/>
                  </a:moveTo>
                  <a:cubicBezTo>
                    <a:pt x="159" y="176"/>
                    <a:pt x="163" y="97"/>
                    <a:pt x="129" y="51"/>
                  </a:cubicBezTo>
                  <a:cubicBezTo>
                    <a:pt x="95" y="5"/>
                    <a:pt x="54" y="0"/>
                    <a:pt x="27" y="11"/>
                  </a:cubicBezTo>
                  <a:cubicBezTo>
                    <a:pt x="0" y="22"/>
                    <a:pt x="6" y="50"/>
                    <a:pt x="39" y="66"/>
                  </a:cubicBezTo>
                  <a:cubicBezTo>
                    <a:pt x="72" y="83"/>
                    <a:pt x="113" y="112"/>
                    <a:pt x="123" y="165"/>
                  </a:cubicBezTo>
                  <a:cubicBezTo>
                    <a:pt x="158" y="176"/>
                    <a:pt x="158" y="176"/>
                    <a:pt x="158" y="176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ṥḷïḓe">
              <a:extLst>
                <a:ext uri="{FF2B5EF4-FFF2-40B4-BE49-F238E27FC236}">
                  <a16:creationId xmlns:a16="http://schemas.microsoft.com/office/drawing/2014/main" id="{1ABBA303-7B70-4A42-B60A-06EF12DDC8AD}"/>
                </a:ext>
              </a:extLst>
            </p:cNvPr>
            <p:cNvSpPr/>
            <p:nvPr/>
          </p:nvSpPr>
          <p:spPr bwMode="auto">
            <a:xfrm>
              <a:off x="4040188" y="3995738"/>
              <a:ext cx="280988" cy="355600"/>
            </a:xfrm>
            <a:custGeom>
              <a:avLst/>
              <a:gdLst>
                <a:gd name="T0" fmla="*/ 104 w 107"/>
                <a:gd name="T1" fmla="*/ 136 h 136"/>
                <a:gd name="T2" fmla="*/ 102 w 107"/>
                <a:gd name="T3" fmla="*/ 134 h 136"/>
                <a:gd name="T4" fmla="*/ 2 w 107"/>
                <a:gd name="T5" fmla="*/ 6 h 136"/>
                <a:gd name="T6" fmla="*/ 0 w 107"/>
                <a:gd name="T7" fmla="*/ 3 h 136"/>
                <a:gd name="T8" fmla="*/ 3 w 107"/>
                <a:gd name="T9" fmla="*/ 1 h 136"/>
                <a:gd name="T10" fmla="*/ 107 w 107"/>
                <a:gd name="T11" fmla="*/ 134 h 136"/>
                <a:gd name="T12" fmla="*/ 105 w 107"/>
                <a:gd name="T13" fmla="*/ 136 h 136"/>
                <a:gd name="T14" fmla="*/ 104 w 107"/>
                <a:gd name="T15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36">
                  <a:moveTo>
                    <a:pt x="104" y="136"/>
                  </a:moveTo>
                  <a:cubicBezTo>
                    <a:pt x="103" y="136"/>
                    <a:pt x="102" y="136"/>
                    <a:pt x="102" y="134"/>
                  </a:cubicBezTo>
                  <a:cubicBezTo>
                    <a:pt x="89" y="55"/>
                    <a:pt x="42" y="16"/>
                    <a:pt x="2" y="6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5" y="11"/>
                    <a:pt x="94" y="51"/>
                    <a:pt x="107" y="134"/>
                  </a:cubicBezTo>
                  <a:cubicBezTo>
                    <a:pt x="107" y="135"/>
                    <a:pt x="106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şḻïḋè">
              <a:extLst>
                <a:ext uri="{FF2B5EF4-FFF2-40B4-BE49-F238E27FC236}">
                  <a16:creationId xmlns:a16="http://schemas.microsoft.com/office/drawing/2014/main" id="{D5956A78-96E2-4FC1-A6BF-76409F659198}"/>
                </a:ext>
              </a:extLst>
            </p:cNvPr>
            <p:cNvSpPr/>
            <p:nvPr/>
          </p:nvSpPr>
          <p:spPr bwMode="auto">
            <a:xfrm>
              <a:off x="3784601" y="4208463"/>
              <a:ext cx="565150" cy="585788"/>
            </a:xfrm>
            <a:custGeom>
              <a:avLst/>
              <a:gdLst>
                <a:gd name="T0" fmla="*/ 209 w 216"/>
                <a:gd name="T1" fmla="*/ 224 h 224"/>
                <a:gd name="T2" fmla="*/ 158 w 216"/>
                <a:gd name="T3" fmla="*/ 188 h 224"/>
                <a:gd name="T4" fmla="*/ 95 w 216"/>
                <a:gd name="T5" fmla="*/ 161 h 224"/>
                <a:gd name="T6" fmla="*/ 91 w 216"/>
                <a:gd name="T7" fmla="*/ 96 h 224"/>
                <a:gd name="T8" fmla="*/ 47 w 216"/>
                <a:gd name="T9" fmla="*/ 58 h 224"/>
                <a:gd name="T10" fmla="*/ 30 w 216"/>
                <a:gd name="T11" fmla="*/ 8 h 224"/>
                <a:gd name="T12" fmla="*/ 90 w 216"/>
                <a:gd name="T13" fmla="*/ 5 h 224"/>
                <a:gd name="T14" fmla="*/ 128 w 216"/>
                <a:gd name="T15" fmla="*/ 16 h 224"/>
                <a:gd name="T16" fmla="*/ 146 w 216"/>
                <a:gd name="T17" fmla="*/ 18 h 224"/>
                <a:gd name="T18" fmla="*/ 156 w 216"/>
                <a:gd name="T19" fmla="*/ 18 h 224"/>
                <a:gd name="T20" fmla="*/ 167 w 216"/>
                <a:gd name="T21" fmla="*/ 17 h 224"/>
                <a:gd name="T22" fmla="*/ 210 w 216"/>
                <a:gd name="T23" fmla="*/ 47 h 224"/>
                <a:gd name="T24" fmla="*/ 214 w 216"/>
                <a:gd name="T25" fmla="*/ 83 h 224"/>
                <a:gd name="T26" fmla="*/ 213 w 216"/>
                <a:gd name="T27" fmla="*/ 121 h 224"/>
                <a:gd name="T28" fmla="*/ 210 w 216"/>
                <a:gd name="T29" fmla="*/ 202 h 224"/>
                <a:gd name="T30" fmla="*/ 209 w 216"/>
                <a:gd name="T3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24">
                  <a:moveTo>
                    <a:pt x="209" y="224"/>
                  </a:moveTo>
                  <a:cubicBezTo>
                    <a:pt x="204" y="204"/>
                    <a:pt x="183" y="190"/>
                    <a:pt x="158" y="188"/>
                  </a:cubicBezTo>
                  <a:cubicBezTo>
                    <a:pt x="133" y="185"/>
                    <a:pt x="103" y="183"/>
                    <a:pt x="95" y="161"/>
                  </a:cubicBezTo>
                  <a:cubicBezTo>
                    <a:pt x="87" y="140"/>
                    <a:pt x="95" y="110"/>
                    <a:pt x="91" y="96"/>
                  </a:cubicBezTo>
                  <a:cubicBezTo>
                    <a:pt x="87" y="79"/>
                    <a:pt x="80" y="68"/>
                    <a:pt x="47" y="58"/>
                  </a:cubicBezTo>
                  <a:cubicBezTo>
                    <a:pt x="17" y="48"/>
                    <a:pt x="0" y="20"/>
                    <a:pt x="30" y="8"/>
                  </a:cubicBezTo>
                  <a:cubicBezTo>
                    <a:pt x="49" y="0"/>
                    <a:pt x="70" y="0"/>
                    <a:pt x="90" y="5"/>
                  </a:cubicBezTo>
                  <a:cubicBezTo>
                    <a:pt x="103" y="8"/>
                    <a:pt x="115" y="13"/>
                    <a:pt x="128" y="16"/>
                  </a:cubicBezTo>
                  <a:cubicBezTo>
                    <a:pt x="133" y="17"/>
                    <a:pt x="140" y="18"/>
                    <a:pt x="146" y="18"/>
                  </a:cubicBezTo>
                  <a:cubicBezTo>
                    <a:pt x="149" y="19"/>
                    <a:pt x="153" y="18"/>
                    <a:pt x="156" y="18"/>
                  </a:cubicBezTo>
                  <a:cubicBezTo>
                    <a:pt x="160" y="17"/>
                    <a:pt x="163" y="17"/>
                    <a:pt x="167" y="17"/>
                  </a:cubicBezTo>
                  <a:cubicBezTo>
                    <a:pt x="185" y="18"/>
                    <a:pt x="201" y="31"/>
                    <a:pt x="210" y="47"/>
                  </a:cubicBezTo>
                  <a:cubicBezTo>
                    <a:pt x="216" y="58"/>
                    <a:pt x="214" y="71"/>
                    <a:pt x="214" y="83"/>
                  </a:cubicBezTo>
                  <a:cubicBezTo>
                    <a:pt x="214" y="96"/>
                    <a:pt x="213" y="108"/>
                    <a:pt x="213" y="121"/>
                  </a:cubicBezTo>
                  <a:cubicBezTo>
                    <a:pt x="212" y="148"/>
                    <a:pt x="211" y="175"/>
                    <a:pt x="210" y="202"/>
                  </a:cubicBezTo>
                  <a:cubicBezTo>
                    <a:pt x="209" y="209"/>
                    <a:pt x="209" y="217"/>
                    <a:pt x="209" y="224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Sľîďé">
              <a:extLst>
                <a:ext uri="{FF2B5EF4-FFF2-40B4-BE49-F238E27FC236}">
                  <a16:creationId xmlns:a16="http://schemas.microsoft.com/office/drawing/2014/main" id="{286B8AB2-C803-4458-BADC-18C2A93C75EC}"/>
                </a:ext>
              </a:extLst>
            </p:cNvPr>
            <p:cNvSpPr/>
            <p:nvPr/>
          </p:nvSpPr>
          <p:spPr bwMode="auto">
            <a:xfrm>
              <a:off x="3914776" y="4252913"/>
              <a:ext cx="423863" cy="357188"/>
            </a:xfrm>
            <a:custGeom>
              <a:avLst/>
              <a:gdLst>
                <a:gd name="T0" fmla="*/ 159 w 162"/>
                <a:gd name="T1" fmla="*/ 137 h 137"/>
                <a:gd name="T2" fmla="*/ 156 w 162"/>
                <a:gd name="T3" fmla="*/ 135 h 137"/>
                <a:gd name="T4" fmla="*/ 2 w 162"/>
                <a:gd name="T5" fmla="*/ 5 h 137"/>
                <a:gd name="T6" fmla="*/ 0 w 162"/>
                <a:gd name="T7" fmla="*/ 2 h 137"/>
                <a:gd name="T8" fmla="*/ 3 w 162"/>
                <a:gd name="T9" fmla="*/ 0 h 137"/>
                <a:gd name="T10" fmla="*/ 161 w 162"/>
                <a:gd name="T11" fmla="*/ 134 h 137"/>
                <a:gd name="T12" fmla="*/ 160 w 162"/>
                <a:gd name="T13" fmla="*/ 137 h 137"/>
                <a:gd name="T14" fmla="*/ 159 w 162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37">
                  <a:moveTo>
                    <a:pt x="159" y="137"/>
                  </a:moveTo>
                  <a:cubicBezTo>
                    <a:pt x="158" y="137"/>
                    <a:pt x="157" y="136"/>
                    <a:pt x="156" y="135"/>
                  </a:cubicBezTo>
                  <a:cubicBezTo>
                    <a:pt x="132" y="69"/>
                    <a:pt x="35" y="9"/>
                    <a:pt x="2" y="5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6" y="4"/>
                    <a:pt x="137" y="65"/>
                    <a:pt x="161" y="134"/>
                  </a:cubicBezTo>
                  <a:cubicBezTo>
                    <a:pt x="162" y="135"/>
                    <a:pt x="161" y="136"/>
                    <a:pt x="160" y="137"/>
                  </a:cubicBezTo>
                  <a:lnTo>
                    <a:pt x="159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ṣļîḓé">
              <a:extLst>
                <a:ext uri="{FF2B5EF4-FFF2-40B4-BE49-F238E27FC236}">
                  <a16:creationId xmlns:a16="http://schemas.microsoft.com/office/drawing/2014/main" id="{B22E862F-C856-408F-97C2-EACBF5B82107}"/>
                </a:ext>
              </a:extLst>
            </p:cNvPr>
            <p:cNvSpPr/>
            <p:nvPr/>
          </p:nvSpPr>
          <p:spPr bwMode="auto">
            <a:xfrm>
              <a:off x="4233863" y="4302125"/>
              <a:ext cx="44450" cy="166688"/>
            </a:xfrm>
            <a:custGeom>
              <a:avLst/>
              <a:gdLst>
                <a:gd name="T0" fmla="*/ 2 w 17"/>
                <a:gd name="T1" fmla="*/ 64 h 64"/>
                <a:gd name="T2" fmla="*/ 2 w 17"/>
                <a:gd name="T3" fmla="*/ 63 h 64"/>
                <a:gd name="T4" fmla="*/ 0 w 17"/>
                <a:gd name="T5" fmla="*/ 60 h 64"/>
                <a:gd name="T6" fmla="*/ 6 w 17"/>
                <a:gd name="T7" fmla="*/ 3 h 64"/>
                <a:gd name="T8" fmla="*/ 8 w 17"/>
                <a:gd name="T9" fmla="*/ 0 h 64"/>
                <a:gd name="T10" fmla="*/ 11 w 17"/>
                <a:gd name="T11" fmla="*/ 2 h 64"/>
                <a:gd name="T12" fmla="*/ 5 w 17"/>
                <a:gd name="T13" fmla="*/ 62 h 64"/>
                <a:gd name="T14" fmla="*/ 2 w 17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4">
                  <a:moveTo>
                    <a:pt x="2" y="64"/>
                  </a:moveTo>
                  <a:cubicBezTo>
                    <a:pt x="2" y="63"/>
                    <a:pt x="2" y="63"/>
                    <a:pt x="2" y="63"/>
                  </a:cubicBezTo>
                  <a:cubicBezTo>
                    <a:pt x="0" y="63"/>
                    <a:pt x="0" y="62"/>
                    <a:pt x="0" y="60"/>
                  </a:cubicBezTo>
                  <a:cubicBezTo>
                    <a:pt x="11" y="27"/>
                    <a:pt x="6" y="4"/>
                    <a:pt x="6" y="3"/>
                  </a:cubicBezTo>
                  <a:cubicBezTo>
                    <a:pt x="5" y="2"/>
                    <a:pt x="6" y="1"/>
                    <a:pt x="8" y="0"/>
                  </a:cubicBezTo>
                  <a:cubicBezTo>
                    <a:pt x="9" y="0"/>
                    <a:pt x="10" y="1"/>
                    <a:pt x="11" y="2"/>
                  </a:cubicBezTo>
                  <a:cubicBezTo>
                    <a:pt x="11" y="3"/>
                    <a:pt x="17" y="27"/>
                    <a:pt x="5" y="62"/>
                  </a:cubicBezTo>
                  <a:cubicBezTo>
                    <a:pt x="4" y="63"/>
                    <a:pt x="3" y="64"/>
                    <a:pt x="2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ŝ1îdè">
              <a:extLst>
                <a:ext uri="{FF2B5EF4-FFF2-40B4-BE49-F238E27FC236}">
                  <a16:creationId xmlns:a16="http://schemas.microsoft.com/office/drawing/2014/main" id="{61607E03-FDA3-4030-B4C0-E3790815D1A4}"/>
                </a:ext>
              </a:extLst>
            </p:cNvPr>
            <p:cNvSpPr/>
            <p:nvPr/>
          </p:nvSpPr>
          <p:spPr bwMode="auto">
            <a:xfrm>
              <a:off x="4137026" y="4529138"/>
              <a:ext cx="184150" cy="44450"/>
            </a:xfrm>
            <a:custGeom>
              <a:avLst/>
              <a:gdLst>
                <a:gd name="T0" fmla="*/ 67 w 70"/>
                <a:gd name="T1" fmla="*/ 17 h 17"/>
                <a:gd name="T2" fmla="*/ 66 w 70"/>
                <a:gd name="T3" fmla="*/ 16 h 17"/>
                <a:gd name="T4" fmla="*/ 4 w 70"/>
                <a:gd name="T5" fmla="*/ 13 h 17"/>
                <a:gd name="T6" fmla="*/ 1 w 70"/>
                <a:gd name="T7" fmla="*/ 11 h 17"/>
                <a:gd name="T8" fmla="*/ 3 w 70"/>
                <a:gd name="T9" fmla="*/ 8 h 17"/>
                <a:gd name="T10" fmla="*/ 69 w 70"/>
                <a:gd name="T11" fmla="*/ 12 h 17"/>
                <a:gd name="T12" fmla="*/ 70 w 70"/>
                <a:gd name="T13" fmla="*/ 15 h 17"/>
                <a:gd name="T14" fmla="*/ 67 w 70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7">
                  <a:moveTo>
                    <a:pt x="67" y="17"/>
                  </a:moveTo>
                  <a:cubicBezTo>
                    <a:pt x="67" y="17"/>
                    <a:pt x="67" y="17"/>
                    <a:pt x="66" y="16"/>
                  </a:cubicBezTo>
                  <a:cubicBezTo>
                    <a:pt x="47" y="6"/>
                    <a:pt x="4" y="13"/>
                    <a:pt x="4" y="13"/>
                  </a:cubicBezTo>
                  <a:cubicBezTo>
                    <a:pt x="2" y="14"/>
                    <a:pt x="1" y="13"/>
                    <a:pt x="1" y="11"/>
                  </a:cubicBezTo>
                  <a:cubicBezTo>
                    <a:pt x="0" y="10"/>
                    <a:pt x="1" y="9"/>
                    <a:pt x="3" y="8"/>
                  </a:cubicBezTo>
                  <a:cubicBezTo>
                    <a:pt x="5" y="8"/>
                    <a:pt x="47" y="0"/>
                    <a:pt x="69" y="12"/>
                  </a:cubicBezTo>
                  <a:cubicBezTo>
                    <a:pt x="70" y="13"/>
                    <a:pt x="70" y="14"/>
                    <a:pt x="70" y="15"/>
                  </a:cubicBezTo>
                  <a:cubicBezTo>
                    <a:pt x="69" y="16"/>
                    <a:pt x="68" y="17"/>
                    <a:pt x="67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ŝḻiḍe">
              <a:extLst>
                <a:ext uri="{FF2B5EF4-FFF2-40B4-BE49-F238E27FC236}">
                  <a16:creationId xmlns:a16="http://schemas.microsoft.com/office/drawing/2014/main" id="{CFD1A107-D34A-4F03-A0E3-30D6C352368A}"/>
                </a:ext>
              </a:extLst>
            </p:cNvPr>
            <p:cNvSpPr/>
            <p:nvPr/>
          </p:nvSpPr>
          <p:spPr bwMode="auto">
            <a:xfrm>
              <a:off x="3933826" y="3951288"/>
              <a:ext cx="425450" cy="460375"/>
            </a:xfrm>
            <a:custGeom>
              <a:avLst/>
              <a:gdLst>
                <a:gd name="T0" fmla="*/ 158 w 163"/>
                <a:gd name="T1" fmla="*/ 176 h 176"/>
                <a:gd name="T2" fmla="*/ 129 w 163"/>
                <a:gd name="T3" fmla="*/ 51 h 176"/>
                <a:gd name="T4" fmla="*/ 27 w 163"/>
                <a:gd name="T5" fmla="*/ 11 h 176"/>
                <a:gd name="T6" fmla="*/ 39 w 163"/>
                <a:gd name="T7" fmla="*/ 66 h 176"/>
                <a:gd name="T8" fmla="*/ 123 w 163"/>
                <a:gd name="T9" fmla="*/ 165 h 176"/>
                <a:gd name="T10" fmla="*/ 158 w 163"/>
                <a:gd name="T11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3" h="176">
                  <a:moveTo>
                    <a:pt x="158" y="176"/>
                  </a:moveTo>
                  <a:cubicBezTo>
                    <a:pt x="159" y="176"/>
                    <a:pt x="163" y="97"/>
                    <a:pt x="129" y="51"/>
                  </a:cubicBezTo>
                  <a:cubicBezTo>
                    <a:pt x="95" y="5"/>
                    <a:pt x="54" y="0"/>
                    <a:pt x="27" y="11"/>
                  </a:cubicBezTo>
                  <a:cubicBezTo>
                    <a:pt x="0" y="22"/>
                    <a:pt x="6" y="50"/>
                    <a:pt x="39" y="66"/>
                  </a:cubicBezTo>
                  <a:cubicBezTo>
                    <a:pt x="72" y="83"/>
                    <a:pt x="113" y="112"/>
                    <a:pt x="123" y="165"/>
                  </a:cubicBezTo>
                  <a:cubicBezTo>
                    <a:pt x="158" y="176"/>
                    <a:pt x="158" y="176"/>
                    <a:pt x="158" y="176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şľíde">
              <a:extLst>
                <a:ext uri="{FF2B5EF4-FFF2-40B4-BE49-F238E27FC236}">
                  <a16:creationId xmlns:a16="http://schemas.microsoft.com/office/drawing/2014/main" id="{B0C49718-AD6D-4336-B10E-4E29FC9B9782}"/>
                </a:ext>
              </a:extLst>
            </p:cNvPr>
            <p:cNvSpPr/>
            <p:nvPr/>
          </p:nvSpPr>
          <p:spPr bwMode="auto">
            <a:xfrm>
              <a:off x="3959226" y="3967163"/>
              <a:ext cx="371475" cy="441325"/>
            </a:xfrm>
            <a:custGeom>
              <a:avLst/>
              <a:gdLst>
                <a:gd name="T0" fmla="*/ 43 w 142"/>
                <a:gd name="T1" fmla="*/ 0 h 169"/>
                <a:gd name="T2" fmla="*/ 17 w 142"/>
                <a:gd name="T3" fmla="*/ 5 h 169"/>
                <a:gd name="T4" fmla="*/ 0 w 142"/>
                <a:gd name="T5" fmla="*/ 26 h 169"/>
                <a:gd name="T6" fmla="*/ 29 w 142"/>
                <a:gd name="T7" fmla="*/ 60 h 169"/>
                <a:gd name="T8" fmla="*/ 113 w 142"/>
                <a:gd name="T9" fmla="*/ 159 h 169"/>
                <a:gd name="T10" fmla="*/ 142 w 142"/>
                <a:gd name="T11" fmla="*/ 169 h 169"/>
                <a:gd name="T12" fmla="*/ 142 w 142"/>
                <a:gd name="T13" fmla="*/ 101 h 169"/>
                <a:gd name="T14" fmla="*/ 119 w 142"/>
                <a:gd name="T15" fmla="*/ 45 h 169"/>
                <a:gd name="T16" fmla="*/ 83 w 142"/>
                <a:gd name="T17" fmla="*/ 11 h 169"/>
                <a:gd name="T18" fmla="*/ 43 w 142"/>
                <a:gd name="T1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69">
                  <a:moveTo>
                    <a:pt x="43" y="0"/>
                  </a:moveTo>
                  <a:cubicBezTo>
                    <a:pt x="34" y="0"/>
                    <a:pt x="25" y="2"/>
                    <a:pt x="17" y="5"/>
                  </a:cubicBezTo>
                  <a:cubicBezTo>
                    <a:pt x="6" y="10"/>
                    <a:pt x="0" y="18"/>
                    <a:pt x="0" y="26"/>
                  </a:cubicBezTo>
                  <a:cubicBezTo>
                    <a:pt x="0" y="38"/>
                    <a:pt x="10" y="51"/>
                    <a:pt x="29" y="60"/>
                  </a:cubicBezTo>
                  <a:cubicBezTo>
                    <a:pt x="62" y="77"/>
                    <a:pt x="103" y="106"/>
                    <a:pt x="113" y="159"/>
                  </a:cubicBezTo>
                  <a:cubicBezTo>
                    <a:pt x="142" y="169"/>
                    <a:pt x="142" y="169"/>
                    <a:pt x="142" y="169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38" y="82"/>
                    <a:pt x="131" y="61"/>
                    <a:pt x="119" y="45"/>
                  </a:cubicBezTo>
                  <a:cubicBezTo>
                    <a:pt x="107" y="29"/>
                    <a:pt x="95" y="18"/>
                    <a:pt x="83" y="11"/>
                  </a:cubicBezTo>
                  <a:cubicBezTo>
                    <a:pt x="69" y="3"/>
                    <a:pt x="55" y="0"/>
                    <a:pt x="43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S1íḑè">
              <a:extLst>
                <a:ext uri="{FF2B5EF4-FFF2-40B4-BE49-F238E27FC236}">
                  <a16:creationId xmlns:a16="http://schemas.microsoft.com/office/drawing/2014/main" id="{E80B5E09-D75B-4DF1-AB21-9F7AB28DC561}"/>
                </a:ext>
              </a:extLst>
            </p:cNvPr>
            <p:cNvSpPr/>
            <p:nvPr/>
          </p:nvSpPr>
          <p:spPr bwMode="auto">
            <a:xfrm>
              <a:off x="4040188" y="3995738"/>
              <a:ext cx="280988" cy="355600"/>
            </a:xfrm>
            <a:custGeom>
              <a:avLst/>
              <a:gdLst>
                <a:gd name="T0" fmla="*/ 104 w 107"/>
                <a:gd name="T1" fmla="*/ 136 h 136"/>
                <a:gd name="T2" fmla="*/ 102 w 107"/>
                <a:gd name="T3" fmla="*/ 134 h 136"/>
                <a:gd name="T4" fmla="*/ 2 w 107"/>
                <a:gd name="T5" fmla="*/ 6 h 136"/>
                <a:gd name="T6" fmla="*/ 0 w 107"/>
                <a:gd name="T7" fmla="*/ 3 h 136"/>
                <a:gd name="T8" fmla="*/ 3 w 107"/>
                <a:gd name="T9" fmla="*/ 1 h 136"/>
                <a:gd name="T10" fmla="*/ 107 w 107"/>
                <a:gd name="T11" fmla="*/ 134 h 136"/>
                <a:gd name="T12" fmla="*/ 105 w 107"/>
                <a:gd name="T13" fmla="*/ 136 h 136"/>
                <a:gd name="T14" fmla="*/ 104 w 107"/>
                <a:gd name="T15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36">
                  <a:moveTo>
                    <a:pt x="104" y="136"/>
                  </a:moveTo>
                  <a:cubicBezTo>
                    <a:pt x="103" y="136"/>
                    <a:pt x="102" y="136"/>
                    <a:pt x="102" y="134"/>
                  </a:cubicBezTo>
                  <a:cubicBezTo>
                    <a:pt x="89" y="55"/>
                    <a:pt x="42" y="16"/>
                    <a:pt x="2" y="6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5" y="11"/>
                    <a:pt x="94" y="51"/>
                    <a:pt x="107" y="134"/>
                  </a:cubicBezTo>
                  <a:cubicBezTo>
                    <a:pt x="107" y="135"/>
                    <a:pt x="106" y="136"/>
                    <a:pt x="105" y="136"/>
                  </a:cubicBezTo>
                  <a:lnTo>
                    <a:pt x="104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ṡḻíḑê">
              <a:extLst>
                <a:ext uri="{FF2B5EF4-FFF2-40B4-BE49-F238E27FC236}">
                  <a16:creationId xmlns:a16="http://schemas.microsoft.com/office/drawing/2014/main" id="{30EF664D-295C-4A87-8A88-A5E0C31A8740}"/>
                </a:ext>
              </a:extLst>
            </p:cNvPr>
            <p:cNvSpPr/>
            <p:nvPr/>
          </p:nvSpPr>
          <p:spPr bwMode="auto">
            <a:xfrm>
              <a:off x="3784601" y="4208463"/>
              <a:ext cx="565150" cy="585788"/>
            </a:xfrm>
            <a:custGeom>
              <a:avLst/>
              <a:gdLst>
                <a:gd name="T0" fmla="*/ 209 w 216"/>
                <a:gd name="T1" fmla="*/ 224 h 224"/>
                <a:gd name="T2" fmla="*/ 158 w 216"/>
                <a:gd name="T3" fmla="*/ 188 h 224"/>
                <a:gd name="T4" fmla="*/ 95 w 216"/>
                <a:gd name="T5" fmla="*/ 161 h 224"/>
                <a:gd name="T6" fmla="*/ 91 w 216"/>
                <a:gd name="T7" fmla="*/ 96 h 224"/>
                <a:gd name="T8" fmla="*/ 47 w 216"/>
                <a:gd name="T9" fmla="*/ 58 h 224"/>
                <a:gd name="T10" fmla="*/ 30 w 216"/>
                <a:gd name="T11" fmla="*/ 8 h 224"/>
                <a:gd name="T12" fmla="*/ 90 w 216"/>
                <a:gd name="T13" fmla="*/ 5 h 224"/>
                <a:gd name="T14" fmla="*/ 128 w 216"/>
                <a:gd name="T15" fmla="*/ 16 h 224"/>
                <a:gd name="T16" fmla="*/ 146 w 216"/>
                <a:gd name="T17" fmla="*/ 18 h 224"/>
                <a:gd name="T18" fmla="*/ 167 w 216"/>
                <a:gd name="T19" fmla="*/ 17 h 224"/>
                <a:gd name="T20" fmla="*/ 210 w 216"/>
                <a:gd name="T21" fmla="*/ 47 h 224"/>
                <a:gd name="T22" fmla="*/ 214 w 216"/>
                <a:gd name="T23" fmla="*/ 83 h 224"/>
                <a:gd name="T24" fmla="*/ 213 w 216"/>
                <a:gd name="T25" fmla="*/ 121 h 224"/>
                <a:gd name="T26" fmla="*/ 210 w 216"/>
                <a:gd name="T27" fmla="*/ 202 h 224"/>
                <a:gd name="T28" fmla="*/ 209 w 216"/>
                <a:gd name="T29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6" h="224">
                  <a:moveTo>
                    <a:pt x="209" y="224"/>
                  </a:moveTo>
                  <a:cubicBezTo>
                    <a:pt x="204" y="204"/>
                    <a:pt x="183" y="190"/>
                    <a:pt x="158" y="188"/>
                  </a:cubicBezTo>
                  <a:cubicBezTo>
                    <a:pt x="133" y="185"/>
                    <a:pt x="103" y="183"/>
                    <a:pt x="95" y="161"/>
                  </a:cubicBezTo>
                  <a:cubicBezTo>
                    <a:pt x="87" y="140"/>
                    <a:pt x="95" y="110"/>
                    <a:pt x="91" y="96"/>
                  </a:cubicBezTo>
                  <a:cubicBezTo>
                    <a:pt x="87" y="79"/>
                    <a:pt x="80" y="68"/>
                    <a:pt x="47" y="58"/>
                  </a:cubicBezTo>
                  <a:cubicBezTo>
                    <a:pt x="17" y="48"/>
                    <a:pt x="0" y="20"/>
                    <a:pt x="30" y="8"/>
                  </a:cubicBezTo>
                  <a:cubicBezTo>
                    <a:pt x="49" y="0"/>
                    <a:pt x="70" y="0"/>
                    <a:pt x="90" y="5"/>
                  </a:cubicBezTo>
                  <a:cubicBezTo>
                    <a:pt x="103" y="8"/>
                    <a:pt x="115" y="13"/>
                    <a:pt x="128" y="16"/>
                  </a:cubicBezTo>
                  <a:cubicBezTo>
                    <a:pt x="133" y="17"/>
                    <a:pt x="140" y="18"/>
                    <a:pt x="146" y="18"/>
                  </a:cubicBezTo>
                  <a:cubicBezTo>
                    <a:pt x="153" y="19"/>
                    <a:pt x="160" y="17"/>
                    <a:pt x="167" y="17"/>
                  </a:cubicBezTo>
                  <a:cubicBezTo>
                    <a:pt x="185" y="18"/>
                    <a:pt x="201" y="31"/>
                    <a:pt x="210" y="47"/>
                  </a:cubicBezTo>
                  <a:cubicBezTo>
                    <a:pt x="216" y="58"/>
                    <a:pt x="214" y="71"/>
                    <a:pt x="214" y="83"/>
                  </a:cubicBezTo>
                  <a:cubicBezTo>
                    <a:pt x="214" y="96"/>
                    <a:pt x="213" y="108"/>
                    <a:pt x="213" y="121"/>
                  </a:cubicBezTo>
                  <a:cubicBezTo>
                    <a:pt x="212" y="148"/>
                    <a:pt x="211" y="175"/>
                    <a:pt x="210" y="202"/>
                  </a:cubicBezTo>
                  <a:cubicBezTo>
                    <a:pt x="209" y="209"/>
                    <a:pt x="209" y="217"/>
                    <a:pt x="209" y="22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śḷíḍê">
              <a:extLst>
                <a:ext uri="{FF2B5EF4-FFF2-40B4-BE49-F238E27FC236}">
                  <a16:creationId xmlns:a16="http://schemas.microsoft.com/office/drawing/2014/main" id="{672F2892-1E17-4A17-84CE-B355291A7116}"/>
                </a:ext>
              </a:extLst>
            </p:cNvPr>
            <p:cNvSpPr/>
            <p:nvPr/>
          </p:nvSpPr>
          <p:spPr bwMode="auto">
            <a:xfrm>
              <a:off x="3914776" y="4252913"/>
              <a:ext cx="423863" cy="357188"/>
            </a:xfrm>
            <a:custGeom>
              <a:avLst/>
              <a:gdLst>
                <a:gd name="T0" fmla="*/ 159 w 162"/>
                <a:gd name="T1" fmla="*/ 137 h 137"/>
                <a:gd name="T2" fmla="*/ 156 w 162"/>
                <a:gd name="T3" fmla="*/ 135 h 137"/>
                <a:gd name="T4" fmla="*/ 2 w 162"/>
                <a:gd name="T5" fmla="*/ 5 h 137"/>
                <a:gd name="T6" fmla="*/ 0 w 162"/>
                <a:gd name="T7" fmla="*/ 2 h 137"/>
                <a:gd name="T8" fmla="*/ 3 w 162"/>
                <a:gd name="T9" fmla="*/ 0 h 137"/>
                <a:gd name="T10" fmla="*/ 161 w 162"/>
                <a:gd name="T11" fmla="*/ 134 h 137"/>
                <a:gd name="T12" fmla="*/ 160 w 162"/>
                <a:gd name="T13" fmla="*/ 137 h 137"/>
                <a:gd name="T14" fmla="*/ 159 w 162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37">
                  <a:moveTo>
                    <a:pt x="159" y="137"/>
                  </a:moveTo>
                  <a:cubicBezTo>
                    <a:pt x="158" y="137"/>
                    <a:pt x="157" y="136"/>
                    <a:pt x="156" y="135"/>
                  </a:cubicBezTo>
                  <a:cubicBezTo>
                    <a:pt x="132" y="69"/>
                    <a:pt x="35" y="9"/>
                    <a:pt x="2" y="5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6" y="4"/>
                    <a:pt x="137" y="65"/>
                    <a:pt x="161" y="134"/>
                  </a:cubicBezTo>
                  <a:cubicBezTo>
                    <a:pt x="162" y="135"/>
                    <a:pt x="161" y="136"/>
                    <a:pt x="160" y="137"/>
                  </a:cubicBezTo>
                  <a:lnTo>
                    <a:pt x="159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ŝḻîḓé">
              <a:extLst>
                <a:ext uri="{FF2B5EF4-FFF2-40B4-BE49-F238E27FC236}">
                  <a16:creationId xmlns:a16="http://schemas.microsoft.com/office/drawing/2014/main" id="{97476DDF-23D8-41F1-8106-8353A959E7D1}"/>
                </a:ext>
              </a:extLst>
            </p:cNvPr>
            <p:cNvSpPr/>
            <p:nvPr/>
          </p:nvSpPr>
          <p:spPr bwMode="auto">
            <a:xfrm>
              <a:off x="4233863" y="4302125"/>
              <a:ext cx="44450" cy="166688"/>
            </a:xfrm>
            <a:custGeom>
              <a:avLst/>
              <a:gdLst>
                <a:gd name="T0" fmla="*/ 2 w 17"/>
                <a:gd name="T1" fmla="*/ 64 h 64"/>
                <a:gd name="T2" fmla="*/ 2 w 17"/>
                <a:gd name="T3" fmla="*/ 63 h 64"/>
                <a:gd name="T4" fmla="*/ 0 w 17"/>
                <a:gd name="T5" fmla="*/ 60 h 64"/>
                <a:gd name="T6" fmla="*/ 6 w 17"/>
                <a:gd name="T7" fmla="*/ 3 h 64"/>
                <a:gd name="T8" fmla="*/ 8 w 17"/>
                <a:gd name="T9" fmla="*/ 0 h 64"/>
                <a:gd name="T10" fmla="*/ 11 w 17"/>
                <a:gd name="T11" fmla="*/ 2 h 64"/>
                <a:gd name="T12" fmla="*/ 5 w 17"/>
                <a:gd name="T13" fmla="*/ 62 h 64"/>
                <a:gd name="T14" fmla="*/ 2 w 17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64">
                  <a:moveTo>
                    <a:pt x="2" y="64"/>
                  </a:moveTo>
                  <a:cubicBezTo>
                    <a:pt x="2" y="63"/>
                    <a:pt x="2" y="63"/>
                    <a:pt x="2" y="63"/>
                  </a:cubicBezTo>
                  <a:cubicBezTo>
                    <a:pt x="0" y="63"/>
                    <a:pt x="0" y="62"/>
                    <a:pt x="0" y="60"/>
                  </a:cubicBezTo>
                  <a:cubicBezTo>
                    <a:pt x="11" y="27"/>
                    <a:pt x="6" y="4"/>
                    <a:pt x="6" y="3"/>
                  </a:cubicBezTo>
                  <a:cubicBezTo>
                    <a:pt x="5" y="2"/>
                    <a:pt x="6" y="1"/>
                    <a:pt x="8" y="0"/>
                  </a:cubicBezTo>
                  <a:cubicBezTo>
                    <a:pt x="9" y="0"/>
                    <a:pt x="10" y="1"/>
                    <a:pt x="11" y="2"/>
                  </a:cubicBezTo>
                  <a:cubicBezTo>
                    <a:pt x="11" y="3"/>
                    <a:pt x="17" y="27"/>
                    <a:pt x="5" y="62"/>
                  </a:cubicBezTo>
                  <a:cubicBezTo>
                    <a:pt x="4" y="63"/>
                    <a:pt x="3" y="64"/>
                    <a:pt x="2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ṩļiďê">
              <a:extLst>
                <a:ext uri="{FF2B5EF4-FFF2-40B4-BE49-F238E27FC236}">
                  <a16:creationId xmlns:a16="http://schemas.microsoft.com/office/drawing/2014/main" id="{4E8A48DA-DFEE-4356-9C1B-256CCF609A0F}"/>
                </a:ext>
              </a:extLst>
            </p:cNvPr>
            <p:cNvSpPr/>
            <p:nvPr/>
          </p:nvSpPr>
          <p:spPr bwMode="auto">
            <a:xfrm>
              <a:off x="4137026" y="4529138"/>
              <a:ext cx="184150" cy="44450"/>
            </a:xfrm>
            <a:custGeom>
              <a:avLst/>
              <a:gdLst>
                <a:gd name="T0" fmla="*/ 67 w 70"/>
                <a:gd name="T1" fmla="*/ 17 h 17"/>
                <a:gd name="T2" fmla="*/ 66 w 70"/>
                <a:gd name="T3" fmla="*/ 16 h 17"/>
                <a:gd name="T4" fmla="*/ 4 w 70"/>
                <a:gd name="T5" fmla="*/ 13 h 17"/>
                <a:gd name="T6" fmla="*/ 1 w 70"/>
                <a:gd name="T7" fmla="*/ 11 h 17"/>
                <a:gd name="T8" fmla="*/ 3 w 70"/>
                <a:gd name="T9" fmla="*/ 8 h 17"/>
                <a:gd name="T10" fmla="*/ 69 w 70"/>
                <a:gd name="T11" fmla="*/ 12 h 17"/>
                <a:gd name="T12" fmla="*/ 70 w 70"/>
                <a:gd name="T13" fmla="*/ 15 h 17"/>
                <a:gd name="T14" fmla="*/ 67 w 70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7">
                  <a:moveTo>
                    <a:pt x="67" y="17"/>
                  </a:moveTo>
                  <a:cubicBezTo>
                    <a:pt x="67" y="17"/>
                    <a:pt x="67" y="17"/>
                    <a:pt x="66" y="16"/>
                  </a:cubicBezTo>
                  <a:cubicBezTo>
                    <a:pt x="47" y="6"/>
                    <a:pt x="4" y="13"/>
                    <a:pt x="4" y="13"/>
                  </a:cubicBezTo>
                  <a:cubicBezTo>
                    <a:pt x="2" y="14"/>
                    <a:pt x="1" y="13"/>
                    <a:pt x="1" y="11"/>
                  </a:cubicBezTo>
                  <a:cubicBezTo>
                    <a:pt x="0" y="10"/>
                    <a:pt x="1" y="9"/>
                    <a:pt x="3" y="8"/>
                  </a:cubicBezTo>
                  <a:cubicBezTo>
                    <a:pt x="5" y="8"/>
                    <a:pt x="47" y="0"/>
                    <a:pt x="69" y="12"/>
                  </a:cubicBezTo>
                  <a:cubicBezTo>
                    <a:pt x="70" y="13"/>
                    <a:pt x="70" y="14"/>
                    <a:pt x="70" y="15"/>
                  </a:cubicBezTo>
                  <a:cubicBezTo>
                    <a:pt x="69" y="16"/>
                    <a:pt x="68" y="17"/>
                    <a:pt x="67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Sļíḋé">
              <a:extLst>
                <a:ext uri="{FF2B5EF4-FFF2-40B4-BE49-F238E27FC236}">
                  <a16:creationId xmlns:a16="http://schemas.microsoft.com/office/drawing/2014/main" id="{C98A67F6-44FF-41C1-818C-BC76D753D0B1}"/>
                </a:ext>
              </a:extLst>
            </p:cNvPr>
            <p:cNvSpPr/>
            <p:nvPr/>
          </p:nvSpPr>
          <p:spPr bwMode="auto">
            <a:xfrm>
              <a:off x="4330701" y="1190625"/>
              <a:ext cx="2552700" cy="3668713"/>
            </a:xfrm>
            <a:custGeom>
              <a:avLst/>
              <a:gdLst>
                <a:gd name="T0" fmla="*/ 8 w 975"/>
                <a:gd name="T1" fmla="*/ 1400 h 1403"/>
                <a:gd name="T2" fmla="*/ 0 w 975"/>
                <a:gd name="T3" fmla="*/ 1386 h 1403"/>
                <a:gd name="T4" fmla="*/ 0 w 975"/>
                <a:gd name="T5" fmla="*/ 562 h 1403"/>
                <a:gd name="T6" fmla="*/ 9 w 975"/>
                <a:gd name="T7" fmla="*/ 547 h 1403"/>
                <a:gd name="T8" fmla="*/ 950 w 975"/>
                <a:gd name="T9" fmla="*/ 3 h 1403"/>
                <a:gd name="T10" fmla="*/ 967 w 975"/>
                <a:gd name="T11" fmla="*/ 3 h 1403"/>
                <a:gd name="T12" fmla="*/ 975 w 975"/>
                <a:gd name="T13" fmla="*/ 18 h 1403"/>
                <a:gd name="T14" fmla="*/ 975 w 975"/>
                <a:gd name="T15" fmla="*/ 842 h 1403"/>
                <a:gd name="T16" fmla="*/ 966 w 975"/>
                <a:gd name="T17" fmla="*/ 857 h 1403"/>
                <a:gd name="T18" fmla="*/ 25 w 975"/>
                <a:gd name="T19" fmla="*/ 1400 h 1403"/>
                <a:gd name="T20" fmla="*/ 8 w 975"/>
                <a:gd name="T21" fmla="*/ 1400 h 1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5" h="1403">
                  <a:moveTo>
                    <a:pt x="8" y="1400"/>
                  </a:moveTo>
                  <a:cubicBezTo>
                    <a:pt x="4" y="1398"/>
                    <a:pt x="0" y="1391"/>
                    <a:pt x="0" y="1386"/>
                  </a:cubicBezTo>
                  <a:cubicBezTo>
                    <a:pt x="0" y="562"/>
                    <a:pt x="0" y="562"/>
                    <a:pt x="0" y="562"/>
                  </a:cubicBezTo>
                  <a:cubicBezTo>
                    <a:pt x="0" y="556"/>
                    <a:pt x="4" y="549"/>
                    <a:pt x="9" y="547"/>
                  </a:cubicBezTo>
                  <a:cubicBezTo>
                    <a:pt x="950" y="3"/>
                    <a:pt x="950" y="3"/>
                    <a:pt x="950" y="3"/>
                  </a:cubicBezTo>
                  <a:cubicBezTo>
                    <a:pt x="955" y="0"/>
                    <a:pt x="963" y="0"/>
                    <a:pt x="967" y="3"/>
                  </a:cubicBezTo>
                  <a:cubicBezTo>
                    <a:pt x="972" y="5"/>
                    <a:pt x="975" y="12"/>
                    <a:pt x="975" y="18"/>
                  </a:cubicBezTo>
                  <a:cubicBezTo>
                    <a:pt x="975" y="842"/>
                    <a:pt x="975" y="842"/>
                    <a:pt x="975" y="842"/>
                  </a:cubicBezTo>
                  <a:cubicBezTo>
                    <a:pt x="975" y="847"/>
                    <a:pt x="971" y="854"/>
                    <a:pt x="966" y="857"/>
                  </a:cubicBezTo>
                  <a:cubicBezTo>
                    <a:pt x="25" y="1400"/>
                    <a:pt x="25" y="1400"/>
                    <a:pt x="25" y="1400"/>
                  </a:cubicBezTo>
                  <a:cubicBezTo>
                    <a:pt x="20" y="1403"/>
                    <a:pt x="13" y="1403"/>
                    <a:pt x="8" y="1400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S1îdé">
              <a:extLst>
                <a:ext uri="{FF2B5EF4-FFF2-40B4-BE49-F238E27FC236}">
                  <a16:creationId xmlns:a16="http://schemas.microsoft.com/office/drawing/2014/main" id="{979E81BB-4A2D-4039-B481-76666190D182}"/>
                </a:ext>
              </a:extLst>
            </p:cNvPr>
            <p:cNvSpPr/>
            <p:nvPr/>
          </p:nvSpPr>
          <p:spPr bwMode="auto">
            <a:xfrm>
              <a:off x="4338638" y="1193800"/>
              <a:ext cx="2522538" cy="1443038"/>
            </a:xfrm>
            <a:custGeom>
              <a:avLst/>
              <a:gdLst>
                <a:gd name="T0" fmla="*/ 0 w 963"/>
                <a:gd name="T1" fmla="*/ 552 h 552"/>
                <a:gd name="T2" fmla="*/ 0 w 963"/>
                <a:gd name="T3" fmla="*/ 552 h 552"/>
                <a:gd name="T4" fmla="*/ 0 w 963"/>
                <a:gd name="T5" fmla="*/ 552 h 552"/>
                <a:gd name="T6" fmla="*/ 0 w 963"/>
                <a:gd name="T7" fmla="*/ 552 h 552"/>
                <a:gd name="T8" fmla="*/ 956 w 963"/>
                <a:gd name="T9" fmla="*/ 0 h 552"/>
                <a:gd name="T10" fmla="*/ 955 w 963"/>
                <a:gd name="T11" fmla="*/ 0 h 552"/>
                <a:gd name="T12" fmla="*/ 956 w 963"/>
                <a:gd name="T13" fmla="*/ 0 h 552"/>
                <a:gd name="T14" fmla="*/ 963 w 963"/>
                <a:gd name="T15" fmla="*/ 1 h 552"/>
                <a:gd name="T16" fmla="*/ 956 w 963"/>
                <a:gd name="T17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3" h="552">
                  <a:moveTo>
                    <a:pt x="0" y="552"/>
                  </a:moveTo>
                  <a:cubicBezTo>
                    <a:pt x="0" y="552"/>
                    <a:pt x="0" y="552"/>
                    <a:pt x="0" y="552"/>
                  </a:cubicBezTo>
                  <a:cubicBezTo>
                    <a:pt x="0" y="552"/>
                    <a:pt x="0" y="552"/>
                    <a:pt x="0" y="552"/>
                  </a:cubicBezTo>
                  <a:cubicBezTo>
                    <a:pt x="0" y="552"/>
                    <a:pt x="0" y="552"/>
                    <a:pt x="0" y="552"/>
                  </a:cubicBezTo>
                  <a:moveTo>
                    <a:pt x="956" y="0"/>
                  </a:moveTo>
                  <a:cubicBezTo>
                    <a:pt x="956" y="0"/>
                    <a:pt x="955" y="0"/>
                    <a:pt x="955" y="0"/>
                  </a:cubicBezTo>
                  <a:cubicBezTo>
                    <a:pt x="955" y="0"/>
                    <a:pt x="956" y="0"/>
                    <a:pt x="956" y="0"/>
                  </a:cubicBezTo>
                  <a:cubicBezTo>
                    <a:pt x="958" y="0"/>
                    <a:pt x="961" y="0"/>
                    <a:pt x="963" y="1"/>
                  </a:cubicBezTo>
                  <a:cubicBezTo>
                    <a:pt x="961" y="0"/>
                    <a:pt x="958" y="0"/>
                    <a:pt x="95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ŝliḍe">
              <a:extLst>
                <a:ext uri="{FF2B5EF4-FFF2-40B4-BE49-F238E27FC236}">
                  <a16:creationId xmlns:a16="http://schemas.microsoft.com/office/drawing/2014/main" id="{F44AA6F2-637C-4B21-A206-5E707519B507}"/>
                </a:ext>
              </a:extLst>
            </p:cNvPr>
            <p:cNvSpPr/>
            <p:nvPr/>
          </p:nvSpPr>
          <p:spPr bwMode="auto">
            <a:xfrm>
              <a:off x="4338638" y="1193800"/>
              <a:ext cx="2544763" cy="1466850"/>
            </a:xfrm>
            <a:custGeom>
              <a:avLst/>
              <a:gdLst>
                <a:gd name="T0" fmla="*/ 956 w 972"/>
                <a:gd name="T1" fmla="*/ 0 h 561"/>
                <a:gd name="T2" fmla="*/ 955 w 972"/>
                <a:gd name="T3" fmla="*/ 0 h 561"/>
                <a:gd name="T4" fmla="*/ 947 w 972"/>
                <a:gd name="T5" fmla="*/ 2 h 561"/>
                <a:gd name="T6" fmla="*/ 6 w 972"/>
                <a:gd name="T7" fmla="*/ 546 h 561"/>
                <a:gd name="T8" fmla="*/ 0 w 972"/>
                <a:gd name="T9" fmla="*/ 552 h 561"/>
                <a:gd name="T10" fmla="*/ 0 w 972"/>
                <a:gd name="T11" fmla="*/ 552 h 561"/>
                <a:gd name="T12" fmla="*/ 16 w 972"/>
                <a:gd name="T13" fmla="*/ 561 h 561"/>
                <a:gd name="T14" fmla="*/ 16 w 972"/>
                <a:gd name="T15" fmla="*/ 561 h 561"/>
                <a:gd name="T16" fmla="*/ 16 w 972"/>
                <a:gd name="T17" fmla="*/ 561 h 561"/>
                <a:gd name="T18" fmla="*/ 22 w 972"/>
                <a:gd name="T19" fmla="*/ 555 h 561"/>
                <a:gd name="T20" fmla="*/ 963 w 972"/>
                <a:gd name="T21" fmla="*/ 12 h 561"/>
                <a:gd name="T22" fmla="*/ 963 w 972"/>
                <a:gd name="T23" fmla="*/ 12 h 561"/>
                <a:gd name="T24" fmla="*/ 967 w 972"/>
                <a:gd name="T25" fmla="*/ 10 h 561"/>
                <a:gd name="T26" fmla="*/ 972 w 972"/>
                <a:gd name="T27" fmla="*/ 15 h 561"/>
                <a:gd name="T28" fmla="*/ 964 w 972"/>
                <a:gd name="T29" fmla="*/ 2 h 561"/>
                <a:gd name="T30" fmla="*/ 963 w 972"/>
                <a:gd name="T31" fmla="*/ 1 h 561"/>
                <a:gd name="T32" fmla="*/ 956 w 972"/>
                <a:gd name="T33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2" h="561">
                  <a:moveTo>
                    <a:pt x="956" y="0"/>
                  </a:moveTo>
                  <a:cubicBezTo>
                    <a:pt x="956" y="0"/>
                    <a:pt x="955" y="0"/>
                    <a:pt x="955" y="0"/>
                  </a:cubicBezTo>
                  <a:cubicBezTo>
                    <a:pt x="952" y="0"/>
                    <a:pt x="949" y="1"/>
                    <a:pt x="947" y="2"/>
                  </a:cubicBezTo>
                  <a:cubicBezTo>
                    <a:pt x="6" y="546"/>
                    <a:pt x="6" y="546"/>
                    <a:pt x="6" y="546"/>
                  </a:cubicBezTo>
                  <a:cubicBezTo>
                    <a:pt x="4" y="547"/>
                    <a:pt x="1" y="549"/>
                    <a:pt x="0" y="552"/>
                  </a:cubicBezTo>
                  <a:cubicBezTo>
                    <a:pt x="0" y="552"/>
                    <a:pt x="0" y="552"/>
                    <a:pt x="0" y="552"/>
                  </a:cubicBezTo>
                  <a:cubicBezTo>
                    <a:pt x="16" y="561"/>
                    <a:pt x="16" y="561"/>
                    <a:pt x="16" y="561"/>
                  </a:cubicBezTo>
                  <a:cubicBezTo>
                    <a:pt x="16" y="561"/>
                    <a:pt x="16" y="561"/>
                    <a:pt x="16" y="561"/>
                  </a:cubicBezTo>
                  <a:cubicBezTo>
                    <a:pt x="16" y="561"/>
                    <a:pt x="16" y="561"/>
                    <a:pt x="16" y="561"/>
                  </a:cubicBezTo>
                  <a:cubicBezTo>
                    <a:pt x="18" y="558"/>
                    <a:pt x="20" y="556"/>
                    <a:pt x="22" y="555"/>
                  </a:cubicBezTo>
                  <a:cubicBezTo>
                    <a:pt x="963" y="12"/>
                    <a:pt x="963" y="12"/>
                    <a:pt x="963" y="12"/>
                  </a:cubicBezTo>
                  <a:cubicBezTo>
                    <a:pt x="963" y="12"/>
                    <a:pt x="963" y="12"/>
                    <a:pt x="963" y="12"/>
                  </a:cubicBezTo>
                  <a:cubicBezTo>
                    <a:pt x="965" y="11"/>
                    <a:pt x="966" y="10"/>
                    <a:pt x="967" y="10"/>
                  </a:cubicBezTo>
                  <a:cubicBezTo>
                    <a:pt x="970" y="10"/>
                    <a:pt x="972" y="12"/>
                    <a:pt x="972" y="15"/>
                  </a:cubicBezTo>
                  <a:cubicBezTo>
                    <a:pt x="972" y="10"/>
                    <a:pt x="968" y="4"/>
                    <a:pt x="964" y="2"/>
                  </a:cubicBezTo>
                  <a:cubicBezTo>
                    <a:pt x="964" y="2"/>
                    <a:pt x="963" y="1"/>
                    <a:pt x="963" y="1"/>
                  </a:cubicBezTo>
                  <a:cubicBezTo>
                    <a:pt x="961" y="0"/>
                    <a:pt x="958" y="0"/>
                    <a:pt x="956" y="0"/>
                  </a:cubicBezTo>
                </a:path>
              </a:pathLst>
            </a:custGeom>
            <a:solidFill>
              <a:srgbClr val="7D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ṡľîḍè">
              <a:extLst>
                <a:ext uri="{FF2B5EF4-FFF2-40B4-BE49-F238E27FC236}">
                  <a16:creationId xmlns:a16="http://schemas.microsoft.com/office/drawing/2014/main" id="{498A6AA1-CA81-441F-BACE-AA0CAAE66652}"/>
                </a:ext>
              </a:extLst>
            </p:cNvPr>
            <p:cNvSpPr/>
            <p:nvPr/>
          </p:nvSpPr>
          <p:spPr bwMode="auto">
            <a:xfrm>
              <a:off x="4330701" y="2927350"/>
              <a:ext cx="63500" cy="1931988"/>
            </a:xfrm>
            <a:custGeom>
              <a:avLst/>
              <a:gdLst>
                <a:gd name="T0" fmla="*/ 24 w 24"/>
                <a:gd name="T1" fmla="*/ 737 h 739"/>
                <a:gd name="T2" fmla="*/ 23 w 24"/>
                <a:gd name="T3" fmla="*/ 737 h 739"/>
                <a:gd name="T4" fmla="*/ 22 w 24"/>
                <a:gd name="T5" fmla="*/ 737 h 739"/>
                <a:gd name="T6" fmla="*/ 22 w 24"/>
                <a:gd name="T7" fmla="*/ 737 h 739"/>
                <a:gd name="T8" fmla="*/ 21 w 24"/>
                <a:gd name="T9" fmla="*/ 738 h 739"/>
                <a:gd name="T10" fmla="*/ 20 w 24"/>
                <a:gd name="T11" fmla="*/ 738 h 739"/>
                <a:gd name="T12" fmla="*/ 18 w 24"/>
                <a:gd name="T13" fmla="*/ 738 h 739"/>
                <a:gd name="T14" fmla="*/ 8 w 24"/>
                <a:gd name="T15" fmla="*/ 736 h 739"/>
                <a:gd name="T16" fmla="*/ 0 w 24"/>
                <a:gd name="T17" fmla="*/ 722 h 739"/>
                <a:gd name="T18" fmla="*/ 0 w 24"/>
                <a:gd name="T19" fmla="*/ 0 h 739"/>
                <a:gd name="T20" fmla="*/ 17 w 24"/>
                <a:gd name="T21" fmla="*/ 10 h 739"/>
                <a:gd name="T22" fmla="*/ 17 w 24"/>
                <a:gd name="T23" fmla="*/ 731 h 739"/>
                <a:gd name="T24" fmla="*/ 21 w 24"/>
                <a:gd name="T25" fmla="*/ 737 h 739"/>
                <a:gd name="T26" fmla="*/ 23 w 24"/>
                <a:gd name="T27" fmla="*/ 737 h 739"/>
                <a:gd name="T28" fmla="*/ 23 w 24"/>
                <a:gd name="T29" fmla="*/ 737 h 739"/>
                <a:gd name="T30" fmla="*/ 24 w 24"/>
                <a:gd name="T31" fmla="*/ 737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739">
                  <a:moveTo>
                    <a:pt x="24" y="737"/>
                  </a:moveTo>
                  <a:cubicBezTo>
                    <a:pt x="23" y="737"/>
                    <a:pt x="23" y="737"/>
                    <a:pt x="23" y="737"/>
                  </a:cubicBezTo>
                  <a:cubicBezTo>
                    <a:pt x="22" y="737"/>
                    <a:pt x="22" y="737"/>
                    <a:pt x="22" y="737"/>
                  </a:cubicBezTo>
                  <a:cubicBezTo>
                    <a:pt x="22" y="737"/>
                    <a:pt x="22" y="737"/>
                    <a:pt x="22" y="737"/>
                  </a:cubicBezTo>
                  <a:cubicBezTo>
                    <a:pt x="21" y="738"/>
                    <a:pt x="21" y="738"/>
                    <a:pt x="21" y="738"/>
                  </a:cubicBezTo>
                  <a:cubicBezTo>
                    <a:pt x="20" y="738"/>
                    <a:pt x="20" y="738"/>
                    <a:pt x="20" y="738"/>
                  </a:cubicBezTo>
                  <a:cubicBezTo>
                    <a:pt x="19" y="738"/>
                    <a:pt x="19" y="738"/>
                    <a:pt x="18" y="738"/>
                  </a:cubicBezTo>
                  <a:cubicBezTo>
                    <a:pt x="15" y="739"/>
                    <a:pt x="11" y="738"/>
                    <a:pt x="8" y="736"/>
                  </a:cubicBezTo>
                  <a:cubicBezTo>
                    <a:pt x="4" y="734"/>
                    <a:pt x="0" y="727"/>
                    <a:pt x="0" y="7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731"/>
                    <a:pt x="17" y="731"/>
                    <a:pt x="17" y="731"/>
                  </a:cubicBezTo>
                  <a:cubicBezTo>
                    <a:pt x="17" y="735"/>
                    <a:pt x="19" y="737"/>
                    <a:pt x="21" y="737"/>
                  </a:cubicBezTo>
                  <a:cubicBezTo>
                    <a:pt x="22" y="737"/>
                    <a:pt x="22" y="737"/>
                    <a:pt x="23" y="737"/>
                  </a:cubicBezTo>
                  <a:cubicBezTo>
                    <a:pt x="23" y="737"/>
                    <a:pt x="23" y="737"/>
                    <a:pt x="23" y="737"/>
                  </a:cubicBezTo>
                  <a:cubicBezTo>
                    <a:pt x="24" y="737"/>
                    <a:pt x="24" y="737"/>
                    <a:pt x="24" y="737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ṧlîďe">
              <a:extLst>
                <a:ext uri="{FF2B5EF4-FFF2-40B4-BE49-F238E27FC236}">
                  <a16:creationId xmlns:a16="http://schemas.microsoft.com/office/drawing/2014/main" id="{6E18F1A8-AE94-4CF5-A715-3A7AD585E2D4}"/>
                </a:ext>
              </a:extLst>
            </p:cNvPr>
            <p:cNvSpPr/>
            <p:nvPr/>
          </p:nvSpPr>
          <p:spPr bwMode="auto">
            <a:xfrm>
              <a:off x="4330701" y="2636838"/>
              <a:ext cx="7938" cy="290513"/>
            </a:xfrm>
            <a:custGeom>
              <a:avLst/>
              <a:gdLst>
                <a:gd name="T0" fmla="*/ 0 w 3"/>
                <a:gd name="T1" fmla="*/ 6 h 111"/>
                <a:gd name="T2" fmla="*/ 0 w 3"/>
                <a:gd name="T3" fmla="*/ 8 h 111"/>
                <a:gd name="T4" fmla="*/ 0 w 3"/>
                <a:gd name="T5" fmla="*/ 9 h 111"/>
                <a:gd name="T6" fmla="*/ 0 w 3"/>
                <a:gd name="T7" fmla="*/ 111 h 111"/>
                <a:gd name="T8" fmla="*/ 0 w 3"/>
                <a:gd name="T9" fmla="*/ 111 h 111"/>
                <a:gd name="T10" fmla="*/ 0 w 3"/>
                <a:gd name="T11" fmla="*/ 9 h 111"/>
                <a:gd name="T12" fmla="*/ 0 w 3"/>
                <a:gd name="T13" fmla="*/ 6 h 111"/>
                <a:gd name="T14" fmla="*/ 1 w 3"/>
                <a:gd name="T15" fmla="*/ 5 h 111"/>
                <a:gd name="T16" fmla="*/ 1 w 3"/>
                <a:gd name="T17" fmla="*/ 5 h 111"/>
                <a:gd name="T18" fmla="*/ 1 w 3"/>
                <a:gd name="T19" fmla="*/ 6 h 111"/>
                <a:gd name="T20" fmla="*/ 1 w 3"/>
                <a:gd name="T21" fmla="*/ 5 h 111"/>
                <a:gd name="T22" fmla="*/ 3 w 3"/>
                <a:gd name="T23" fmla="*/ 0 h 111"/>
                <a:gd name="T24" fmla="*/ 3 w 3"/>
                <a:gd name="T25" fmla="*/ 0 h 111"/>
                <a:gd name="T26" fmla="*/ 3 w 3"/>
                <a:gd name="T27" fmla="*/ 0 h 111"/>
                <a:gd name="T28" fmla="*/ 3 w 3"/>
                <a:gd name="T29" fmla="*/ 0 h 111"/>
                <a:gd name="T30" fmla="*/ 3 w 3"/>
                <a:gd name="T3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" h="111">
                  <a:moveTo>
                    <a:pt x="0" y="6"/>
                  </a:moveTo>
                  <a:cubicBezTo>
                    <a:pt x="0" y="7"/>
                    <a:pt x="0" y="7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5"/>
                    <a:pt x="1" y="5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śļïḋè">
              <a:extLst>
                <a:ext uri="{FF2B5EF4-FFF2-40B4-BE49-F238E27FC236}">
                  <a16:creationId xmlns:a16="http://schemas.microsoft.com/office/drawing/2014/main" id="{7C8CD088-7291-4E76-8774-E291865EEB46}"/>
                </a:ext>
              </a:extLst>
            </p:cNvPr>
            <p:cNvSpPr/>
            <p:nvPr/>
          </p:nvSpPr>
          <p:spPr bwMode="auto">
            <a:xfrm>
              <a:off x="4330701" y="2636838"/>
              <a:ext cx="50800" cy="315913"/>
            </a:xfrm>
            <a:custGeom>
              <a:avLst/>
              <a:gdLst>
                <a:gd name="T0" fmla="*/ 3 w 19"/>
                <a:gd name="T1" fmla="*/ 0 h 121"/>
                <a:gd name="T2" fmla="*/ 3 w 19"/>
                <a:gd name="T3" fmla="*/ 0 h 121"/>
                <a:gd name="T4" fmla="*/ 1 w 19"/>
                <a:gd name="T5" fmla="*/ 5 h 121"/>
                <a:gd name="T6" fmla="*/ 1 w 19"/>
                <a:gd name="T7" fmla="*/ 6 h 121"/>
                <a:gd name="T8" fmla="*/ 0 w 19"/>
                <a:gd name="T9" fmla="*/ 6 h 121"/>
                <a:gd name="T10" fmla="*/ 0 w 19"/>
                <a:gd name="T11" fmla="*/ 9 h 121"/>
                <a:gd name="T12" fmla="*/ 0 w 19"/>
                <a:gd name="T13" fmla="*/ 111 h 121"/>
                <a:gd name="T14" fmla="*/ 17 w 19"/>
                <a:gd name="T15" fmla="*/ 121 h 121"/>
                <a:gd name="T16" fmla="*/ 17 w 19"/>
                <a:gd name="T17" fmla="*/ 18 h 121"/>
                <a:gd name="T18" fmla="*/ 17 w 19"/>
                <a:gd name="T19" fmla="*/ 18 h 121"/>
                <a:gd name="T20" fmla="*/ 17 w 19"/>
                <a:gd name="T21" fmla="*/ 18 h 121"/>
                <a:gd name="T22" fmla="*/ 19 w 19"/>
                <a:gd name="T23" fmla="*/ 9 h 121"/>
                <a:gd name="T24" fmla="*/ 3 w 19"/>
                <a:gd name="T2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121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1" y="3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5"/>
                    <a:pt x="18" y="12"/>
                    <a:pt x="19" y="9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$1ïďè">
              <a:extLst>
                <a:ext uri="{FF2B5EF4-FFF2-40B4-BE49-F238E27FC236}">
                  <a16:creationId xmlns:a16="http://schemas.microsoft.com/office/drawing/2014/main" id="{76ADF5C4-4028-4DE0-8DF8-AB98DA72A27C}"/>
                </a:ext>
              </a:extLst>
            </p:cNvPr>
            <p:cNvSpPr/>
            <p:nvPr/>
          </p:nvSpPr>
          <p:spPr bwMode="auto">
            <a:xfrm>
              <a:off x="4375151" y="1217613"/>
              <a:ext cx="2508250" cy="1585913"/>
            </a:xfrm>
            <a:custGeom>
              <a:avLst/>
              <a:gdLst>
                <a:gd name="T0" fmla="*/ 958 w 958"/>
                <a:gd name="T1" fmla="*/ 8 h 607"/>
                <a:gd name="T2" fmla="*/ 958 w 958"/>
                <a:gd name="T3" fmla="*/ 54 h 607"/>
                <a:gd name="T4" fmla="*/ 268 w 958"/>
                <a:gd name="T5" fmla="*/ 452 h 607"/>
                <a:gd name="T6" fmla="*/ 260 w 958"/>
                <a:gd name="T7" fmla="*/ 447 h 607"/>
                <a:gd name="T8" fmla="*/ 260 w 958"/>
                <a:gd name="T9" fmla="*/ 430 h 607"/>
                <a:gd name="T10" fmla="*/ 251 w 958"/>
                <a:gd name="T11" fmla="*/ 425 h 607"/>
                <a:gd name="T12" fmla="*/ 41 w 958"/>
                <a:gd name="T13" fmla="*/ 546 h 607"/>
                <a:gd name="T14" fmla="*/ 32 w 958"/>
                <a:gd name="T15" fmla="*/ 561 h 607"/>
                <a:gd name="T16" fmla="*/ 32 w 958"/>
                <a:gd name="T17" fmla="*/ 578 h 607"/>
                <a:gd name="T18" fmla="*/ 23 w 958"/>
                <a:gd name="T19" fmla="*/ 593 h 607"/>
                <a:gd name="T20" fmla="*/ 0 w 958"/>
                <a:gd name="T21" fmla="*/ 607 h 607"/>
                <a:gd name="T22" fmla="*/ 0 w 958"/>
                <a:gd name="T23" fmla="*/ 561 h 607"/>
                <a:gd name="T24" fmla="*/ 8 w 958"/>
                <a:gd name="T25" fmla="*/ 546 h 607"/>
                <a:gd name="T26" fmla="*/ 949 w 958"/>
                <a:gd name="T27" fmla="*/ 3 h 607"/>
                <a:gd name="T28" fmla="*/ 958 w 958"/>
                <a:gd name="T29" fmla="*/ 8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8" h="607">
                  <a:moveTo>
                    <a:pt x="958" y="8"/>
                  </a:moveTo>
                  <a:cubicBezTo>
                    <a:pt x="958" y="54"/>
                    <a:pt x="958" y="54"/>
                    <a:pt x="958" y="54"/>
                  </a:cubicBezTo>
                  <a:cubicBezTo>
                    <a:pt x="268" y="452"/>
                    <a:pt x="268" y="452"/>
                    <a:pt x="268" y="452"/>
                  </a:cubicBezTo>
                  <a:cubicBezTo>
                    <a:pt x="263" y="455"/>
                    <a:pt x="260" y="453"/>
                    <a:pt x="260" y="447"/>
                  </a:cubicBezTo>
                  <a:cubicBezTo>
                    <a:pt x="260" y="430"/>
                    <a:pt x="260" y="430"/>
                    <a:pt x="260" y="430"/>
                  </a:cubicBezTo>
                  <a:cubicBezTo>
                    <a:pt x="260" y="424"/>
                    <a:pt x="256" y="422"/>
                    <a:pt x="251" y="425"/>
                  </a:cubicBezTo>
                  <a:cubicBezTo>
                    <a:pt x="41" y="546"/>
                    <a:pt x="41" y="546"/>
                    <a:pt x="41" y="546"/>
                  </a:cubicBezTo>
                  <a:cubicBezTo>
                    <a:pt x="36" y="549"/>
                    <a:pt x="32" y="555"/>
                    <a:pt x="32" y="561"/>
                  </a:cubicBezTo>
                  <a:cubicBezTo>
                    <a:pt x="32" y="578"/>
                    <a:pt x="32" y="578"/>
                    <a:pt x="32" y="578"/>
                  </a:cubicBezTo>
                  <a:cubicBezTo>
                    <a:pt x="32" y="584"/>
                    <a:pt x="28" y="591"/>
                    <a:pt x="23" y="593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0" y="561"/>
                    <a:pt x="0" y="561"/>
                    <a:pt x="0" y="561"/>
                  </a:cubicBezTo>
                  <a:cubicBezTo>
                    <a:pt x="0" y="555"/>
                    <a:pt x="3" y="549"/>
                    <a:pt x="8" y="546"/>
                  </a:cubicBezTo>
                  <a:cubicBezTo>
                    <a:pt x="949" y="3"/>
                    <a:pt x="949" y="3"/>
                    <a:pt x="949" y="3"/>
                  </a:cubicBezTo>
                  <a:cubicBezTo>
                    <a:pt x="954" y="0"/>
                    <a:pt x="958" y="2"/>
                    <a:pt x="958" y="8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iḋe">
              <a:extLst>
                <a:ext uri="{FF2B5EF4-FFF2-40B4-BE49-F238E27FC236}">
                  <a16:creationId xmlns:a16="http://schemas.microsoft.com/office/drawing/2014/main" id="{F82BF082-E8BB-4CC2-8716-3241227C58D3}"/>
                </a:ext>
              </a:extLst>
            </p:cNvPr>
            <p:cNvSpPr/>
            <p:nvPr/>
          </p:nvSpPr>
          <p:spPr bwMode="auto">
            <a:xfrm>
              <a:off x="4375151" y="1358900"/>
              <a:ext cx="2508250" cy="3500438"/>
            </a:xfrm>
            <a:custGeom>
              <a:avLst/>
              <a:gdLst>
                <a:gd name="T0" fmla="*/ 958 w 958"/>
                <a:gd name="T1" fmla="*/ 778 h 1339"/>
                <a:gd name="T2" fmla="*/ 949 w 958"/>
                <a:gd name="T3" fmla="*/ 793 h 1339"/>
                <a:gd name="T4" fmla="*/ 8 w 958"/>
                <a:gd name="T5" fmla="*/ 1336 h 1339"/>
                <a:gd name="T6" fmla="*/ 0 w 958"/>
                <a:gd name="T7" fmla="*/ 1331 h 1339"/>
                <a:gd name="T8" fmla="*/ 0 w 958"/>
                <a:gd name="T9" fmla="*/ 553 h 1339"/>
                <a:gd name="T10" fmla="*/ 23 w 958"/>
                <a:gd name="T11" fmla="*/ 539 h 1339"/>
                <a:gd name="T12" fmla="*/ 41 w 958"/>
                <a:gd name="T13" fmla="*/ 492 h 1339"/>
                <a:gd name="T14" fmla="*/ 247 w 958"/>
                <a:gd name="T15" fmla="*/ 373 h 1339"/>
                <a:gd name="T16" fmla="*/ 258 w 958"/>
                <a:gd name="T17" fmla="*/ 385 h 1339"/>
                <a:gd name="T18" fmla="*/ 268 w 958"/>
                <a:gd name="T19" fmla="*/ 398 h 1339"/>
                <a:gd name="T20" fmla="*/ 958 w 958"/>
                <a:gd name="T21" fmla="*/ 0 h 1339"/>
                <a:gd name="T22" fmla="*/ 958 w 958"/>
                <a:gd name="T23" fmla="*/ 56 h 1339"/>
                <a:gd name="T24" fmla="*/ 958 w 958"/>
                <a:gd name="T25" fmla="*/ 778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8" h="1339">
                  <a:moveTo>
                    <a:pt x="958" y="778"/>
                  </a:moveTo>
                  <a:cubicBezTo>
                    <a:pt x="958" y="783"/>
                    <a:pt x="954" y="790"/>
                    <a:pt x="949" y="793"/>
                  </a:cubicBezTo>
                  <a:cubicBezTo>
                    <a:pt x="8" y="1336"/>
                    <a:pt x="8" y="1336"/>
                    <a:pt x="8" y="1336"/>
                  </a:cubicBezTo>
                  <a:cubicBezTo>
                    <a:pt x="3" y="1339"/>
                    <a:pt x="0" y="1337"/>
                    <a:pt x="0" y="1331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23" y="539"/>
                    <a:pt x="23" y="539"/>
                    <a:pt x="23" y="539"/>
                  </a:cubicBezTo>
                  <a:cubicBezTo>
                    <a:pt x="28" y="537"/>
                    <a:pt x="36" y="495"/>
                    <a:pt x="41" y="492"/>
                  </a:cubicBezTo>
                  <a:cubicBezTo>
                    <a:pt x="247" y="373"/>
                    <a:pt x="247" y="373"/>
                    <a:pt x="247" y="373"/>
                  </a:cubicBezTo>
                  <a:cubicBezTo>
                    <a:pt x="250" y="371"/>
                    <a:pt x="254" y="378"/>
                    <a:pt x="258" y="385"/>
                  </a:cubicBezTo>
                  <a:cubicBezTo>
                    <a:pt x="262" y="392"/>
                    <a:pt x="266" y="400"/>
                    <a:pt x="268" y="398"/>
                  </a:cubicBezTo>
                  <a:cubicBezTo>
                    <a:pt x="958" y="0"/>
                    <a:pt x="958" y="0"/>
                    <a:pt x="958" y="0"/>
                  </a:cubicBezTo>
                  <a:cubicBezTo>
                    <a:pt x="958" y="56"/>
                    <a:pt x="958" y="56"/>
                    <a:pt x="958" y="56"/>
                  </a:cubicBezTo>
                  <a:cubicBezTo>
                    <a:pt x="958" y="778"/>
                    <a:pt x="958" y="778"/>
                    <a:pt x="958" y="778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ś1îḓè">
              <a:extLst>
                <a:ext uri="{FF2B5EF4-FFF2-40B4-BE49-F238E27FC236}">
                  <a16:creationId xmlns:a16="http://schemas.microsoft.com/office/drawing/2014/main" id="{44605F58-E7EA-4433-BD21-1F9228D4914E}"/>
                </a:ext>
              </a:extLst>
            </p:cNvPr>
            <p:cNvSpPr/>
            <p:nvPr/>
          </p:nvSpPr>
          <p:spPr bwMode="auto">
            <a:xfrm>
              <a:off x="4375151" y="1358900"/>
              <a:ext cx="2508250" cy="1593850"/>
            </a:xfrm>
            <a:custGeom>
              <a:avLst/>
              <a:gdLst>
                <a:gd name="T0" fmla="*/ 958 w 958"/>
                <a:gd name="T1" fmla="*/ 0 h 610"/>
                <a:gd name="T2" fmla="*/ 958 w 958"/>
                <a:gd name="T3" fmla="*/ 56 h 610"/>
                <a:gd name="T4" fmla="*/ 0 w 958"/>
                <a:gd name="T5" fmla="*/ 610 h 610"/>
                <a:gd name="T6" fmla="*/ 0 w 958"/>
                <a:gd name="T7" fmla="*/ 553 h 610"/>
                <a:gd name="T8" fmla="*/ 17 w 958"/>
                <a:gd name="T9" fmla="*/ 543 h 610"/>
                <a:gd name="T10" fmla="*/ 26 w 958"/>
                <a:gd name="T11" fmla="*/ 528 h 610"/>
                <a:gd name="T12" fmla="*/ 32 w 958"/>
                <a:gd name="T13" fmla="*/ 507 h 610"/>
                <a:gd name="T14" fmla="*/ 41 w 958"/>
                <a:gd name="T15" fmla="*/ 492 h 610"/>
                <a:gd name="T16" fmla="*/ 247 w 958"/>
                <a:gd name="T17" fmla="*/ 373 h 610"/>
                <a:gd name="T18" fmla="*/ 260 w 958"/>
                <a:gd name="T19" fmla="*/ 376 h 610"/>
                <a:gd name="T20" fmla="*/ 267 w 958"/>
                <a:gd name="T21" fmla="*/ 389 h 610"/>
                <a:gd name="T22" fmla="*/ 276 w 958"/>
                <a:gd name="T23" fmla="*/ 394 h 610"/>
                <a:gd name="T24" fmla="*/ 958 w 958"/>
                <a:gd name="T25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8" h="610">
                  <a:moveTo>
                    <a:pt x="958" y="0"/>
                  </a:moveTo>
                  <a:cubicBezTo>
                    <a:pt x="958" y="56"/>
                    <a:pt x="958" y="56"/>
                    <a:pt x="958" y="56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17" y="543"/>
                    <a:pt x="17" y="543"/>
                    <a:pt x="17" y="543"/>
                  </a:cubicBezTo>
                  <a:cubicBezTo>
                    <a:pt x="22" y="540"/>
                    <a:pt x="24" y="536"/>
                    <a:pt x="26" y="528"/>
                  </a:cubicBezTo>
                  <a:cubicBezTo>
                    <a:pt x="32" y="507"/>
                    <a:pt x="32" y="507"/>
                    <a:pt x="32" y="507"/>
                  </a:cubicBezTo>
                  <a:cubicBezTo>
                    <a:pt x="34" y="500"/>
                    <a:pt x="36" y="495"/>
                    <a:pt x="41" y="492"/>
                  </a:cubicBezTo>
                  <a:cubicBezTo>
                    <a:pt x="247" y="373"/>
                    <a:pt x="247" y="373"/>
                    <a:pt x="247" y="373"/>
                  </a:cubicBezTo>
                  <a:cubicBezTo>
                    <a:pt x="252" y="370"/>
                    <a:pt x="256" y="370"/>
                    <a:pt x="260" y="376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70" y="394"/>
                    <a:pt x="271" y="397"/>
                    <a:pt x="276" y="394"/>
                  </a:cubicBezTo>
                  <a:cubicBezTo>
                    <a:pt x="958" y="0"/>
                    <a:pt x="958" y="0"/>
                    <a:pt x="958" y="0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ŝļiḋé">
              <a:extLst>
                <a:ext uri="{FF2B5EF4-FFF2-40B4-BE49-F238E27FC236}">
                  <a16:creationId xmlns:a16="http://schemas.microsoft.com/office/drawing/2014/main" id="{43C9CAFC-5110-41C8-B14D-CA15F4D979A8}"/>
                </a:ext>
              </a:extLst>
            </p:cNvPr>
            <p:cNvSpPr/>
            <p:nvPr/>
          </p:nvSpPr>
          <p:spPr bwMode="auto">
            <a:xfrm>
              <a:off x="6750051" y="1303338"/>
              <a:ext cx="55563" cy="84138"/>
            </a:xfrm>
            <a:custGeom>
              <a:avLst/>
              <a:gdLst>
                <a:gd name="T0" fmla="*/ 11 w 21"/>
                <a:gd name="T1" fmla="*/ 4 h 32"/>
                <a:gd name="T2" fmla="*/ 21 w 21"/>
                <a:gd name="T3" fmla="*/ 10 h 32"/>
                <a:gd name="T4" fmla="*/ 11 w 21"/>
                <a:gd name="T5" fmla="*/ 29 h 32"/>
                <a:gd name="T6" fmla="*/ 0 w 21"/>
                <a:gd name="T7" fmla="*/ 22 h 32"/>
                <a:gd name="T8" fmla="*/ 11 w 21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11" y="4"/>
                  </a:moveTo>
                  <a:cubicBezTo>
                    <a:pt x="17" y="0"/>
                    <a:pt x="21" y="3"/>
                    <a:pt x="21" y="10"/>
                  </a:cubicBezTo>
                  <a:cubicBezTo>
                    <a:pt x="21" y="17"/>
                    <a:pt x="17" y="25"/>
                    <a:pt x="11" y="29"/>
                  </a:cubicBezTo>
                  <a:cubicBezTo>
                    <a:pt x="5" y="32"/>
                    <a:pt x="0" y="29"/>
                    <a:pt x="0" y="22"/>
                  </a:cubicBezTo>
                  <a:cubicBezTo>
                    <a:pt x="0" y="16"/>
                    <a:pt x="5" y="7"/>
                    <a:pt x="1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šlïďê">
              <a:extLst>
                <a:ext uri="{FF2B5EF4-FFF2-40B4-BE49-F238E27FC236}">
                  <a16:creationId xmlns:a16="http://schemas.microsoft.com/office/drawing/2014/main" id="{B5B3AD8D-7B00-4DDF-B88C-E9DD1B8B0B97}"/>
                </a:ext>
              </a:extLst>
            </p:cNvPr>
            <p:cNvSpPr/>
            <p:nvPr/>
          </p:nvSpPr>
          <p:spPr bwMode="auto">
            <a:xfrm>
              <a:off x="6645276" y="1363663"/>
              <a:ext cx="58738" cy="84138"/>
            </a:xfrm>
            <a:custGeom>
              <a:avLst/>
              <a:gdLst>
                <a:gd name="T0" fmla="*/ 11 w 22"/>
                <a:gd name="T1" fmla="*/ 3 h 32"/>
                <a:gd name="T2" fmla="*/ 22 w 22"/>
                <a:gd name="T3" fmla="*/ 9 h 32"/>
                <a:gd name="T4" fmla="*/ 11 w 22"/>
                <a:gd name="T5" fmla="*/ 28 h 32"/>
                <a:gd name="T6" fmla="*/ 0 w 22"/>
                <a:gd name="T7" fmla="*/ 22 h 32"/>
                <a:gd name="T8" fmla="*/ 11 w 22"/>
                <a:gd name="T9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11" y="3"/>
                  </a:moveTo>
                  <a:cubicBezTo>
                    <a:pt x="17" y="0"/>
                    <a:pt x="22" y="3"/>
                    <a:pt x="22" y="9"/>
                  </a:cubicBezTo>
                  <a:cubicBezTo>
                    <a:pt x="22" y="16"/>
                    <a:pt x="17" y="25"/>
                    <a:pt x="11" y="28"/>
                  </a:cubicBezTo>
                  <a:cubicBezTo>
                    <a:pt x="5" y="32"/>
                    <a:pt x="0" y="29"/>
                    <a:pt x="0" y="22"/>
                  </a:cubicBezTo>
                  <a:cubicBezTo>
                    <a:pt x="0" y="15"/>
                    <a:pt x="5" y="7"/>
                    <a:pt x="1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ṥľîḓe">
              <a:extLst>
                <a:ext uri="{FF2B5EF4-FFF2-40B4-BE49-F238E27FC236}">
                  <a16:creationId xmlns:a16="http://schemas.microsoft.com/office/drawing/2014/main" id="{1C5BF19A-921C-434A-99A2-36DE4D5E9F51}"/>
                </a:ext>
              </a:extLst>
            </p:cNvPr>
            <p:cNvSpPr/>
            <p:nvPr/>
          </p:nvSpPr>
          <p:spPr bwMode="auto">
            <a:xfrm>
              <a:off x="6543676" y="1420813"/>
              <a:ext cx="57150" cy="84138"/>
            </a:xfrm>
            <a:custGeom>
              <a:avLst/>
              <a:gdLst>
                <a:gd name="T0" fmla="*/ 11 w 22"/>
                <a:gd name="T1" fmla="*/ 4 h 32"/>
                <a:gd name="T2" fmla="*/ 22 w 22"/>
                <a:gd name="T3" fmla="*/ 10 h 32"/>
                <a:gd name="T4" fmla="*/ 11 w 22"/>
                <a:gd name="T5" fmla="*/ 29 h 32"/>
                <a:gd name="T6" fmla="*/ 0 w 22"/>
                <a:gd name="T7" fmla="*/ 23 h 32"/>
                <a:gd name="T8" fmla="*/ 11 w 2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11" y="4"/>
                  </a:moveTo>
                  <a:cubicBezTo>
                    <a:pt x="17" y="0"/>
                    <a:pt x="22" y="3"/>
                    <a:pt x="22" y="10"/>
                  </a:cubicBezTo>
                  <a:cubicBezTo>
                    <a:pt x="22" y="17"/>
                    <a:pt x="17" y="26"/>
                    <a:pt x="11" y="29"/>
                  </a:cubicBezTo>
                  <a:cubicBezTo>
                    <a:pt x="5" y="32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ṩļiḑe">
              <a:extLst>
                <a:ext uri="{FF2B5EF4-FFF2-40B4-BE49-F238E27FC236}">
                  <a16:creationId xmlns:a16="http://schemas.microsoft.com/office/drawing/2014/main" id="{D270EE99-CB68-413E-B81C-D9299E1AF944}"/>
                </a:ext>
              </a:extLst>
            </p:cNvPr>
            <p:cNvSpPr/>
            <p:nvPr/>
          </p:nvSpPr>
          <p:spPr bwMode="auto">
            <a:xfrm>
              <a:off x="4433888" y="2803525"/>
              <a:ext cx="46038" cy="60325"/>
            </a:xfrm>
            <a:custGeom>
              <a:avLst/>
              <a:gdLst>
                <a:gd name="T0" fmla="*/ 9 w 18"/>
                <a:gd name="T1" fmla="*/ 0 h 23"/>
                <a:gd name="T2" fmla="*/ 7 w 18"/>
                <a:gd name="T3" fmla="*/ 0 h 23"/>
                <a:gd name="T4" fmla="*/ 0 w 18"/>
                <a:gd name="T5" fmla="*/ 15 h 23"/>
                <a:gd name="T6" fmla="*/ 0 w 18"/>
                <a:gd name="T7" fmla="*/ 15 h 23"/>
                <a:gd name="T8" fmla="*/ 0 w 18"/>
                <a:gd name="T9" fmla="*/ 15 h 23"/>
                <a:gd name="T10" fmla="*/ 0 w 18"/>
                <a:gd name="T11" fmla="*/ 15 h 23"/>
                <a:gd name="T12" fmla="*/ 0 w 18"/>
                <a:gd name="T13" fmla="*/ 16 h 23"/>
                <a:gd name="T14" fmla="*/ 0 w 18"/>
                <a:gd name="T15" fmla="*/ 17 h 23"/>
                <a:gd name="T16" fmla="*/ 0 w 18"/>
                <a:gd name="T17" fmla="*/ 17 h 23"/>
                <a:gd name="T18" fmla="*/ 0 w 18"/>
                <a:gd name="T19" fmla="*/ 17 h 23"/>
                <a:gd name="T20" fmla="*/ 0 w 18"/>
                <a:gd name="T21" fmla="*/ 17 h 23"/>
                <a:gd name="T22" fmla="*/ 7 w 18"/>
                <a:gd name="T23" fmla="*/ 23 h 23"/>
                <a:gd name="T24" fmla="*/ 8 w 18"/>
                <a:gd name="T25" fmla="*/ 23 h 23"/>
                <a:gd name="T26" fmla="*/ 9 w 18"/>
                <a:gd name="T27" fmla="*/ 22 h 23"/>
                <a:gd name="T28" fmla="*/ 9 w 18"/>
                <a:gd name="T29" fmla="*/ 20 h 23"/>
                <a:gd name="T30" fmla="*/ 4 w 18"/>
                <a:gd name="T31" fmla="*/ 16 h 23"/>
                <a:gd name="T32" fmla="*/ 17 w 18"/>
                <a:gd name="T33" fmla="*/ 8 h 23"/>
                <a:gd name="T34" fmla="*/ 18 w 18"/>
                <a:gd name="T35" fmla="*/ 5 h 23"/>
                <a:gd name="T36" fmla="*/ 18 w 18"/>
                <a:gd name="T37" fmla="*/ 4 h 23"/>
                <a:gd name="T38" fmla="*/ 17 w 18"/>
                <a:gd name="T39" fmla="*/ 4 h 23"/>
                <a:gd name="T40" fmla="*/ 4 w 18"/>
                <a:gd name="T41" fmla="*/ 12 h 23"/>
                <a:gd name="T42" fmla="*/ 9 w 18"/>
                <a:gd name="T43" fmla="*/ 2 h 23"/>
                <a:gd name="T44" fmla="*/ 9 w 18"/>
                <a:gd name="T45" fmla="*/ 0 h 23"/>
                <a:gd name="T46" fmla="*/ 9 w 18"/>
                <a:gd name="T4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23">
                  <a:moveTo>
                    <a:pt x="9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9" y="22"/>
                    <a:pt x="9" y="22"/>
                  </a:cubicBezTo>
                  <a:cubicBezTo>
                    <a:pt x="9" y="21"/>
                    <a:pt x="9" y="20"/>
                    <a:pt x="9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7"/>
                    <a:pt x="18" y="6"/>
                    <a:pt x="18" y="5"/>
                  </a:cubicBezTo>
                  <a:cubicBezTo>
                    <a:pt x="18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Sļidé">
              <a:extLst>
                <a:ext uri="{FF2B5EF4-FFF2-40B4-BE49-F238E27FC236}">
                  <a16:creationId xmlns:a16="http://schemas.microsoft.com/office/drawing/2014/main" id="{AE501C83-9E24-4D79-8A43-14A0899CA54F}"/>
                </a:ext>
              </a:extLst>
            </p:cNvPr>
            <p:cNvSpPr/>
            <p:nvPr/>
          </p:nvSpPr>
          <p:spPr bwMode="auto">
            <a:xfrm>
              <a:off x="4506913" y="2757488"/>
              <a:ext cx="46038" cy="61913"/>
            </a:xfrm>
            <a:custGeom>
              <a:avLst/>
              <a:gdLst>
                <a:gd name="T0" fmla="*/ 10 w 18"/>
                <a:gd name="T1" fmla="*/ 0 h 24"/>
                <a:gd name="T2" fmla="*/ 9 w 18"/>
                <a:gd name="T3" fmla="*/ 2 h 24"/>
                <a:gd name="T4" fmla="*/ 9 w 18"/>
                <a:gd name="T5" fmla="*/ 4 h 24"/>
                <a:gd name="T6" fmla="*/ 14 w 18"/>
                <a:gd name="T7" fmla="*/ 8 h 24"/>
                <a:gd name="T8" fmla="*/ 1 w 18"/>
                <a:gd name="T9" fmla="*/ 16 h 24"/>
                <a:gd name="T10" fmla="*/ 0 w 18"/>
                <a:gd name="T11" fmla="*/ 18 h 24"/>
                <a:gd name="T12" fmla="*/ 0 w 18"/>
                <a:gd name="T13" fmla="*/ 19 h 24"/>
                <a:gd name="T14" fmla="*/ 1 w 18"/>
                <a:gd name="T15" fmla="*/ 19 h 24"/>
                <a:gd name="T16" fmla="*/ 14 w 18"/>
                <a:gd name="T17" fmla="*/ 11 h 24"/>
                <a:gd name="T18" fmla="*/ 9 w 18"/>
                <a:gd name="T19" fmla="*/ 21 h 24"/>
                <a:gd name="T20" fmla="*/ 9 w 18"/>
                <a:gd name="T21" fmla="*/ 24 h 24"/>
                <a:gd name="T22" fmla="*/ 10 w 18"/>
                <a:gd name="T23" fmla="*/ 24 h 24"/>
                <a:gd name="T24" fmla="*/ 10 w 18"/>
                <a:gd name="T25" fmla="*/ 23 h 24"/>
                <a:gd name="T26" fmla="*/ 18 w 18"/>
                <a:gd name="T27" fmla="*/ 9 h 24"/>
                <a:gd name="T28" fmla="*/ 18 w 18"/>
                <a:gd name="T29" fmla="*/ 9 h 24"/>
                <a:gd name="T30" fmla="*/ 18 w 18"/>
                <a:gd name="T31" fmla="*/ 8 h 24"/>
                <a:gd name="T32" fmla="*/ 18 w 18"/>
                <a:gd name="T33" fmla="*/ 8 h 24"/>
                <a:gd name="T34" fmla="*/ 18 w 18"/>
                <a:gd name="T35" fmla="*/ 7 h 24"/>
                <a:gd name="T36" fmla="*/ 18 w 18"/>
                <a:gd name="T37" fmla="*/ 7 h 24"/>
                <a:gd name="T38" fmla="*/ 18 w 18"/>
                <a:gd name="T39" fmla="*/ 7 h 24"/>
                <a:gd name="T40" fmla="*/ 18 w 18"/>
                <a:gd name="T41" fmla="*/ 6 h 24"/>
                <a:gd name="T42" fmla="*/ 18 w 18"/>
                <a:gd name="T43" fmla="*/ 6 h 24"/>
                <a:gd name="T44" fmla="*/ 10 w 18"/>
                <a:gd name="T45" fmla="*/ 1 h 24"/>
                <a:gd name="T46" fmla="*/ 10 w 18"/>
                <a:gd name="T4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24">
                  <a:moveTo>
                    <a:pt x="10" y="0"/>
                  </a:moveTo>
                  <a:cubicBezTo>
                    <a:pt x="10" y="0"/>
                    <a:pt x="9" y="1"/>
                    <a:pt x="9" y="2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3"/>
                    <a:pt x="9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3"/>
                    <a:pt x="10" y="23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sļiḍé">
              <a:extLst>
                <a:ext uri="{FF2B5EF4-FFF2-40B4-BE49-F238E27FC236}">
                  <a16:creationId xmlns:a16="http://schemas.microsoft.com/office/drawing/2014/main" id="{A618E0C1-5516-44B2-8D7C-D663BEBDF264}"/>
                </a:ext>
              </a:extLst>
            </p:cNvPr>
            <p:cNvSpPr/>
            <p:nvPr/>
          </p:nvSpPr>
          <p:spPr bwMode="auto">
            <a:xfrm>
              <a:off x="4583113" y="2693988"/>
              <a:ext cx="44450" cy="88900"/>
            </a:xfrm>
            <a:custGeom>
              <a:avLst/>
              <a:gdLst>
                <a:gd name="T0" fmla="*/ 16 w 17"/>
                <a:gd name="T1" fmla="*/ 0 h 34"/>
                <a:gd name="T2" fmla="*/ 15 w 17"/>
                <a:gd name="T3" fmla="*/ 1 h 34"/>
                <a:gd name="T4" fmla="*/ 13 w 17"/>
                <a:gd name="T5" fmla="*/ 5 h 34"/>
                <a:gd name="T6" fmla="*/ 13 w 17"/>
                <a:gd name="T7" fmla="*/ 5 h 34"/>
                <a:gd name="T8" fmla="*/ 4 w 17"/>
                <a:gd name="T9" fmla="*/ 14 h 34"/>
                <a:gd name="T10" fmla="*/ 4 w 17"/>
                <a:gd name="T11" fmla="*/ 32 h 34"/>
                <a:gd name="T12" fmla="*/ 7 w 17"/>
                <a:gd name="T13" fmla="*/ 34 h 34"/>
                <a:gd name="T14" fmla="*/ 10 w 17"/>
                <a:gd name="T15" fmla="*/ 33 h 34"/>
                <a:gd name="T16" fmla="*/ 16 w 17"/>
                <a:gd name="T17" fmla="*/ 25 h 34"/>
                <a:gd name="T18" fmla="*/ 16 w 17"/>
                <a:gd name="T19" fmla="*/ 23 h 34"/>
                <a:gd name="T20" fmla="*/ 15 w 17"/>
                <a:gd name="T21" fmla="*/ 23 h 34"/>
                <a:gd name="T22" fmla="*/ 14 w 17"/>
                <a:gd name="T23" fmla="*/ 24 h 34"/>
                <a:gd name="T24" fmla="*/ 7 w 17"/>
                <a:gd name="T25" fmla="*/ 30 h 34"/>
                <a:gd name="T26" fmla="*/ 5 w 17"/>
                <a:gd name="T27" fmla="*/ 29 h 34"/>
                <a:gd name="T28" fmla="*/ 5 w 17"/>
                <a:gd name="T29" fmla="*/ 15 h 34"/>
                <a:gd name="T30" fmla="*/ 12 w 17"/>
                <a:gd name="T31" fmla="*/ 9 h 34"/>
                <a:gd name="T32" fmla="*/ 10 w 17"/>
                <a:gd name="T33" fmla="*/ 12 h 34"/>
                <a:gd name="T34" fmla="*/ 11 w 17"/>
                <a:gd name="T35" fmla="*/ 14 h 34"/>
                <a:gd name="T36" fmla="*/ 11 w 17"/>
                <a:gd name="T37" fmla="*/ 14 h 34"/>
                <a:gd name="T38" fmla="*/ 16 w 17"/>
                <a:gd name="T39" fmla="*/ 10 h 34"/>
                <a:gd name="T40" fmla="*/ 17 w 17"/>
                <a:gd name="T41" fmla="*/ 9 h 34"/>
                <a:gd name="T42" fmla="*/ 16 w 17"/>
                <a:gd name="T43" fmla="*/ 1 h 34"/>
                <a:gd name="T44" fmla="*/ 16 w 17"/>
                <a:gd name="T4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34">
                  <a:moveTo>
                    <a:pt x="16" y="0"/>
                  </a:moveTo>
                  <a:cubicBezTo>
                    <a:pt x="16" y="0"/>
                    <a:pt x="15" y="0"/>
                    <a:pt x="15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6" y="8"/>
                    <a:pt x="4" y="14"/>
                  </a:cubicBezTo>
                  <a:cubicBezTo>
                    <a:pt x="0" y="21"/>
                    <a:pt x="0" y="29"/>
                    <a:pt x="4" y="32"/>
                  </a:cubicBezTo>
                  <a:cubicBezTo>
                    <a:pt x="4" y="33"/>
                    <a:pt x="6" y="34"/>
                    <a:pt x="7" y="34"/>
                  </a:cubicBezTo>
                  <a:cubicBezTo>
                    <a:pt x="8" y="34"/>
                    <a:pt x="9" y="33"/>
                    <a:pt x="10" y="33"/>
                  </a:cubicBezTo>
                  <a:cubicBezTo>
                    <a:pt x="12" y="31"/>
                    <a:pt x="14" y="29"/>
                    <a:pt x="16" y="25"/>
                  </a:cubicBezTo>
                  <a:cubicBezTo>
                    <a:pt x="16" y="24"/>
                    <a:pt x="16" y="23"/>
                    <a:pt x="16" y="23"/>
                  </a:cubicBezTo>
                  <a:cubicBezTo>
                    <a:pt x="16" y="23"/>
                    <a:pt x="16" y="23"/>
                    <a:pt x="15" y="23"/>
                  </a:cubicBezTo>
                  <a:cubicBezTo>
                    <a:pt x="15" y="23"/>
                    <a:pt x="15" y="23"/>
                    <a:pt x="14" y="24"/>
                  </a:cubicBezTo>
                  <a:cubicBezTo>
                    <a:pt x="12" y="28"/>
                    <a:pt x="10" y="30"/>
                    <a:pt x="7" y="30"/>
                  </a:cubicBezTo>
                  <a:cubicBezTo>
                    <a:pt x="7" y="30"/>
                    <a:pt x="6" y="30"/>
                    <a:pt x="5" y="29"/>
                  </a:cubicBezTo>
                  <a:cubicBezTo>
                    <a:pt x="3" y="27"/>
                    <a:pt x="3" y="20"/>
                    <a:pt x="5" y="15"/>
                  </a:cubicBezTo>
                  <a:cubicBezTo>
                    <a:pt x="7" y="11"/>
                    <a:pt x="10" y="9"/>
                    <a:pt x="12" y="9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śḻîḍê">
              <a:extLst>
                <a:ext uri="{FF2B5EF4-FFF2-40B4-BE49-F238E27FC236}">
                  <a16:creationId xmlns:a16="http://schemas.microsoft.com/office/drawing/2014/main" id="{6AF630D0-2CD7-4924-9328-EB6720E28770}"/>
                </a:ext>
              </a:extLst>
            </p:cNvPr>
            <p:cNvSpPr/>
            <p:nvPr/>
          </p:nvSpPr>
          <p:spPr bwMode="auto">
            <a:xfrm>
              <a:off x="4983163" y="2362200"/>
              <a:ext cx="39688" cy="80963"/>
            </a:xfrm>
            <a:custGeom>
              <a:avLst/>
              <a:gdLst>
                <a:gd name="T0" fmla="*/ 14 w 15"/>
                <a:gd name="T1" fmla="*/ 0 h 31"/>
                <a:gd name="T2" fmla="*/ 12 w 15"/>
                <a:gd name="T3" fmla="*/ 2 h 31"/>
                <a:gd name="T4" fmla="*/ 7 w 15"/>
                <a:gd name="T5" fmla="*/ 12 h 31"/>
                <a:gd name="T6" fmla="*/ 2 w 15"/>
                <a:gd name="T7" fmla="*/ 8 h 31"/>
                <a:gd name="T8" fmla="*/ 2 w 15"/>
                <a:gd name="T9" fmla="*/ 7 h 31"/>
                <a:gd name="T10" fmla="*/ 0 w 15"/>
                <a:gd name="T11" fmla="*/ 9 h 31"/>
                <a:gd name="T12" fmla="*/ 0 w 15"/>
                <a:gd name="T13" fmla="*/ 12 h 31"/>
                <a:gd name="T14" fmla="*/ 5 w 15"/>
                <a:gd name="T15" fmla="*/ 17 h 31"/>
                <a:gd name="T16" fmla="*/ 0 w 15"/>
                <a:gd name="T17" fmla="*/ 27 h 31"/>
                <a:gd name="T18" fmla="*/ 0 w 15"/>
                <a:gd name="T19" fmla="*/ 31 h 31"/>
                <a:gd name="T20" fmla="*/ 1 w 15"/>
                <a:gd name="T21" fmla="*/ 31 h 31"/>
                <a:gd name="T22" fmla="*/ 1 w 15"/>
                <a:gd name="T23" fmla="*/ 31 h 31"/>
                <a:gd name="T24" fmla="*/ 2 w 15"/>
                <a:gd name="T25" fmla="*/ 29 h 31"/>
                <a:gd name="T26" fmla="*/ 7 w 15"/>
                <a:gd name="T27" fmla="*/ 19 h 31"/>
                <a:gd name="T28" fmla="*/ 12 w 15"/>
                <a:gd name="T29" fmla="*/ 24 h 31"/>
                <a:gd name="T30" fmla="*/ 13 w 15"/>
                <a:gd name="T31" fmla="*/ 24 h 31"/>
                <a:gd name="T32" fmla="*/ 13 w 15"/>
                <a:gd name="T33" fmla="*/ 24 h 31"/>
                <a:gd name="T34" fmla="*/ 14 w 15"/>
                <a:gd name="T35" fmla="*/ 22 h 31"/>
                <a:gd name="T36" fmla="*/ 14 w 15"/>
                <a:gd name="T37" fmla="*/ 19 h 31"/>
                <a:gd name="T38" fmla="*/ 9 w 15"/>
                <a:gd name="T39" fmla="*/ 14 h 31"/>
                <a:gd name="T40" fmla="*/ 14 w 15"/>
                <a:gd name="T41" fmla="*/ 4 h 31"/>
                <a:gd name="T42" fmla="*/ 14 w 15"/>
                <a:gd name="T43" fmla="*/ 1 h 31"/>
                <a:gd name="T44" fmla="*/ 14 w 15"/>
                <a:gd name="T4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31">
                  <a:moveTo>
                    <a:pt x="14" y="0"/>
                  </a:moveTo>
                  <a:cubicBezTo>
                    <a:pt x="13" y="0"/>
                    <a:pt x="13" y="1"/>
                    <a:pt x="12" y="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8"/>
                    <a:pt x="0" y="9"/>
                  </a:cubicBezTo>
                  <a:cubicBezTo>
                    <a:pt x="0" y="10"/>
                    <a:pt x="0" y="12"/>
                    <a:pt x="0" y="12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2" y="30"/>
                    <a:pt x="2" y="30"/>
                    <a:pt x="2" y="2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5" y="21"/>
                    <a:pt x="15" y="20"/>
                    <a:pt x="14" y="19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3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şľïdé">
              <a:extLst>
                <a:ext uri="{FF2B5EF4-FFF2-40B4-BE49-F238E27FC236}">
                  <a16:creationId xmlns:a16="http://schemas.microsoft.com/office/drawing/2014/main" id="{AA69E097-0A35-4F2E-B669-B01A90EDE98A}"/>
                </a:ext>
              </a:extLst>
            </p:cNvPr>
            <p:cNvSpPr/>
            <p:nvPr/>
          </p:nvSpPr>
          <p:spPr bwMode="auto">
            <a:xfrm>
              <a:off x="4672013" y="1463675"/>
              <a:ext cx="2084388" cy="1285875"/>
            </a:xfrm>
            <a:custGeom>
              <a:avLst/>
              <a:gdLst>
                <a:gd name="T0" fmla="*/ 0 w 796"/>
                <a:gd name="T1" fmla="*/ 485 h 492"/>
                <a:gd name="T2" fmla="*/ 0 w 796"/>
                <a:gd name="T3" fmla="*/ 467 h 492"/>
                <a:gd name="T4" fmla="*/ 9 w 796"/>
                <a:gd name="T5" fmla="*/ 452 h 492"/>
                <a:gd name="T6" fmla="*/ 788 w 796"/>
                <a:gd name="T7" fmla="*/ 3 h 492"/>
                <a:gd name="T8" fmla="*/ 796 w 796"/>
                <a:gd name="T9" fmla="*/ 8 h 492"/>
                <a:gd name="T10" fmla="*/ 796 w 796"/>
                <a:gd name="T11" fmla="*/ 25 h 492"/>
                <a:gd name="T12" fmla="*/ 788 w 796"/>
                <a:gd name="T13" fmla="*/ 40 h 492"/>
                <a:gd name="T14" fmla="*/ 9 w 796"/>
                <a:gd name="T15" fmla="*/ 490 h 492"/>
                <a:gd name="T16" fmla="*/ 0 w 796"/>
                <a:gd name="T17" fmla="*/ 485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492">
                  <a:moveTo>
                    <a:pt x="0" y="485"/>
                  </a:moveTo>
                  <a:cubicBezTo>
                    <a:pt x="0" y="467"/>
                    <a:pt x="0" y="467"/>
                    <a:pt x="0" y="467"/>
                  </a:cubicBezTo>
                  <a:cubicBezTo>
                    <a:pt x="0" y="461"/>
                    <a:pt x="4" y="455"/>
                    <a:pt x="9" y="452"/>
                  </a:cubicBezTo>
                  <a:cubicBezTo>
                    <a:pt x="788" y="3"/>
                    <a:pt x="788" y="3"/>
                    <a:pt x="788" y="3"/>
                  </a:cubicBezTo>
                  <a:cubicBezTo>
                    <a:pt x="793" y="0"/>
                    <a:pt x="796" y="2"/>
                    <a:pt x="796" y="8"/>
                  </a:cubicBezTo>
                  <a:cubicBezTo>
                    <a:pt x="796" y="25"/>
                    <a:pt x="796" y="25"/>
                    <a:pt x="796" y="25"/>
                  </a:cubicBezTo>
                  <a:cubicBezTo>
                    <a:pt x="796" y="31"/>
                    <a:pt x="793" y="37"/>
                    <a:pt x="788" y="40"/>
                  </a:cubicBezTo>
                  <a:cubicBezTo>
                    <a:pt x="9" y="490"/>
                    <a:pt x="9" y="490"/>
                    <a:pt x="9" y="490"/>
                  </a:cubicBezTo>
                  <a:cubicBezTo>
                    <a:pt x="4" y="492"/>
                    <a:pt x="0" y="490"/>
                    <a:pt x="0" y="48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ṣľïḑè">
              <a:extLst>
                <a:ext uri="{FF2B5EF4-FFF2-40B4-BE49-F238E27FC236}">
                  <a16:creationId xmlns:a16="http://schemas.microsoft.com/office/drawing/2014/main" id="{F1A0FD77-6366-45AA-9ACD-60ECC7348FFE}"/>
                </a:ext>
              </a:extLst>
            </p:cNvPr>
            <p:cNvSpPr/>
            <p:nvPr/>
          </p:nvSpPr>
          <p:spPr bwMode="auto">
            <a:xfrm>
              <a:off x="6688138" y="1489075"/>
              <a:ext cx="60325" cy="80963"/>
            </a:xfrm>
            <a:custGeom>
              <a:avLst/>
              <a:gdLst>
                <a:gd name="T0" fmla="*/ 14 w 23"/>
                <a:gd name="T1" fmla="*/ 8 h 31"/>
                <a:gd name="T2" fmla="*/ 21 w 23"/>
                <a:gd name="T3" fmla="*/ 6 h 31"/>
                <a:gd name="T4" fmla="*/ 21 w 23"/>
                <a:gd name="T5" fmla="*/ 6 h 31"/>
                <a:gd name="T6" fmla="*/ 21 w 23"/>
                <a:gd name="T7" fmla="*/ 5 h 31"/>
                <a:gd name="T8" fmla="*/ 21 w 23"/>
                <a:gd name="T9" fmla="*/ 5 h 31"/>
                <a:gd name="T10" fmla="*/ 20 w 23"/>
                <a:gd name="T11" fmla="*/ 6 h 31"/>
                <a:gd name="T12" fmla="*/ 20 w 23"/>
                <a:gd name="T13" fmla="*/ 6 h 31"/>
                <a:gd name="T14" fmla="*/ 20 w 23"/>
                <a:gd name="T15" fmla="*/ 6 h 31"/>
                <a:gd name="T16" fmla="*/ 20 w 23"/>
                <a:gd name="T17" fmla="*/ 6 h 31"/>
                <a:gd name="T18" fmla="*/ 16 w 23"/>
                <a:gd name="T19" fmla="*/ 15 h 31"/>
                <a:gd name="T20" fmla="*/ 16 w 23"/>
                <a:gd name="T21" fmla="*/ 15 h 31"/>
                <a:gd name="T22" fmla="*/ 17 w 23"/>
                <a:gd name="T23" fmla="*/ 22 h 31"/>
                <a:gd name="T24" fmla="*/ 17 w 23"/>
                <a:gd name="T25" fmla="*/ 23 h 31"/>
                <a:gd name="T26" fmla="*/ 17 w 23"/>
                <a:gd name="T27" fmla="*/ 23 h 31"/>
                <a:gd name="T28" fmla="*/ 17 w 23"/>
                <a:gd name="T29" fmla="*/ 22 h 31"/>
                <a:gd name="T30" fmla="*/ 17 w 23"/>
                <a:gd name="T31" fmla="*/ 22 h 31"/>
                <a:gd name="T32" fmla="*/ 10 w 23"/>
                <a:gd name="T33" fmla="*/ 23 h 31"/>
                <a:gd name="T34" fmla="*/ 6 w 23"/>
                <a:gd name="T35" fmla="*/ 29 h 31"/>
                <a:gd name="T36" fmla="*/ 6 w 23"/>
                <a:gd name="T37" fmla="*/ 29 h 31"/>
                <a:gd name="T38" fmla="*/ 6 w 23"/>
                <a:gd name="T39" fmla="*/ 28 h 31"/>
                <a:gd name="T40" fmla="*/ 6 w 23"/>
                <a:gd name="T41" fmla="*/ 28 h 31"/>
                <a:gd name="T42" fmla="*/ 6 w 23"/>
                <a:gd name="T43" fmla="*/ 28 h 31"/>
                <a:gd name="T44" fmla="*/ 6 w 23"/>
                <a:gd name="T45" fmla="*/ 29 h 31"/>
                <a:gd name="T46" fmla="*/ 6 w 23"/>
                <a:gd name="T47" fmla="*/ 29 h 31"/>
                <a:gd name="T48" fmla="*/ 7 w 23"/>
                <a:gd name="T49" fmla="*/ 29 h 31"/>
                <a:gd name="T50" fmla="*/ 7 w 23"/>
                <a:gd name="T51" fmla="*/ 29 h 31"/>
                <a:gd name="T52" fmla="*/ 8 w 23"/>
                <a:gd name="T53" fmla="*/ 22 h 31"/>
                <a:gd name="T54" fmla="*/ 3 w 23"/>
                <a:gd name="T55" fmla="*/ 17 h 31"/>
                <a:gd name="T56" fmla="*/ 3 w 23"/>
                <a:gd name="T57" fmla="*/ 17 h 31"/>
                <a:gd name="T58" fmla="*/ 3 w 23"/>
                <a:gd name="T59" fmla="*/ 17 h 31"/>
                <a:gd name="T60" fmla="*/ 3 w 23"/>
                <a:gd name="T61" fmla="*/ 17 h 31"/>
                <a:gd name="T62" fmla="*/ 4 w 23"/>
                <a:gd name="T63" fmla="*/ 17 h 31"/>
                <a:gd name="T64" fmla="*/ 10 w 23"/>
                <a:gd name="T65" fmla="*/ 11 h 31"/>
                <a:gd name="T66" fmla="*/ 13 w 23"/>
                <a:gd name="T67" fmla="*/ 3 h 31"/>
                <a:gd name="T68" fmla="*/ 13 w 23"/>
                <a:gd name="T69" fmla="*/ 3 h 31"/>
                <a:gd name="T70" fmla="*/ 12 w 23"/>
                <a:gd name="T71" fmla="*/ 2 h 31"/>
                <a:gd name="T72" fmla="*/ 12 w 23"/>
                <a:gd name="T73" fmla="*/ 2 h 31"/>
                <a:gd name="T74" fmla="*/ 11 w 23"/>
                <a:gd name="T75" fmla="*/ 2 h 31"/>
                <a:gd name="T76" fmla="*/ 11 w 23"/>
                <a:gd name="T77" fmla="*/ 2 h 31"/>
                <a:gd name="T78" fmla="*/ 14 w 23"/>
                <a:gd name="T79" fmla="*/ 1 h 31"/>
                <a:gd name="T80" fmla="*/ 10 w 23"/>
                <a:gd name="T81" fmla="*/ 1 h 31"/>
                <a:gd name="T82" fmla="*/ 7 w 23"/>
                <a:gd name="T83" fmla="*/ 10 h 31"/>
                <a:gd name="T84" fmla="*/ 0 w 23"/>
                <a:gd name="T85" fmla="*/ 17 h 31"/>
                <a:gd name="T86" fmla="*/ 6 w 23"/>
                <a:gd name="T87" fmla="*/ 21 h 31"/>
                <a:gd name="T88" fmla="*/ 6 w 23"/>
                <a:gd name="T89" fmla="*/ 21 h 31"/>
                <a:gd name="T90" fmla="*/ 5 w 23"/>
                <a:gd name="T91" fmla="*/ 21 h 31"/>
                <a:gd name="T92" fmla="*/ 5 w 23"/>
                <a:gd name="T93" fmla="*/ 21 h 31"/>
                <a:gd name="T94" fmla="*/ 4 w 23"/>
                <a:gd name="T95" fmla="*/ 29 h 31"/>
                <a:gd name="T96" fmla="*/ 4 w 23"/>
                <a:gd name="T97" fmla="*/ 29 h 31"/>
                <a:gd name="T98" fmla="*/ 8 w 23"/>
                <a:gd name="T99" fmla="*/ 30 h 31"/>
                <a:gd name="T100" fmla="*/ 13 w 23"/>
                <a:gd name="T101" fmla="*/ 24 h 31"/>
                <a:gd name="T102" fmla="*/ 13 w 23"/>
                <a:gd name="T103" fmla="*/ 24 h 31"/>
                <a:gd name="T104" fmla="*/ 12 w 23"/>
                <a:gd name="T105" fmla="*/ 24 h 31"/>
                <a:gd name="T106" fmla="*/ 12 w 23"/>
                <a:gd name="T107" fmla="*/ 24 h 31"/>
                <a:gd name="T108" fmla="*/ 17 w 23"/>
                <a:gd name="T109" fmla="*/ 25 h 31"/>
                <a:gd name="T110" fmla="*/ 20 w 23"/>
                <a:gd name="T111" fmla="*/ 22 h 31"/>
                <a:gd name="T112" fmla="*/ 19 w 23"/>
                <a:gd name="T113" fmla="*/ 15 h 31"/>
                <a:gd name="T114" fmla="*/ 19 w 23"/>
                <a:gd name="T115" fmla="*/ 15 h 31"/>
                <a:gd name="T116" fmla="*/ 19 w 23"/>
                <a:gd name="T117" fmla="*/ 15 h 31"/>
                <a:gd name="T118" fmla="*/ 23 w 23"/>
                <a:gd name="T119" fmla="*/ 6 h 31"/>
                <a:gd name="T120" fmla="*/ 20 w 23"/>
                <a:gd name="T121" fmla="*/ 4 h 31"/>
                <a:gd name="T122" fmla="*/ 15 w 23"/>
                <a:gd name="T123" fmla="*/ 7 h 31"/>
                <a:gd name="T124" fmla="*/ 14 w 23"/>
                <a:gd name="T12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" h="31">
                  <a:moveTo>
                    <a:pt x="13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4"/>
                    <a:pt x="16" y="14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2"/>
                    <a:pt x="11" y="22"/>
                    <a:pt x="10" y="23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0"/>
                    <a:pt x="7" y="19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1" y="0"/>
                    <a:pt x="11" y="0"/>
                    <a:pt x="10" y="1"/>
                  </a:cubicBezTo>
                  <a:cubicBezTo>
                    <a:pt x="10" y="1"/>
                    <a:pt x="10" y="2"/>
                    <a:pt x="9" y="2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1" y="16"/>
                    <a:pt x="0" y="17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5" y="31"/>
                    <a:pt x="5" y="31"/>
                    <a:pt x="6" y="31"/>
                  </a:cubicBezTo>
                  <a:cubicBezTo>
                    <a:pt x="7" y="31"/>
                    <a:pt x="8" y="31"/>
                    <a:pt x="8" y="30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19" y="24"/>
                    <a:pt x="20" y="23"/>
                    <a:pt x="20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6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2" y="4"/>
                    <a:pt x="22" y="3"/>
                    <a:pt x="21" y="3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3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ṩ1íḋe">
              <a:extLst>
                <a:ext uri="{FF2B5EF4-FFF2-40B4-BE49-F238E27FC236}">
                  <a16:creationId xmlns:a16="http://schemas.microsoft.com/office/drawing/2014/main" id="{AD9F6E58-6F12-4F69-AE23-59E163A7D015}"/>
                </a:ext>
              </a:extLst>
            </p:cNvPr>
            <p:cNvSpPr/>
            <p:nvPr/>
          </p:nvSpPr>
          <p:spPr bwMode="auto">
            <a:xfrm>
              <a:off x="6773863" y="1411288"/>
              <a:ext cx="80963" cy="52388"/>
            </a:xfrm>
            <a:custGeom>
              <a:avLst/>
              <a:gdLst>
                <a:gd name="T0" fmla="*/ 28 w 31"/>
                <a:gd name="T1" fmla="*/ 0 h 20"/>
                <a:gd name="T2" fmla="*/ 26 w 31"/>
                <a:gd name="T3" fmla="*/ 1 h 20"/>
                <a:gd name="T4" fmla="*/ 2 w 31"/>
                <a:gd name="T5" fmla="*/ 15 h 20"/>
                <a:gd name="T6" fmla="*/ 1 w 31"/>
                <a:gd name="T7" fmla="*/ 19 h 20"/>
                <a:gd name="T8" fmla="*/ 4 w 31"/>
                <a:gd name="T9" fmla="*/ 20 h 20"/>
                <a:gd name="T10" fmla="*/ 5 w 31"/>
                <a:gd name="T11" fmla="*/ 20 h 20"/>
                <a:gd name="T12" fmla="*/ 29 w 31"/>
                <a:gd name="T13" fmla="*/ 6 h 20"/>
                <a:gd name="T14" fmla="*/ 31 w 31"/>
                <a:gd name="T15" fmla="*/ 2 h 20"/>
                <a:gd name="T16" fmla="*/ 28 w 3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8" y="0"/>
                  </a:moveTo>
                  <a:cubicBezTo>
                    <a:pt x="27" y="0"/>
                    <a:pt x="27" y="0"/>
                    <a:pt x="26" y="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6"/>
                    <a:pt x="0" y="17"/>
                    <a:pt x="1" y="19"/>
                  </a:cubicBezTo>
                  <a:cubicBezTo>
                    <a:pt x="2" y="20"/>
                    <a:pt x="3" y="20"/>
                    <a:pt x="4" y="20"/>
                  </a:cubicBezTo>
                  <a:cubicBezTo>
                    <a:pt x="4" y="20"/>
                    <a:pt x="5" y="20"/>
                    <a:pt x="5" y="20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1" y="3"/>
                    <a:pt x="31" y="2"/>
                  </a:cubicBezTo>
                  <a:cubicBezTo>
                    <a:pt x="30" y="1"/>
                    <a:pt x="29" y="0"/>
                    <a:pt x="2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ṡḷîďê">
              <a:extLst>
                <a:ext uri="{FF2B5EF4-FFF2-40B4-BE49-F238E27FC236}">
                  <a16:creationId xmlns:a16="http://schemas.microsoft.com/office/drawing/2014/main" id="{C2BDD4BB-4DAD-4622-AA33-4367F6B787AA}"/>
                </a:ext>
              </a:extLst>
            </p:cNvPr>
            <p:cNvSpPr/>
            <p:nvPr/>
          </p:nvSpPr>
          <p:spPr bwMode="auto">
            <a:xfrm>
              <a:off x="6773863" y="1447800"/>
              <a:ext cx="80963" cy="53975"/>
            </a:xfrm>
            <a:custGeom>
              <a:avLst/>
              <a:gdLst>
                <a:gd name="T0" fmla="*/ 28 w 31"/>
                <a:gd name="T1" fmla="*/ 0 h 21"/>
                <a:gd name="T2" fmla="*/ 26 w 31"/>
                <a:gd name="T3" fmla="*/ 1 h 21"/>
                <a:gd name="T4" fmla="*/ 2 w 31"/>
                <a:gd name="T5" fmla="*/ 15 h 21"/>
                <a:gd name="T6" fmla="*/ 1 w 31"/>
                <a:gd name="T7" fmla="*/ 19 h 21"/>
                <a:gd name="T8" fmla="*/ 4 w 31"/>
                <a:gd name="T9" fmla="*/ 21 h 21"/>
                <a:gd name="T10" fmla="*/ 5 w 31"/>
                <a:gd name="T11" fmla="*/ 20 h 21"/>
                <a:gd name="T12" fmla="*/ 29 w 31"/>
                <a:gd name="T13" fmla="*/ 6 h 21"/>
                <a:gd name="T14" fmla="*/ 31 w 31"/>
                <a:gd name="T15" fmla="*/ 2 h 21"/>
                <a:gd name="T16" fmla="*/ 28 w 31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28" y="0"/>
                  </a:moveTo>
                  <a:cubicBezTo>
                    <a:pt x="27" y="0"/>
                    <a:pt x="27" y="1"/>
                    <a:pt x="26" y="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6"/>
                    <a:pt x="0" y="18"/>
                    <a:pt x="1" y="19"/>
                  </a:cubicBezTo>
                  <a:cubicBezTo>
                    <a:pt x="2" y="20"/>
                    <a:pt x="3" y="21"/>
                    <a:pt x="4" y="21"/>
                  </a:cubicBezTo>
                  <a:cubicBezTo>
                    <a:pt x="4" y="21"/>
                    <a:pt x="5" y="20"/>
                    <a:pt x="5" y="20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1" y="3"/>
                    <a:pt x="31" y="2"/>
                  </a:cubicBezTo>
                  <a:cubicBezTo>
                    <a:pt x="30" y="1"/>
                    <a:pt x="29" y="0"/>
                    <a:pt x="2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ş1ïďé">
              <a:extLst>
                <a:ext uri="{FF2B5EF4-FFF2-40B4-BE49-F238E27FC236}">
                  <a16:creationId xmlns:a16="http://schemas.microsoft.com/office/drawing/2014/main" id="{646112DE-1D3D-4702-B720-19EE916B942A}"/>
                </a:ext>
              </a:extLst>
            </p:cNvPr>
            <p:cNvSpPr/>
            <p:nvPr/>
          </p:nvSpPr>
          <p:spPr bwMode="auto">
            <a:xfrm>
              <a:off x="6773863" y="1485900"/>
              <a:ext cx="80963" cy="52388"/>
            </a:xfrm>
            <a:custGeom>
              <a:avLst/>
              <a:gdLst>
                <a:gd name="T0" fmla="*/ 28 w 31"/>
                <a:gd name="T1" fmla="*/ 0 h 20"/>
                <a:gd name="T2" fmla="*/ 26 w 31"/>
                <a:gd name="T3" fmla="*/ 0 h 20"/>
                <a:gd name="T4" fmla="*/ 2 w 31"/>
                <a:gd name="T5" fmla="*/ 14 h 20"/>
                <a:gd name="T6" fmla="*/ 1 w 31"/>
                <a:gd name="T7" fmla="*/ 18 h 20"/>
                <a:gd name="T8" fmla="*/ 4 w 31"/>
                <a:gd name="T9" fmla="*/ 20 h 20"/>
                <a:gd name="T10" fmla="*/ 5 w 31"/>
                <a:gd name="T11" fmla="*/ 19 h 20"/>
                <a:gd name="T12" fmla="*/ 29 w 31"/>
                <a:gd name="T13" fmla="*/ 5 h 20"/>
                <a:gd name="T14" fmla="*/ 31 w 31"/>
                <a:gd name="T15" fmla="*/ 1 h 20"/>
                <a:gd name="T16" fmla="*/ 28 w 3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8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7"/>
                    <a:pt x="1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5" y="19"/>
                    <a:pt x="5" y="19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1" y="4"/>
                    <a:pt x="31" y="2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ṥḻîḓé">
              <a:extLst>
                <a:ext uri="{FF2B5EF4-FFF2-40B4-BE49-F238E27FC236}">
                  <a16:creationId xmlns:a16="http://schemas.microsoft.com/office/drawing/2014/main" id="{97D4B6E9-908D-4988-972D-C9BEF79DEEE1}"/>
                </a:ext>
              </a:extLst>
            </p:cNvPr>
            <p:cNvSpPr/>
            <p:nvPr/>
          </p:nvSpPr>
          <p:spPr bwMode="auto">
            <a:xfrm>
              <a:off x="4330701" y="2781300"/>
              <a:ext cx="44450" cy="171450"/>
            </a:xfrm>
            <a:custGeom>
              <a:avLst/>
              <a:gdLst>
                <a:gd name="T0" fmla="*/ 28 w 28"/>
                <a:gd name="T1" fmla="*/ 14 h 108"/>
                <a:gd name="T2" fmla="*/ 28 w 28"/>
                <a:gd name="T3" fmla="*/ 108 h 108"/>
                <a:gd name="T4" fmla="*/ 0 w 28"/>
                <a:gd name="T5" fmla="*/ 92 h 108"/>
                <a:gd name="T6" fmla="*/ 0 w 28"/>
                <a:gd name="T7" fmla="*/ 0 h 108"/>
                <a:gd name="T8" fmla="*/ 28 w 28"/>
                <a:gd name="T9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08">
                  <a:moveTo>
                    <a:pt x="28" y="14"/>
                  </a:moveTo>
                  <a:lnTo>
                    <a:pt x="28" y="108"/>
                  </a:lnTo>
                  <a:lnTo>
                    <a:pt x="0" y="92"/>
                  </a:lnTo>
                  <a:lnTo>
                    <a:pt x="0" y="0"/>
                  </a:lnTo>
                  <a:lnTo>
                    <a:pt x="28" y="14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Sḻïḍè">
              <a:extLst>
                <a:ext uri="{FF2B5EF4-FFF2-40B4-BE49-F238E27FC236}">
                  <a16:creationId xmlns:a16="http://schemas.microsoft.com/office/drawing/2014/main" id="{813AEA1F-DEDF-4C57-A8BF-E7644E5F77B0}"/>
                </a:ext>
              </a:extLst>
            </p:cNvPr>
            <p:cNvSpPr/>
            <p:nvPr/>
          </p:nvSpPr>
          <p:spPr bwMode="auto">
            <a:xfrm>
              <a:off x="4459288" y="3054350"/>
              <a:ext cx="511175" cy="1658938"/>
            </a:xfrm>
            <a:custGeom>
              <a:avLst/>
              <a:gdLst>
                <a:gd name="T0" fmla="*/ 9 w 195"/>
                <a:gd name="T1" fmla="*/ 106 h 634"/>
                <a:gd name="T2" fmla="*/ 186 w 195"/>
                <a:gd name="T3" fmla="*/ 3 h 634"/>
                <a:gd name="T4" fmla="*/ 195 w 195"/>
                <a:gd name="T5" fmla="*/ 8 h 634"/>
                <a:gd name="T6" fmla="*/ 195 w 195"/>
                <a:gd name="T7" fmla="*/ 513 h 634"/>
                <a:gd name="T8" fmla="*/ 186 w 195"/>
                <a:gd name="T9" fmla="*/ 528 h 634"/>
                <a:gd name="T10" fmla="*/ 9 w 195"/>
                <a:gd name="T11" fmla="*/ 631 h 634"/>
                <a:gd name="T12" fmla="*/ 0 w 195"/>
                <a:gd name="T13" fmla="*/ 626 h 634"/>
                <a:gd name="T14" fmla="*/ 0 w 195"/>
                <a:gd name="T15" fmla="*/ 121 h 634"/>
                <a:gd name="T16" fmla="*/ 9 w 195"/>
                <a:gd name="T17" fmla="*/ 106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" h="634">
                  <a:moveTo>
                    <a:pt x="9" y="106"/>
                  </a:moveTo>
                  <a:cubicBezTo>
                    <a:pt x="186" y="3"/>
                    <a:pt x="186" y="3"/>
                    <a:pt x="186" y="3"/>
                  </a:cubicBezTo>
                  <a:cubicBezTo>
                    <a:pt x="191" y="0"/>
                    <a:pt x="195" y="3"/>
                    <a:pt x="195" y="8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5" y="519"/>
                    <a:pt x="191" y="526"/>
                    <a:pt x="186" y="528"/>
                  </a:cubicBezTo>
                  <a:cubicBezTo>
                    <a:pt x="9" y="631"/>
                    <a:pt x="9" y="631"/>
                    <a:pt x="9" y="631"/>
                  </a:cubicBezTo>
                  <a:cubicBezTo>
                    <a:pt x="4" y="634"/>
                    <a:pt x="0" y="632"/>
                    <a:pt x="0" y="626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15"/>
                    <a:pt x="4" y="108"/>
                    <a:pt x="9" y="106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Sļíḋê">
              <a:extLst>
                <a:ext uri="{FF2B5EF4-FFF2-40B4-BE49-F238E27FC236}">
                  <a16:creationId xmlns:a16="http://schemas.microsoft.com/office/drawing/2014/main" id="{4AB988DA-5970-4556-A8E6-9F5A31F4837D}"/>
                </a:ext>
              </a:extLst>
            </p:cNvPr>
            <p:cNvSpPr/>
            <p:nvPr/>
          </p:nvSpPr>
          <p:spPr bwMode="auto">
            <a:xfrm>
              <a:off x="4545013" y="3203575"/>
              <a:ext cx="341313" cy="233363"/>
            </a:xfrm>
            <a:custGeom>
              <a:avLst/>
              <a:gdLst>
                <a:gd name="T0" fmla="*/ 8 w 130"/>
                <a:gd name="T1" fmla="*/ 67 h 89"/>
                <a:gd name="T2" fmla="*/ 121 w 130"/>
                <a:gd name="T3" fmla="*/ 2 h 89"/>
                <a:gd name="T4" fmla="*/ 130 w 130"/>
                <a:gd name="T5" fmla="*/ 7 h 89"/>
                <a:gd name="T6" fmla="*/ 121 w 130"/>
                <a:gd name="T7" fmla="*/ 21 h 89"/>
                <a:gd name="T8" fmla="*/ 8 w 130"/>
                <a:gd name="T9" fmla="*/ 86 h 89"/>
                <a:gd name="T10" fmla="*/ 0 w 130"/>
                <a:gd name="T11" fmla="*/ 82 h 89"/>
                <a:gd name="T12" fmla="*/ 8 w 130"/>
                <a:gd name="T13" fmla="*/ 6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89">
                  <a:moveTo>
                    <a:pt x="8" y="67"/>
                  </a:moveTo>
                  <a:cubicBezTo>
                    <a:pt x="121" y="2"/>
                    <a:pt x="121" y="2"/>
                    <a:pt x="121" y="2"/>
                  </a:cubicBezTo>
                  <a:cubicBezTo>
                    <a:pt x="126" y="0"/>
                    <a:pt x="130" y="2"/>
                    <a:pt x="130" y="7"/>
                  </a:cubicBezTo>
                  <a:cubicBezTo>
                    <a:pt x="130" y="12"/>
                    <a:pt x="126" y="18"/>
                    <a:pt x="121" y="21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3" y="89"/>
                    <a:pt x="0" y="87"/>
                    <a:pt x="0" y="82"/>
                  </a:cubicBezTo>
                  <a:cubicBezTo>
                    <a:pt x="0" y="77"/>
                    <a:pt x="3" y="70"/>
                    <a:pt x="8" y="6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ṡ1ïḑe">
              <a:extLst>
                <a:ext uri="{FF2B5EF4-FFF2-40B4-BE49-F238E27FC236}">
                  <a16:creationId xmlns:a16="http://schemas.microsoft.com/office/drawing/2014/main" id="{88E04F25-9D48-430D-B97B-9D681D54C72C}"/>
                </a:ext>
              </a:extLst>
            </p:cNvPr>
            <p:cNvSpPr/>
            <p:nvPr/>
          </p:nvSpPr>
          <p:spPr bwMode="auto">
            <a:xfrm>
              <a:off x="4545013" y="3470275"/>
              <a:ext cx="42863" cy="65088"/>
            </a:xfrm>
            <a:custGeom>
              <a:avLst/>
              <a:gdLst>
                <a:gd name="T0" fmla="*/ 0 w 16"/>
                <a:gd name="T1" fmla="*/ 14 h 25"/>
                <a:gd name="T2" fmla="*/ 0 w 16"/>
                <a:gd name="T3" fmla="*/ 21 h 25"/>
                <a:gd name="T4" fmla="*/ 5 w 16"/>
                <a:gd name="T5" fmla="*/ 24 h 25"/>
                <a:gd name="T6" fmla="*/ 11 w 16"/>
                <a:gd name="T7" fmla="*/ 20 h 25"/>
                <a:gd name="T8" fmla="*/ 16 w 16"/>
                <a:gd name="T9" fmla="*/ 11 h 25"/>
                <a:gd name="T10" fmla="*/ 16 w 16"/>
                <a:gd name="T11" fmla="*/ 5 h 25"/>
                <a:gd name="T12" fmla="*/ 11 w 16"/>
                <a:gd name="T13" fmla="*/ 2 h 25"/>
                <a:gd name="T14" fmla="*/ 5 w 16"/>
                <a:gd name="T15" fmla="*/ 5 h 25"/>
                <a:gd name="T16" fmla="*/ 0 w 16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5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5"/>
                    <a:pt x="5" y="24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6" y="15"/>
                    <a:pt x="16" y="11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1"/>
                    <a:pt x="13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ṣ1îḍe">
              <a:extLst>
                <a:ext uri="{FF2B5EF4-FFF2-40B4-BE49-F238E27FC236}">
                  <a16:creationId xmlns:a16="http://schemas.microsoft.com/office/drawing/2014/main" id="{5BAC87D6-EDDF-4256-B081-E6F90A0BC7BF}"/>
                </a:ext>
              </a:extLst>
            </p:cNvPr>
            <p:cNvSpPr/>
            <p:nvPr/>
          </p:nvSpPr>
          <p:spPr bwMode="auto">
            <a:xfrm>
              <a:off x="4629151" y="3300413"/>
              <a:ext cx="257175" cy="185738"/>
            </a:xfrm>
            <a:custGeom>
              <a:avLst/>
              <a:gdLst>
                <a:gd name="T0" fmla="*/ 0 w 98"/>
                <a:gd name="T1" fmla="*/ 64 h 71"/>
                <a:gd name="T2" fmla="*/ 9 w 98"/>
                <a:gd name="T3" fmla="*/ 68 h 71"/>
                <a:gd name="T4" fmla="*/ 89 w 98"/>
                <a:gd name="T5" fmla="*/ 22 h 71"/>
                <a:gd name="T6" fmla="*/ 98 w 98"/>
                <a:gd name="T7" fmla="*/ 7 h 71"/>
                <a:gd name="T8" fmla="*/ 89 w 98"/>
                <a:gd name="T9" fmla="*/ 3 h 71"/>
                <a:gd name="T10" fmla="*/ 9 w 98"/>
                <a:gd name="T11" fmla="*/ 49 h 71"/>
                <a:gd name="T12" fmla="*/ 0 w 98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8" y="12"/>
                    <a:pt x="98" y="7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šḷïďe">
              <a:extLst>
                <a:ext uri="{FF2B5EF4-FFF2-40B4-BE49-F238E27FC236}">
                  <a16:creationId xmlns:a16="http://schemas.microsoft.com/office/drawing/2014/main" id="{647A9601-E332-4D3F-B8D5-2A883758AB4B}"/>
                </a:ext>
              </a:extLst>
            </p:cNvPr>
            <p:cNvSpPr/>
            <p:nvPr/>
          </p:nvSpPr>
          <p:spPr bwMode="auto">
            <a:xfrm>
              <a:off x="4545013" y="3567113"/>
              <a:ext cx="42863" cy="68263"/>
            </a:xfrm>
            <a:custGeom>
              <a:avLst/>
              <a:gdLst>
                <a:gd name="T0" fmla="*/ 0 w 16"/>
                <a:gd name="T1" fmla="*/ 15 h 26"/>
                <a:gd name="T2" fmla="*/ 0 w 16"/>
                <a:gd name="T3" fmla="*/ 21 h 26"/>
                <a:gd name="T4" fmla="*/ 5 w 16"/>
                <a:gd name="T5" fmla="*/ 24 h 26"/>
                <a:gd name="T6" fmla="*/ 11 w 16"/>
                <a:gd name="T7" fmla="*/ 21 h 26"/>
                <a:gd name="T8" fmla="*/ 16 w 16"/>
                <a:gd name="T9" fmla="*/ 12 h 26"/>
                <a:gd name="T10" fmla="*/ 16 w 16"/>
                <a:gd name="T11" fmla="*/ 5 h 26"/>
                <a:gd name="T12" fmla="*/ 11 w 16"/>
                <a:gd name="T13" fmla="*/ 2 h 26"/>
                <a:gd name="T14" fmla="*/ 5 w 16"/>
                <a:gd name="T15" fmla="*/ 6 h 26"/>
                <a:gd name="T16" fmla="*/ 0 w 16"/>
                <a:gd name="T17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6">
                  <a:moveTo>
                    <a:pt x="0" y="15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5"/>
                    <a:pt x="2" y="26"/>
                    <a:pt x="5" y="2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3" y="19"/>
                    <a:pt x="16" y="15"/>
                    <a:pt x="16" y="1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3" y="0"/>
                    <a:pt x="11" y="2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7"/>
                    <a:pt x="0" y="11"/>
                    <a:pt x="0" y="1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ṡḷíḓe">
              <a:extLst>
                <a:ext uri="{FF2B5EF4-FFF2-40B4-BE49-F238E27FC236}">
                  <a16:creationId xmlns:a16="http://schemas.microsoft.com/office/drawing/2014/main" id="{B6A54BB7-8400-4829-98A0-026A608BA188}"/>
                </a:ext>
              </a:extLst>
            </p:cNvPr>
            <p:cNvSpPr/>
            <p:nvPr/>
          </p:nvSpPr>
          <p:spPr bwMode="auto">
            <a:xfrm>
              <a:off x="4629151" y="3400425"/>
              <a:ext cx="257175" cy="182563"/>
            </a:xfrm>
            <a:custGeom>
              <a:avLst/>
              <a:gdLst>
                <a:gd name="T0" fmla="*/ 0 w 98"/>
                <a:gd name="T1" fmla="*/ 63 h 70"/>
                <a:gd name="T2" fmla="*/ 9 w 98"/>
                <a:gd name="T3" fmla="*/ 68 h 70"/>
                <a:gd name="T4" fmla="*/ 89 w 98"/>
                <a:gd name="T5" fmla="*/ 21 h 70"/>
                <a:gd name="T6" fmla="*/ 98 w 98"/>
                <a:gd name="T7" fmla="*/ 7 h 70"/>
                <a:gd name="T8" fmla="*/ 89 w 98"/>
                <a:gd name="T9" fmla="*/ 2 h 70"/>
                <a:gd name="T10" fmla="*/ 9 w 98"/>
                <a:gd name="T11" fmla="*/ 49 h 70"/>
                <a:gd name="T12" fmla="*/ 0 w 98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0">
                  <a:moveTo>
                    <a:pt x="0" y="63"/>
                  </a:moveTo>
                  <a:cubicBezTo>
                    <a:pt x="0" y="68"/>
                    <a:pt x="4" y="70"/>
                    <a:pt x="9" y="68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8"/>
                    <a:pt x="98" y="12"/>
                    <a:pt x="98" y="7"/>
                  </a:cubicBezTo>
                  <a:cubicBezTo>
                    <a:pt x="98" y="2"/>
                    <a:pt x="94" y="0"/>
                    <a:pt x="89" y="2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S1íḑê">
              <a:extLst>
                <a:ext uri="{FF2B5EF4-FFF2-40B4-BE49-F238E27FC236}">
                  <a16:creationId xmlns:a16="http://schemas.microsoft.com/office/drawing/2014/main" id="{7C1878DB-C649-4B72-9CFD-6E8E3FB623CA}"/>
                </a:ext>
              </a:extLst>
            </p:cNvPr>
            <p:cNvSpPr/>
            <p:nvPr/>
          </p:nvSpPr>
          <p:spPr bwMode="auto">
            <a:xfrm>
              <a:off x="4545013" y="3667125"/>
              <a:ext cx="42863" cy="65088"/>
            </a:xfrm>
            <a:custGeom>
              <a:avLst/>
              <a:gdLst>
                <a:gd name="T0" fmla="*/ 0 w 16"/>
                <a:gd name="T1" fmla="*/ 14 h 25"/>
                <a:gd name="T2" fmla="*/ 0 w 16"/>
                <a:gd name="T3" fmla="*/ 21 h 25"/>
                <a:gd name="T4" fmla="*/ 5 w 16"/>
                <a:gd name="T5" fmla="*/ 24 h 25"/>
                <a:gd name="T6" fmla="*/ 11 w 16"/>
                <a:gd name="T7" fmla="*/ 20 h 25"/>
                <a:gd name="T8" fmla="*/ 16 w 16"/>
                <a:gd name="T9" fmla="*/ 11 h 25"/>
                <a:gd name="T10" fmla="*/ 16 w 16"/>
                <a:gd name="T11" fmla="*/ 5 h 25"/>
                <a:gd name="T12" fmla="*/ 11 w 16"/>
                <a:gd name="T13" fmla="*/ 2 h 25"/>
                <a:gd name="T14" fmla="*/ 5 w 16"/>
                <a:gd name="T15" fmla="*/ 5 h 25"/>
                <a:gd name="T16" fmla="*/ 0 w 16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5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5"/>
                    <a:pt x="5" y="24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6" y="15"/>
                    <a:pt x="16" y="11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1"/>
                    <a:pt x="13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Sḷiḋè">
              <a:extLst>
                <a:ext uri="{FF2B5EF4-FFF2-40B4-BE49-F238E27FC236}">
                  <a16:creationId xmlns:a16="http://schemas.microsoft.com/office/drawing/2014/main" id="{0A8197B7-0B2D-4277-B7B9-C8AD065F1524}"/>
                </a:ext>
              </a:extLst>
            </p:cNvPr>
            <p:cNvSpPr/>
            <p:nvPr/>
          </p:nvSpPr>
          <p:spPr bwMode="auto">
            <a:xfrm>
              <a:off x="4629151" y="3497263"/>
              <a:ext cx="257175" cy="185738"/>
            </a:xfrm>
            <a:custGeom>
              <a:avLst/>
              <a:gdLst>
                <a:gd name="T0" fmla="*/ 0 w 98"/>
                <a:gd name="T1" fmla="*/ 64 h 71"/>
                <a:gd name="T2" fmla="*/ 9 w 98"/>
                <a:gd name="T3" fmla="*/ 68 h 71"/>
                <a:gd name="T4" fmla="*/ 89 w 98"/>
                <a:gd name="T5" fmla="*/ 22 h 71"/>
                <a:gd name="T6" fmla="*/ 98 w 98"/>
                <a:gd name="T7" fmla="*/ 7 h 71"/>
                <a:gd name="T8" fmla="*/ 89 w 98"/>
                <a:gd name="T9" fmla="*/ 3 h 71"/>
                <a:gd name="T10" fmla="*/ 9 w 98"/>
                <a:gd name="T11" fmla="*/ 49 h 71"/>
                <a:gd name="T12" fmla="*/ 0 w 98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8" y="13"/>
                    <a:pt x="98" y="7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ṡḻïḋe">
              <a:extLst>
                <a:ext uri="{FF2B5EF4-FFF2-40B4-BE49-F238E27FC236}">
                  <a16:creationId xmlns:a16="http://schemas.microsoft.com/office/drawing/2014/main" id="{CDBA58B3-1AD2-4B05-B6FA-D7EB36615286}"/>
                </a:ext>
              </a:extLst>
            </p:cNvPr>
            <p:cNvSpPr/>
            <p:nvPr/>
          </p:nvSpPr>
          <p:spPr bwMode="auto">
            <a:xfrm>
              <a:off x="4545013" y="3763963"/>
              <a:ext cx="42863" cy="68263"/>
            </a:xfrm>
            <a:custGeom>
              <a:avLst/>
              <a:gdLst>
                <a:gd name="T0" fmla="*/ 0 w 16"/>
                <a:gd name="T1" fmla="*/ 14 h 26"/>
                <a:gd name="T2" fmla="*/ 0 w 16"/>
                <a:gd name="T3" fmla="*/ 21 h 26"/>
                <a:gd name="T4" fmla="*/ 5 w 16"/>
                <a:gd name="T5" fmla="*/ 24 h 26"/>
                <a:gd name="T6" fmla="*/ 11 w 16"/>
                <a:gd name="T7" fmla="*/ 21 h 26"/>
                <a:gd name="T8" fmla="*/ 16 w 16"/>
                <a:gd name="T9" fmla="*/ 12 h 26"/>
                <a:gd name="T10" fmla="*/ 16 w 16"/>
                <a:gd name="T11" fmla="*/ 5 h 26"/>
                <a:gd name="T12" fmla="*/ 11 w 16"/>
                <a:gd name="T13" fmla="*/ 2 h 26"/>
                <a:gd name="T14" fmla="*/ 5 w 16"/>
                <a:gd name="T15" fmla="*/ 5 h 26"/>
                <a:gd name="T16" fmla="*/ 0 w 16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5"/>
                    <a:pt x="2" y="26"/>
                    <a:pt x="5" y="2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3" y="19"/>
                    <a:pt x="16" y="15"/>
                    <a:pt x="16" y="1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3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Sļïḍé">
              <a:extLst>
                <a:ext uri="{FF2B5EF4-FFF2-40B4-BE49-F238E27FC236}">
                  <a16:creationId xmlns:a16="http://schemas.microsoft.com/office/drawing/2014/main" id="{56DE4B3F-A56F-4CA5-86D0-D85BF1479AB2}"/>
                </a:ext>
              </a:extLst>
            </p:cNvPr>
            <p:cNvSpPr/>
            <p:nvPr/>
          </p:nvSpPr>
          <p:spPr bwMode="auto">
            <a:xfrm>
              <a:off x="4629151" y="3595688"/>
              <a:ext cx="257175" cy="184150"/>
            </a:xfrm>
            <a:custGeom>
              <a:avLst/>
              <a:gdLst>
                <a:gd name="T0" fmla="*/ 0 w 98"/>
                <a:gd name="T1" fmla="*/ 63 h 70"/>
                <a:gd name="T2" fmla="*/ 9 w 98"/>
                <a:gd name="T3" fmla="*/ 67 h 70"/>
                <a:gd name="T4" fmla="*/ 89 w 98"/>
                <a:gd name="T5" fmla="*/ 21 h 70"/>
                <a:gd name="T6" fmla="*/ 98 w 98"/>
                <a:gd name="T7" fmla="*/ 7 h 70"/>
                <a:gd name="T8" fmla="*/ 89 w 98"/>
                <a:gd name="T9" fmla="*/ 2 h 70"/>
                <a:gd name="T10" fmla="*/ 9 w 98"/>
                <a:gd name="T11" fmla="*/ 49 h 70"/>
                <a:gd name="T12" fmla="*/ 0 w 98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0">
                  <a:moveTo>
                    <a:pt x="0" y="63"/>
                  </a:moveTo>
                  <a:cubicBezTo>
                    <a:pt x="0" y="68"/>
                    <a:pt x="4" y="70"/>
                    <a:pt x="9" y="67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8"/>
                    <a:pt x="98" y="12"/>
                    <a:pt x="98" y="7"/>
                  </a:cubicBezTo>
                  <a:cubicBezTo>
                    <a:pt x="98" y="2"/>
                    <a:pt x="94" y="0"/>
                    <a:pt x="89" y="2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1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slîďê">
              <a:extLst>
                <a:ext uri="{FF2B5EF4-FFF2-40B4-BE49-F238E27FC236}">
                  <a16:creationId xmlns:a16="http://schemas.microsoft.com/office/drawing/2014/main" id="{6C7F6428-8ACE-4454-9DDC-3E7C405DF714}"/>
                </a:ext>
              </a:extLst>
            </p:cNvPr>
            <p:cNvSpPr/>
            <p:nvPr/>
          </p:nvSpPr>
          <p:spPr bwMode="auto">
            <a:xfrm>
              <a:off x="4543426" y="3743325"/>
              <a:ext cx="339725" cy="234950"/>
            </a:xfrm>
            <a:custGeom>
              <a:avLst/>
              <a:gdLst>
                <a:gd name="T0" fmla="*/ 9 w 130"/>
                <a:gd name="T1" fmla="*/ 68 h 90"/>
                <a:gd name="T2" fmla="*/ 121 w 130"/>
                <a:gd name="T3" fmla="*/ 3 h 90"/>
                <a:gd name="T4" fmla="*/ 130 w 130"/>
                <a:gd name="T5" fmla="*/ 8 h 90"/>
                <a:gd name="T6" fmla="*/ 121 w 130"/>
                <a:gd name="T7" fmla="*/ 22 h 90"/>
                <a:gd name="T8" fmla="*/ 9 w 130"/>
                <a:gd name="T9" fmla="*/ 87 h 90"/>
                <a:gd name="T10" fmla="*/ 0 w 130"/>
                <a:gd name="T11" fmla="*/ 83 h 90"/>
                <a:gd name="T12" fmla="*/ 9 w 130"/>
                <a:gd name="T13" fmla="*/ 6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90">
                  <a:moveTo>
                    <a:pt x="9" y="68"/>
                  </a:moveTo>
                  <a:cubicBezTo>
                    <a:pt x="121" y="3"/>
                    <a:pt x="121" y="3"/>
                    <a:pt x="121" y="3"/>
                  </a:cubicBezTo>
                  <a:cubicBezTo>
                    <a:pt x="126" y="0"/>
                    <a:pt x="130" y="2"/>
                    <a:pt x="130" y="8"/>
                  </a:cubicBezTo>
                  <a:cubicBezTo>
                    <a:pt x="130" y="13"/>
                    <a:pt x="126" y="19"/>
                    <a:pt x="121" y="22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4" y="90"/>
                    <a:pt x="0" y="88"/>
                    <a:pt x="0" y="83"/>
                  </a:cubicBezTo>
                  <a:cubicBezTo>
                    <a:pt x="0" y="77"/>
                    <a:pt x="4" y="71"/>
                    <a:pt x="9" y="68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sļïḑé">
              <a:extLst>
                <a:ext uri="{FF2B5EF4-FFF2-40B4-BE49-F238E27FC236}">
                  <a16:creationId xmlns:a16="http://schemas.microsoft.com/office/drawing/2014/main" id="{C244D7E6-4818-42EA-937E-4B3F3607A773}"/>
                </a:ext>
              </a:extLst>
            </p:cNvPr>
            <p:cNvSpPr/>
            <p:nvPr/>
          </p:nvSpPr>
          <p:spPr bwMode="auto">
            <a:xfrm>
              <a:off x="4543426" y="4011613"/>
              <a:ext cx="41275" cy="65088"/>
            </a:xfrm>
            <a:custGeom>
              <a:avLst/>
              <a:gdLst>
                <a:gd name="T0" fmla="*/ 0 w 16"/>
                <a:gd name="T1" fmla="*/ 14 h 25"/>
                <a:gd name="T2" fmla="*/ 0 w 16"/>
                <a:gd name="T3" fmla="*/ 20 h 25"/>
                <a:gd name="T4" fmla="*/ 5 w 16"/>
                <a:gd name="T5" fmla="*/ 23 h 25"/>
                <a:gd name="T6" fmla="*/ 11 w 16"/>
                <a:gd name="T7" fmla="*/ 20 h 25"/>
                <a:gd name="T8" fmla="*/ 16 w 16"/>
                <a:gd name="T9" fmla="*/ 11 h 25"/>
                <a:gd name="T10" fmla="*/ 16 w 16"/>
                <a:gd name="T11" fmla="*/ 4 h 25"/>
                <a:gd name="T12" fmla="*/ 11 w 16"/>
                <a:gd name="T13" fmla="*/ 1 h 25"/>
                <a:gd name="T14" fmla="*/ 5 w 16"/>
                <a:gd name="T15" fmla="*/ 5 h 25"/>
                <a:gd name="T16" fmla="*/ 0 w 16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5">
                  <a:moveTo>
                    <a:pt x="0" y="14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2" y="25"/>
                    <a:pt x="5" y="2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4" y="18"/>
                    <a:pt x="16" y="14"/>
                    <a:pt x="16" y="11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1"/>
                    <a:pt x="14" y="0"/>
                    <a:pt x="11" y="1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6"/>
                    <a:pt x="0" y="10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ş1íḑè">
              <a:extLst>
                <a:ext uri="{FF2B5EF4-FFF2-40B4-BE49-F238E27FC236}">
                  <a16:creationId xmlns:a16="http://schemas.microsoft.com/office/drawing/2014/main" id="{DCB1CFCA-F402-4C9C-8938-310A4E11114C}"/>
                </a:ext>
              </a:extLst>
            </p:cNvPr>
            <p:cNvSpPr/>
            <p:nvPr/>
          </p:nvSpPr>
          <p:spPr bwMode="auto">
            <a:xfrm>
              <a:off x="4627563" y="3841750"/>
              <a:ext cx="255588" cy="182563"/>
            </a:xfrm>
            <a:custGeom>
              <a:avLst/>
              <a:gdLst>
                <a:gd name="T0" fmla="*/ 0 w 98"/>
                <a:gd name="T1" fmla="*/ 63 h 70"/>
                <a:gd name="T2" fmla="*/ 9 w 98"/>
                <a:gd name="T3" fmla="*/ 68 h 70"/>
                <a:gd name="T4" fmla="*/ 89 w 98"/>
                <a:gd name="T5" fmla="*/ 21 h 70"/>
                <a:gd name="T6" fmla="*/ 98 w 98"/>
                <a:gd name="T7" fmla="*/ 7 h 70"/>
                <a:gd name="T8" fmla="*/ 89 w 98"/>
                <a:gd name="T9" fmla="*/ 3 h 70"/>
                <a:gd name="T10" fmla="*/ 9 w 98"/>
                <a:gd name="T11" fmla="*/ 49 h 70"/>
                <a:gd name="T12" fmla="*/ 0 w 98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0">
                  <a:moveTo>
                    <a:pt x="0" y="63"/>
                  </a:moveTo>
                  <a:cubicBezTo>
                    <a:pt x="0" y="69"/>
                    <a:pt x="4" y="70"/>
                    <a:pt x="9" y="68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9"/>
                    <a:pt x="98" y="12"/>
                    <a:pt x="98" y="7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ṡļíḍè">
              <a:extLst>
                <a:ext uri="{FF2B5EF4-FFF2-40B4-BE49-F238E27FC236}">
                  <a16:creationId xmlns:a16="http://schemas.microsoft.com/office/drawing/2014/main" id="{867CBA31-2ED7-4203-8859-8B9007C87000}"/>
                </a:ext>
              </a:extLst>
            </p:cNvPr>
            <p:cNvSpPr/>
            <p:nvPr/>
          </p:nvSpPr>
          <p:spPr bwMode="auto">
            <a:xfrm>
              <a:off x="4543426" y="4108450"/>
              <a:ext cx="41275" cy="68263"/>
            </a:xfrm>
            <a:custGeom>
              <a:avLst/>
              <a:gdLst>
                <a:gd name="T0" fmla="*/ 0 w 16"/>
                <a:gd name="T1" fmla="*/ 14 h 26"/>
                <a:gd name="T2" fmla="*/ 0 w 16"/>
                <a:gd name="T3" fmla="*/ 21 h 26"/>
                <a:gd name="T4" fmla="*/ 5 w 16"/>
                <a:gd name="T5" fmla="*/ 24 h 26"/>
                <a:gd name="T6" fmla="*/ 11 w 16"/>
                <a:gd name="T7" fmla="*/ 21 h 26"/>
                <a:gd name="T8" fmla="*/ 16 w 16"/>
                <a:gd name="T9" fmla="*/ 12 h 26"/>
                <a:gd name="T10" fmla="*/ 16 w 16"/>
                <a:gd name="T11" fmla="*/ 5 h 26"/>
                <a:gd name="T12" fmla="*/ 11 w 16"/>
                <a:gd name="T13" fmla="*/ 2 h 26"/>
                <a:gd name="T14" fmla="*/ 5 w 16"/>
                <a:gd name="T15" fmla="*/ 5 h 26"/>
                <a:gd name="T16" fmla="*/ 0 w 16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5" y="2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4" y="19"/>
                    <a:pt x="16" y="15"/>
                    <a:pt x="16" y="1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4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ṩ1îďé">
              <a:extLst>
                <a:ext uri="{FF2B5EF4-FFF2-40B4-BE49-F238E27FC236}">
                  <a16:creationId xmlns:a16="http://schemas.microsoft.com/office/drawing/2014/main" id="{63C70588-5170-4C97-8FCF-50B144769F59}"/>
                </a:ext>
              </a:extLst>
            </p:cNvPr>
            <p:cNvSpPr/>
            <p:nvPr/>
          </p:nvSpPr>
          <p:spPr bwMode="auto">
            <a:xfrm>
              <a:off x="4627563" y="3938588"/>
              <a:ext cx="255588" cy="185738"/>
            </a:xfrm>
            <a:custGeom>
              <a:avLst/>
              <a:gdLst>
                <a:gd name="T0" fmla="*/ 0 w 98"/>
                <a:gd name="T1" fmla="*/ 64 h 71"/>
                <a:gd name="T2" fmla="*/ 9 w 98"/>
                <a:gd name="T3" fmla="*/ 68 h 71"/>
                <a:gd name="T4" fmla="*/ 89 w 98"/>
                <a:gd name="T5" fmla="*/ 22 h 71"/>
                <a:gd name="T6" fmla="*/ 98 w 98"/>
                <a:gd name="T7" fmla="*/ 8 h 71"/>
                <a:gd name="T8" fmla="*/ 89 w 98"/>
                <a:gd name="T9" fmla="*/ 3 h 71"/>
                <a:gd name="T10" fmla="*/ 9 w 98"/>
                <a:gd name="T11" fmla="*/ 50 h 71"/>
                <a:gd name="T12" fmla="*/ 0 w 98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8" y="13"/>
                    <a:pt x="98" y="8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2"/>
                    <a:pt x="0" y="59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ṡḷíḑè">
              <a:extLst>
                <a:ext uri="{FF2B5EF4-FFF2-40B4-BE49-F238E27FC236}">
                  <a16:creationId xmlns:a16="http://schemas.microsoft.com/office/drawing/2014/main" id="{91D67C17-A8BF-4EB3-B342-FC5C02D4A7A8}"/>
                </a:ext>
              </a:extLst>
            </p:cNvPr>
            <p:cNvSpPr/>
            <p:nvPr/>
          </p:nvSpPr>
          <p:spPr bwMode="auto">
            <a:xfrm>
              <a:off x="4543426" y="4208463"/>
              <a:ext cx="41275" cy="65088"/>
            </a:xfrm>
            <a:custGeom>
              <a:avLst/>
              <a:gdLst>
                <a:gd name="T0" fmla="*/ 0 w 16"/>
                <a:gd name="T1" fmla="*/ 14 h 25"/>
                <a:gd name="T2" fmla="*/ 0 w 16"/>
                <a:gd name="T3" fmla="*/ 21 h 25"/>
                <a:gd name="T4" fmla="*/ 5 w 16"/>
                <a:gd name="T5" fmla="*/ 24 h 25"/>
                <a:gd name="T6" fmla="*/ 11 w 16"/>
                <a:gd name="T7" fmla="*/ 20 h 25"/>
                <a:gd name="T8" fmla="*/ 16 w 16"/>
                <a:gd name="T9" fmla="*/ 11 h 25"/>
                <a:gd name="T10" fmla="*/ 16 w 16"/>
                <a:gd name="T11" fmla="*/ 4 h 25"/>
                <a:gd name="T12" fmla="*/ 11 w 16"/>
                <a:gd name="T13" fmla="*/ 1 h 25"/>
                <a:gd name="T14" fmla="*/ 5 w 16"/>
                <a:gd name="T15" fmla="*/ 5 h 25"/>
                <a:gd name="T16" fmla="*/ 0 w 16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5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5"/>
                    <a:pt x="5" y="24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4" y="18"/>
                    <a:pt x="16" y="14"/>
                    <a:pt x="16" y="11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1"/>
                    <a:pt x="14" y="0"/>
                    <a:pt x="11" y="1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6"/>
                    <a:pt x="0" y="10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ṥ1ïďe">
              <a:extLst>
                <a:ext uri="{FF2B5EF4-FFF2-40B4-BE49-F238E27FC236}">
                  <a16:creationId xmlns:a16="http://schemas.microsoft.com/office/drawing/2014/main" id="{F06BD77E-F2BB-40A9-AB76-F05943EB56E4}"/>
                </a:ext>
              </a:extLst>
            </p:cNvPr>
            <p:cNvSpPr/>
            <p:nvPr/>
          </p:nvSpPr>
          <p:spPr bwMode="auto">
            <a:xfrm>
              <a:off x="4627563" y="4038600"/>
              <a:ext cx="255588" cy="185738"/>
            </a:xfrm>
            <a:custGeom>
              <a:avLst/>
              <a:gdLst>
                <a:gd name="T0" fmla="*/ 0 w 98"/>
                <a:gd name="T1" fmla="*/ 63 h 71"/>
                <a:gd name="T2" fmla="*/ 9 w 98"/>
                <a:gd name="T3" fmla="*/ 68 h 71"/>
                <a:gd name="T4" fmla="*/ 89 w 98"/>
                <a:gd name="T5" fmla="*/ 21 h 71"/>
                <a:gd name="T6" fmla="*/ 98 w 98"/>
                <a:gd name="T7" fmla="*/ 7 h 71"/>
                <a:gd name="T8" fmla="*/ 89 w 98"/>
                <a:gd name="T9" fmla="*/ 3 h 71"/>
                <a:gd name="T10" fmla="*/ 9 w 98"/>
                <a:gd name="T11" fmla="*/ 49 h 71"/>
                <a:gd name="T12" fmla="*/ 0 w 98"/>
                <a:gd name="T13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3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9"/>
                    <a:pt x="98" y="12"/>
                    <a:pt x="98" y="7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ṩḷíḓè">
              <a:extLst>
                <a:ext uri="{FF2B5EF4-FFF2-40B4-BE49-F238E27FC236}">
                  <a16:creationId xmlns:a16="http://schemas.microsoft.com/office/drawing/2014/main" id="{34881F07-6621-4FBB-93A5-400B3594E26F}"/>
                </a:ext>
              </a:extLst>
            </p:cNvPr>
            <p:cNvSpPr/>
            <p:nvPr/>
          </p:nvSpPr>
          <p:spPr bwMode="auto">
            <a:xfrm>
              <a:off x="4543426" y="4305300"/>
              <a:ext cx="41275" cy="66675"/>
            </a:xfrm>
            <a:custGeom>
              <a:avLst/>
              <a:gdLst>
                <a:gd name="T0" fmla="*/ 0 w 16"/>
                <a:gd name="T1" fmla="*/ 14 h 26"/>
                <a:gd name="T2" fmla="*/ 0 w 16"/>
                <a:gd name="T3" fmla="*/ 21 h 26"/>
                <a:gd name="T4" fmla="*/ 5 w 16"/>
                <a:gd name="T5" fmla="*/ 24 h 26"/>
                <a:gd name="T6" fmla="*/ 11 w 16"/>
                <a:gd name="T7" fmla="*/ 21 h 26"/>
                <a:gd name="T8" fmla="*/ 16 w 16"/>
                <a:gd name="T9" fmla="*/ 12 h 26"/>
                <a:gd name="T10" fmla="*/ 16 w 16"/>
                <a:gd name="T11" fmla="*/ 5 h 26"/>
                <a:gd name="T12" fmla="*/ 11 w 16"/>
                <a:gd name="T13" fmla="*/ 2 h 26"/>
                <a:gd name="T14" fmla="*/ 5 w 16"/>
                <a:gd name="T15" fmla="*/ 5 h 26"/>
                <a:gd name="T16" fmla="*/ 0 w 16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5" y="2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4" y="19"/>
                    <a:pt x="16" y="15"/>
                    <a:pt x="16" y="1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4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$ļiḑê">
              <a:extLst>
                <a:ext uri="{FF2B5EF4-FFF2-40B4-BE49-F238E27FC236}">
                  <a16:creationId xmlns:a16="http://schemas.microsoft.com/office/drawing/2014/main" id="{0D9B415E-FAA4-4AD1-A108-61625DB27D02}"/>
                </a:ext>
              </a:extLst>
            </p:cNvPr>
            <p:cNvSpPr/>
            <p:nvPr/>
          </p:nvSpPr>
          <p:spPr bwMode="auto">
            <a:xfrm>
              <a:off x="4627563" y="4135438"/>
              <a:ext cx="255588" cy="185738"/>
            </a:xfrm>
            <a:custGeom>
              <a:avLst/>
              <a:gdLst>
                <a:gd name="T0" fmla="*/ 0 w 98"/>
                <a:gd name="T1" fmla="*/ 64 h 71"/>
                <a:gd name="T2" fmla="*/ 9 w 98"/>
                <a:gd name="T3" fmla="*/ 68 h 71"/>
                <a:gd name="T4" fmla="*/ 89 w 98"/>
                <a:gd name="T5" fmla="*/ 22 h 71"/>
                <a:gd name="T6" fmla="*/ 98 w 98"/>
                <a:gd name="T7" fmla="*/ 8 h 71"/>
                <a:gd name="T8" fmla="*/ 89 w 98"/>
                <a:gd name="T9" fmla="*/ 3 h 71"/>
                <a:gd name="T10" fmla="*/ 9 w 98"/>
                <a:gd name="T11" fmla="*/ 49 h 71"/>
                <a:gd name="T12" fmla="*/ 0 w 98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8" y="13"/>
                    <a:pt x="98" y="8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9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śļîḑé">
              <a:extLst>
                <a:ext uri="{FF2B5EF4-FFF2-40B4-BE49-F238E27FC236}">
                  <a16:creationId xmlns:a16="http://schemas.microsoft.com/office/drawing/2014/main" id="{D1BBF2F6-F31C-4E66-8607-988E3E987E7F}"/>
                </a:ext>
              </a:extLst>
            </p:cNvPr>
            <p:cNvSpPr/>
            <p:nvPr/>
          </p:nvSpPr>
          <p:spPr bwMode="auto">
            <a:xfrm>
              <a:off x="6075363" y="2492375"/>
              <a:ext cx="638175" cy="431800"/>
            </a:xfrm>
            <a:custGeom>
              <a:avLst/>
              <a:gdLst>
                <a:gd name="T0" fmla="*/ 0 w 244"/>
                <a:gd name="T1" fmla="*/ 148 h 165"/>
                <a:gd name="T2" fmla="*/ 0 w 244"/>
                <a:gd name="T3" fmla="*/ 157 h 165"/>
                <a:gd name="T4" fmla="*/ 9 w 244"/>
                <a:gd name="T5" fmla="*/ 162 h 165"/>
                <a:gd name="T6" fmla="*/ 236 w 244"/>
                <a:gd name="T7" fmla="*/ 31 h 165"/>
                <a:gd name="T8" fmla="*/ 244 w 244"/>
                <a:gd name="T9" fmla="*/ 15 h 165"/>
                <a:gd name="T10" fmla="*/ 244 w 244"/>
                <a:gd name="T11" fmla="*/ 7 h 165"/>
                <a:gd name="T12" fmla="*/ 236 w 244"/>
                <a:gd name="T13" fmla="*/ 2 h 165"/>
                <a:gd name="T14" fmla="*/ 9 w 244"/>
                <a:gd name="T15" fmla="*/ 133 h 165"/>
                <a:gd name="T16" fmla="*/ 0 w 244"/>
                <a:gd name="T17" fmla="*/ 148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165">
                  <a:moveTo>
                    <a:pt x="0" y="148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63"/>
                    <a:pt x="4" y="165"/>
                    <a:pt x="9" y="162"/>
                  </a:cubicBezTo>
                  <a:cubicBezTo>
                    <a:pt x="236" y="31"/>
                    <a:pt x="236" y="31"/>
                    <a:pt x="236" y="31"/>
                  </a:cubicBezTo>
                  <a:cubicBezTo>
                    <a:pt x="240" y="28"/>
                    <a:pt x="244" y="21"/>
                    <a:pt x="244" y="15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4" y="2"/>
                    <a:pt x="240" y="0"/>
                    <a:pt x="236" y="2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4" y="136"/>
                    <a:pt x="0" y="143"/>
                    <a:pt x="0" y="148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ṣlïḍe">
              <a:extLst>
                <a:ext uri="{FF2B5EF4-FFF2-40B4-BE49-F238E27FC236}">
                  <a16:creationId xmlns:a16="http://schemas.microsoft.com/office/drawing/2014/main" id="{46884E5E-42CF-4F96-B70E-6C9E69518401}"/>
                </a:ext>
              </a:extLst>
            </p:cNvPr>
            <p:cNvSpPr/>
            <p:nvPr/>
          </p:nvSpPr>
          <p:spPr bwMode="auto">
            <a:xfrm>
              <a:off x="6075363" y="2589213"/>
              <a:ext cx="725488" cy="455613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ṣľîḓê">
              <a:extLst>
                <a:ext uri="{FF2B5EF4-FFF2-40B4-BE49-F238E27FC236}">
                  <a16:creationId xmlns:a16="http://schemas.microsoft.com/office/drawing/2014/main" id="{B89D13BB-A040-4FCB-9E98-1B1061541E7C}"/>
                </a:ext>
              </a:extLst>
            </p:cNvPr>
            <p:cNvSpPr/>
            <p:nvPr/>
          </p:nvSpPr>
          <p:spPr bwMode="auto">
            <a:xfrm>
              <a:off x="6075363" y="2689225"/>
              <a:ext cx="725488" cy="452438"/>
            </a:xfrm>
            <a:custGeom>
              <a:avLst/>
              <a:gdLst>
                <a:gd name="T0" fmla="*/ 9 w 277"/>
                <a:gd name="T1" fmla="*/ 152 h 173"/>
                <a:gd name="T2" fmla="*/ 268 w 277"/>
                <a:gd name="T3" fmla="*/ 2 h 173"/>
                <a:gd name="T4" fmla="*/ 277 w 277"/>
                <a:gd name="T5" fmla="*/ 7 h 173"/>
                <a:gd name="T6" fmla="*/ 268 w 277"/>
                <a:gd name="T7" fmla="*/ 21 h 173"/>
                <a:gd name="T8" fmla="*/ 9 w 277"/>
                <a:gd name="T9" fmla="*/ 171 h 173"/>
                <a:gd name="T10" fmla="*/ 0 w 277"/>
                <a:gd name="T11" fmla="*/ 166 h 173"/>
                <a:gd name="T12" fmla="*/ 9 w 277"/>
                <a:gd name="T13" fmla="*/ 15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3">
                  <a:moveTo>
                    <a:pt x="9" y="15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8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3"/>
                    <a:pt x="0" y="171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ṡľíḑe">
              <a:extLst>
                <a:ext uri="{FF2B5EF4-FFF2-40B4-BE49-F238E27FC236}">
                  <a16:creationId xmlns:a16="http://schemas.microsoft.com/office/drawing/2014/main" id="{DB49AA21-B17F-4D12-85E1-6F21291C541A}"/>
                </a:ext>
              </a:extLst>
            </p:cNvPr>
            <p:cNvSpPr/>
            <p:nvPr/>
          </p:nvSpPr>
          <p:spPr bwMode="auto">
            <a:xfrm>
              <a:off x="6075363" y="2786063"/>
              <a:ext cx="725488" cy="454025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ṥļïḑê">
              <a:extLst>
                <a:ext uri="{FF2B5EF4-FFF2-40B4-BE49-F238E27FC236}">
                  <a16:creationId xmlns:a16="http://schemas.microsoft.com/office/drawing/2014/main" id="{5DED4D73-8030-455C-B935-57AE616BC7A2}"/>
                </a:ext>
              </a:extLst>
            </p:cNvPr>
            <p:cNvSpPr/>
            <p:nvPr/>
          </p:nvSpPr>
          <p:spPr bwMode="auto">
            <a:xfrm>
              <a:off x="6075363" y="2884488"/>
              <a:ext cx="725488" cy="452438"/>
            </a:xfrm>
            <a:custGeom>
              <a:avLst/>
              <a:gdLst>
                <a:gd name="T0" fmla="*/ 9 w 277"/>
                <a:gd name="T1" fmla="*/ 152 h 173"/>
                <a:gd name="T2" fmla="*/ 268 w 277"/>
                <a:gd name="T3" fmla="*/ 2 h 173"/>
                <a:gd name="T4" fmla="*/ 277 w 277"/>
                <a:gd name="T5" fmla="*/ 7 h 173"/>
                <a:gd name="T6" fmla="*/ 268 w 277"/>
                <a:gd name="T7" fmla="*/ 21 h 173"/>
                <a:gd name="T8" fmla="*/ 9 w 277"/>
                <a:gd name="T9" fmla="*/ 171 h 173"/>
                <a:gd name="T10" fmla="*/ 0 w 277"/>
                <a:gd name="T11" fmla="*/ 166 h 173"/>
                <a:gd name="T12" fmla="*/ 9 w 277"/>
                <a:gd name="T13" fmla="*/ 15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3">
                  <a:moveTo>
                    <a:pt x="9" y="15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8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3"/>
                    <a:pt x="0" y="171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ṡḻïḑè">
              <a:extLst>
                <a:ext uri="{FF2B5EF4-FFF2-40B4-BE49-F238E27FC236}">
                  <a16:creationId xmlns:a16="http://schemas.microsoft.com/office/drawing/2014/main" id="{A96E50CA-DC08-483E-8EC9-152E2C57FF03}"/>
                </a:ext>
              </a:extLst>
            </p:cNvPr>
            <p:cNvSpPr/>
            <p:nvPr/>
          </p:nvSpPr>
          <p:spPr bwMode="auto">
            <a:xfrm>
              <a:off x="6075363" y="2981325"/>
              <a:ext cx="725488" cy="455613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ṧḻîḋè">
              <a:extLst>
                <a:ext uri="{FF2B5EF4-FFF2-40B4-BE49-F238E27FC236}">
                  <a16:creationId xmlns:a16="http://schemas.microsoft.com/office/drawing/2014/main" id="{C89BD2DD-6390-4AC2-B5C0-EDBD5B163F34}"/>
                </a:ext>
              </a:extLst>
            </p:cNvPr>
            <p:cNvSpPr/>
            <p:nvPr/>
          </p:nvSpPr>
          <p:spPr bwMode="auto">
            <a:xfrm>
              <a:off x="6075363" y="3081338"/>
              <a:ext cx="725488" cy="452438"/>
            </a:xfrm>
            <a:custGeom>
              <a:avLst/>
              <a:gdLst>
                <a:gd name="T0" fmla="*/ 9 w 277"/>
                <a:gd name="T1" fmla="*/ 152 h 173"/>
                <a:gd name="T2" fmla="*/ 268 w 277"/>
                <a:gd name="T3" fmla="*/ 2 h 173"/>
                <a:gd name="T4" fmla="*/ 277 w 277"/>
                <a:gd name="T5" fmla="*/ 7 h 173"/>
                <a:gd name="T6" fmla="*/ 268 w 277"/>
                <a:gd name="T7" fmla="*/ 21 h 173"/>
                <a:gd name="T8" fmla="*/ 9 w 277"/>
                <a:gd name="T9" fmla="*/ 171 h 173"/>
                <a:gd name="T10" fmla="*/ 0 w 277"/>
                <a:gd name="T11" fmla="*/ 166 h 173"/>
                <a:gd name="T12" fmla="*/ 9 w 277"/>
                <a:gd name="T13" fmla="*/ 15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3">
                  <a:moveTo>
                    <a:pt x="9" y="15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8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3"/>
                    <a:pt x="0" y="171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şḻîḓe">
              <a:extLst>
                <a:ext uri="{FF2B5EF4-FFF2-40B4-BE49-F238E27FC236}">
                  <a16:creationId xmlns:a16="http://schemas.microsoft.com/office/drawing/2014/main" id="{8F427DC3-7216-48D5-8AD3-0C3006EEAAF5}"/>
                </a:ext>
              </a:extLst>
            </p:cNvPr>
            <p:cNvSpPr/>
            <p:nvPr/>
          </p:nvSpPr>
          <p:spPr bwMode="auto">
            <a:xfrm>
              <a:off x="6075363" y="3178175"/>
              <a:ext cx="725488" cy="454025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ṩľîḓe">
              <a:extLst>
                <a:ext uri="{FF2B5EF4-FFF2-40B4-BE49-F238E27FC236}">
                  <a16:creationId xmlns:a16="http://schemas.microsoft.com/office/drawing/2014/main" id="{11AB37BB-928A-4F08-B421-22D215F0DD4A}"/>
                </a:ext>
              </a:extLst>
            </p:cNvPr>
            <p:cNvSpPr/>
            <p:nvPr/>
          </p:nvSpPr>
          <p:spPr bwMode="auto">
            <a:xfrm>
              <a:off x="6075363" y="3276600"/>
              <a:ext cx="725488" cy="452438"/>
            </a:xfrm>
            <a:custGeom>
              <a:avLst/>
              <a:gdLst>
                <a:gd name="T0" fmla="*/ 9 w 277"/>
                <a:gd name="T1" fmla="*/ 152 h 173"/>
                <a:gd name="T2" fmla="*/ 268 w 277"/>
                <a:gd name="T3" fmla="*/ 2 h 173"/>
                <a:gd name="T4" fmla="*/ 277 w 277"/>
                <a:gd name="T5" fmla="*/ 7 h 173"/>
                <a:gd name="T6" fmla="*/ 268 w 277"/>
                <a:gd name="T7" fmla="*/ 21 h 173"/>
                <a:gd name="T8" fmla="*/ 9 w 277"/>
                <a:gd name="T9" fmla="*/ 171 h 173"/>
                <a:gd name="T10" fmla="*/ 0 w 277"/>
                <a:gd name="T11" fmla="*/ 166 h 173"/>
                <a:gd name="T12" fmla="*/ 9 w 277"/>
                <a:gd name="T13" fmla="*/ 15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3">
                  <a:moveTo>
                    <a:pt x="9" y="15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8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3"/>
                    <a:pt x="0" y="171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ṥḷîdê">
              <a:extLst>
                <a:ext uri="{FF2B5EF4-FFF2-40B4-BE49-F238E27FC236}">
                  <a16:creationId xmlns:a16="http://schemas.microsoft.com/office/drawing/2014/main" id="{06DB618D-AC76-4BA8-A3C5-D67B1B87FA8D}"/>
                </a:ext>
              </a:extLst>
            </p:cNvPr>
            <p:cNvSpPr/>
            <p:nvPr/>
          </p:nvSpPr>
          <p:spPr bwMode="auto">
            <a:xfrm>
              <a:off x="5056188" y="2908300"/>
              <a:ext cx="935038" cy="1458913"/>
            </a:xfrm>
            <a:custGeom>
              <a:avLst/>
              <a:gdLst>
                <a:gd name="T0" fmla="*/ 8 w 357"/>
                <a:gd name="T1" fmla="*/ 199 h 558"/>
                <a:gd name="T2" fmla="*/ 348 w 357"/>
                <a:gd name="T3" fmla="*/ 3 h 558"/>
                <a:gd name="T4" fmla="*/ 357 w 357"/>
                <a:gd name="T5" fmla="*/ 8 h 558"/>
                <a:gd name="T6" fmla="*/ 357 w 357"/>
                <a:gd name="T7" fmla="*/ 344 h 558"/>
                <a:gd name="T8" fmla="*/ 348 w 357"/>
                <a:gd name="T9" fmla="*/ 359 h 558"/>
                <a:gd name="T10" fmla="*/ 8 w 357"/>
                <a:gd name="T11" fmla="*/ 556 h 558"/>
                <a:gd name="T12" fmla="*/ 0 w 357"/>
                <a:gd name="T13" fmla="*/ 551 h 558"/>
                <a:gd name="T14" fmla="*/ 0 w 357"/>
                <a:gd name="T15" fmla="*/ 214 h 558"/>
                <a:gd name="T16" fmla="*/ 8 w 357"/>
                <a:gd name="T17" fmla="*/ 199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558">
                  <a:moveTo>
                    <a:pt x="8" y="199"/>
                  </a:moveTo>
                  <a:cubicBezTo>
                    <a:pt x="348" y="3"/>
                    <a:pt x="348" y="3"/>
                    <a:pt x="348" y="3"/>
                  </a:cubicBezTo>
                  <a:cubicBezTo>
                    <a:pt x="353" y="0"/>
                    <a:pt x="357" y="2"/>
                    <a:pt x="357" y="8"/>
                  </a:cubicBezTo>
                  <a:cubicBezTo>
                    <a:pt x="357" y="344"/>
                    <a:pt x="357" y="344"/>
                    <a:pt x="357" y="344"/>
                  </a:cubicBezTo>
                  <a:cubicBezTo>
                    <a:pt x="357" y="350"/>
                    <a:pt x="353" y="357"/>
                    <a:pt x="348" y="359"/>
                  </a:cubicBezTo>
                  <a:cubicBezTo>
                    <a:pt x="8" y="556"/>
                    <a:pt x="8" y="556"/>
                    <a:pt x="8" y="556"/>
                  </a:cubicBezTo>
                  <a:cubicBezTo>
                    <a:pt x="3" y="558"/>
                    <a:pt x="0" y="556"/>
                    <a:pt x="0" y="551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09"/>
                    <a:pt x="3" y="202"/>
                    <a:pt x="8" y="199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ş1íḑe">
              <a:extLst>
                <a:ext uri="{FF2B5EF4-FFF2-40B4-BE49-F238E27FC236}">
                  <a16:creationId xmlns:a16="http://schemas.microsoft.com/office/drawing/2014/main" id="{94F16106-C2AF-4F9D-A6F1-CE0EE04F68E5}"/>
                </a:ext>
              </a:extLst>
            </p:cNvPr>
            <p:cNvSpPr/>
            <p:nvPr/>
          </p:nvSpPr>
          <p:spPr bwMode="auto">
            <a:xfrm>
              <a:off x="5056188" y="3416300"/>
              <a:ext cx="935038" cy="950913"/>
            </a:xfrm>
            <a:custGeom>
              <a:avLst/>
              <a:gdLst>
                <a:gd name="T0" fmla="*/ 262 w 357"/>
                <a:gd name="T1" fmla="*/ 0 h 364"/>
                <a:gd name="T2" fmla="*/ 205 w 357"/>
                <a:gd name="T3" fmla="*/ 100 h 364"/>
                <a:gd name="T4" fmla="*/ 245 w 357"/>
                <a:gd name="T5" fmla="*/ 152 h 364"/>
                <a:gd name="T6" fmla="*/ 113 w 357"/>
                <a:gd name="T7" fmla="*/ 38 h 364"/>
                <a:gd name="T8" fmla="*/ 0 w 357"/>
                <a:gd name="T9" fmla="*/ 285 h 364"/>
                <a:gd name="T10" fmla="*/ 0 w 357"/>
                <a:gd name="T11" fmla="*/ 357 h 364"/>
                <a:gd name="T12" fmla="*/ 8 w 357"/>
                <a:gd name="T13" fmla="*/ 362 h 364"/>
                <a:gd name="T14" fmla="*/ 348 w 357"/>
                <a:gd name="T15" fmla="*/ 165 h 364"/>
                <a:gd name="T16" fmla="*/ 357 w 357"/>
                <a:gd name="T17" fmla="*/ 150 h 364"/>
                <a:gd name="T18" fmla="*/ 357 w 357"/>
                <a:gd name="T19" fmla="*/ 86 h 364"/>
                <a:gd name="T20" fmla="*/ 262 w 357"/>
                <a:gd name="T21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7" h="364">
                  <a:moveTo>
                    <a:pt x="262" y="0"/>
                  </a:moveTo>
                  <a:cubicBezTo>
                    <a:pt x="205" y="100"/>
                    <a:pt x="205" y="100"/>
                    <a:pt x="205" y="100"/>
                  </a:cubicBezTo>
                  <a:cubicBezTo>
                    <a:pt x="245" y="152"/>
                    <a:pt x="245" y="152"/>
                    <a:pt x="245" y="152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62"/>
                    <a:pt x="3" y="364"/>
                    <a:pt x="8" y="362"/>
                  </a:cubicBezTo>
                  <a:cubicBezTo>
                    <a:pt x="348" y="165"/>
                    <a:pt x="348" y="165"/>
                    <a:pt x="348" y="165"/>
                  </a:cubicBezTo>
                  <a:cubicBezTo>
                    <a:pt x="353" y="163"/>
                    <a:pt x="357" y="156"/>
                    <a:pt x="357" y="150"/>
                  </a:cubicBezTo>
                  <a:cubicBezTo>
                    <a:pt x="357" y="86"/>
                    <a:pt x="357" y="86"/>
                    <a:pt x="357" y="86"/>
                  </a:cubicBezTo>
                  <a:cubicBezTo>
                    <a:pt x="262" y="0"/>
                    <a:pt x="262" y="0"/>
                    <a:pt x="262" y="0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S1iḓê">
              <a:extLst>
                <a:ext uri="{FF2B5EF4-FFF2-40B4-BE49-F238E27FC236}">
                  <a16:creationId xmlns:a16="http://schemas.microsoft.com/office/drawing/2014/main" id="{35CC135D-3D5F-44A0-B5EB-B75AFB19B9A9}"/>
                </a:ext>
              </a:extLst>
            </p:cNvPr>
            <p:cNvSpPr/>
            <p:nvPr/>
          </p:nvSpPr>
          <p:spPr bwMode="auto">
            <a:xfrm>
              <a:off x="5710238" y="3122613"/>
              <a:ext cx="134938" cy="198438"/>
            </a:xfrm>
            <a:custGeom>
              <a:avLst/>
              <a:gdLst>
                <a:gd name="T0" fmla="*/ 26 w 51"/>
                <a:gd name="T1" fmla="*/ 8 h 76"/>
                <a:gd name="T2" fmla="*/ 51 w 51"/>
                <a:gd name="T3" fmla="*/ 23 h 76"/>
                <a:gd name="T4" fmla="*/ 26 w 51"/>
                <a:gd name="T5" fmla="*/ 67 h 76"/>
                <a:gd name="T6" fmla="*/ 0 w 51"/>
                <a:gd name="T7" fmla="*/ 53 h 76"/>
                <a:gd name="T8" fmla="*/ 26 w 51"/>
                <a:gd name="T9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76">
                  <a:moveTo>
                    <a:pt x="26" y="8"/>
                  </a:moveTo>
                  <a:cubicBezTo>
                    <a:pt x="40" y="0"/>
                    <a:pt x="51" y="7"/>
                    <a:pt x="51" y="23"/>
                  </a:cubicBezTo>
                  <a:cubicBezTo>
                    <a:pt x="51" y="39"/>
                    <a:pt x="40" y="59"/>
                    <a:pt x="26" y="67"/>
                  </a:cubicBezTo>
                  <a:cubicBezTo>
                    <a:pt x="12" y="76"/>
                    <a:pt x="0" y="69"/>
                    <a:pt x="0" y="53"/>
                  </a:cubicBezTo>
                  <a:cubicBezTo>
                    <a:pt x="0" y="36"/>
                    <a:pt x="12" y="16"/>
                    <a:pt x="26" y="8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šliḍé">
              <a:extLst>
                <a:ext uri="{FF2B5EF4-FFF2-40B4-BE49-F238E27FC236}">
                  <a16:creationId xmlns:a16="http://schemas.microsoft.com/office/drawing/2014/main" id="{E0B307D4-4FB8-474D-AEA1-FA96E20BA9A0}"/>
                </a:ext>
              </a:extLst>
            </p:cNvPr>
            <p:cNvSpPr/>
            <p:nvPr/>
          </p:nvSpPr>
          <p:spPr bwMode="auto">
            <a:xfrm>
              <a:off x="4459288" y="1658938"/>
              <a:ext cx="2341563" cy="1631950"/>
            </a:xfrm>
            <a:custGeom>
              <a:avLst/>
              <a:gdLst>
                <a:gd name="T0" fmla="*/ 9 w 894"/>
                <a:gd name="T1" fmla="*/ 508 h 624"/>
                <a:gd name="T2" fmla="*/ 885 w 894"/>
                <a:gd name="T3" fmla="*/ 2 h 624"/>
                <a:gd name="T4" fmla="*/ 894 w 894"/>
                <a:gd name="T5" fmla="*/ 7 h 624"/>
                <a:gd name="T6" fmla="*/ 894 w 894"/>
                <a:gd name="T7" fmla="*/ 100 h 624"/>
                <a:gd name="T8" fmla="*/ 885 w 894"/>
                <a:gd name="T9" fmla="*/ 115 h 624"/>
                <a:gd name="T10" fmla="*/ 9 w 894"/>
                <a:gd name="T11" fmla="*/ 621 h 624"/>
                <a:gd name="T12" fmla="*/ 0 w 894"/>
                <a:gd name="T13" fmla="*/ 616 h 624"/>
                <a:gd name="T14" fmla="*/ 0 w 894"/>
                <a:gd name="T15" fmla="*/ 523 h 624"/>
                <a:gd name="T16" fmla="*/ 9 w 894"/>
                <a:gd name="T17" fmla="*/ 508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4" h="624">
                  <a:moveTo>
                    <a:pt x="9" y="508"/>
                  </a:moveTo>
                  <a:cubicBezTo>
                    <a:pt x="885" y="2"/>
                    <a:pt x="885" y="2"/>
                    <a:pt x="885" y="2"/>
                  </a:cubicBezTo>
                  <a:cubicBezTo>
                    <a:pt x="890" y="0"/>
                    <a:pt x="894" y="2"/>
                    <a:pt x="894" y="7"/>
                  </a:cubicBezTo>
                  <a:cubicBezTo>
                    <a:pt x="894" y="100"/>
                    <a:pt x="894" y="100"/>
                    <a:pt x="894" y="100"/>
                  </a:cubicBezTo>
                  <a:cubicBezTo>
                    <a:pt x="894" y="105"/>
                    <a:pt x="890" y="112"/>
                    <a:pt x="885" y="115"/>
                  </a:cubicBezTo>
                  <a:cubicBezTo>
                    <a:pt x="9" y="621"/>
                    <a:pt x="9" y="621"/>
                    <a:pt x="9" y="621"/>
                  </a:cubicBezTo>
                  <a:cubicBezTo>
                    <a:pt x="4" y="624"/>
                    <a:pt x="0" y="621"/>
                    <a:pt x="0" y="616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0" y="518"/>
                    <a:pt x="4" y="511"/>
                    <a:pt x="9" y="508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Sḻíḓe">
              <a:extLst>
                <a:ext uri="{FF2B5EF4-FFF2-40B4-BE49-F238E27FC236}">
                  <a16:creationId xmlns:a16="http://schemas.microsoft.com/office/drawing/2014/main" id="{D79E5368-06F8-4CA2-B72D-B13434820F12}"/>
                </a:ext>
              </a:extLst>
            </p:cNvPr>
            <p:cNvSpPr/>
            <p:nvPr/>
          </p:nvSpPr>
          <p:spPr bwMode="auto">
            <a:xfrm>
              <a:off x="5949951" y="1860550"/>
              <a:ext cx="679450" cy="461963"/>
            </a:xfrm>
            <a:custGeom>
              <a:avLst/>
              <a:gdLst>
                <a:gd name="T0" fmla="*/ 0 w 260"/>
                <a:gd name="T1" fmla="*/ 156 h 177"/>
                <a:gd name="T2" fmla="*/ 0 w 260"/>
                <a:gd name="T3" fmla="*/ 172 h 177"/>
                <a:gd name="T4" fmla="*/ 5 w 260"/>
                <a:gd name="T5" fmla="*/ 175 h 177"/>
                <a:gd name="T6" fmla="*/ 260 w 260"/>
                <a:gd name="T7" fmla="*/ 28 h 177"/>
                <a:gd name="T8" fmla="*/ 260 w 260"/>
                <a:gd name="T9" fmla="*/ 0 h 177"/>
                <a:gd name="T10" fmla="*/ 5 w 260"/>
                <a:gd name="T11" fmla="*/ 147 h 177"/>
                <a:gd name="T12" fmla="*/ 0 w 260"/>
                <a:gd name="T13" fmla="*/ 15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0" h="177">
                  <a:moveTo>
                    <a:pt x="0" y="156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0" y="176"/>
                    <a:pt x="2" y="177"/>
                    <a:pt x="5" y="175"/>
                  </a:cubicBezTo>
                  <a:cubicBezTo>
                    <a:pt x="260" y="28"/>
                    <a:pt x="260" y="28"/>
                    <a:pt x="260" y="2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2" y="149"/>
                    <a:pt x="0" y="153"/>
                    <a:pt x="0" y="15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ṣḷïḍe">
              <a:extLst>
                <a:ext uri="{FF2B5EF4-FFF2-40B4-BE49-F238E27FC236}">
                  <a16:creationId xmlns:a16="http://schemas.microsoft.com/office/drawing/2014/main" id="{8726A4E4-A782-40A4-ACF5-4060A0013DD6}"/>
                </a:ext>
              </a:extLst>
            </p:cNvPr>
            <p:cNvSpPr/>
            <p:nvPr/>
          </p:nvSpPr>
          <p:spPr bwMode="auto">
            <a:xfrm>
              <a:off x="6629401" y="1816100"/>
              <a:ext cx="84138" cy="117475"/>
            </a:xfrm>
            <a:custGeom>
              <a:avLst/>
              <a:gdLst>
                <a:gd name="T0" fmla="*/ 27 w 32"/>
                <a:gd name="T1" fmla="*/ 1 h 45"/>
                <a:gd name="T2" fmla="*/ 32 w 32"/>
                <a:gd name="T3" fmla="*/ 4 h 45"/>
                <a:gd name="T4" fmla="*/ 32 w 32"/>
                <a:gd name="T5" fmla="*/ 21 h 45"/>
                <a:gd name="T6" fmla="*/ 27 w 32"/>
                <a:gd name="T7" fmla="*/ 30 h 45"/>
                <a:gd name="T8" fmla="*/ 0 w 32"/>
                <a:gd name="T9" fmla="*/ 45 h 45"/>
                <a:gd name="T10" fmla="*/ 0 w 32"/>
                <a:gd name="T11" fmla="*/ 17 h 45"/>
                <a:gd name="T12" fmla="*/ 27 w 32"/>
                <a:gd name="T13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5">
                  <a:moveTo>
                    <a:pt x="27" y="1"/>
                  </a:moveTo>
                  <a:cubicBezTo>
                    <a:pt x="30" y="0"/>
                    <a:pt x="32" y="1"/>
                    <a:pt x="32" y="4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0" y="28"/>
                    <a:pt x="27" y="3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$ḷïḑè">
              <a:extLst>
                <a:ext uri="{FF2B5EF4-FFF2-40B4-BE49-F238E27FC236}">
                  <a16:creationId xmlns:a16="http://schemas.microsoft.com/office/drawing/2014/main" id="{0AEE2EAF-D238-4B83-A82E-F393227E5C4A}"/>
                </a:ext>
              </a:extLst>
            </p:cNvPr>
            <p:cNvSpPr/>
            <p:nvPr/>
          </p:nvSpPr>
          <p:spPr bwMode="auto">
            <a:xfrm>
              <a:off x="6653213" y="1844675"/>
              <a:ext cx="44450" cy="55563"/>
            </a:xfrm>
            <a:custGeom>
              <a:avLst/>
              <a:gdLst>
                <a:gd name="T0" fmla="*/ 16 w 17"/>
                <a:gd name="T1" fmla="*/ 12 h 21"/>
                <a:gd name="T2" fmla="*/ 13 w 17"/>
                <a:gd name="T3" fmla="*/ 12 h 21"/>
                <a:gd name="T4" fmla="*/ 13 w 17"/>
                <a:gd name="T5" fmla="*/ 8 h 21"/>
                <a:gd name="T6" fmla="*/ 11 w 17"/>
                <a:gd name="T7" fmla="*/ 1 h 21"/>
                <a:gd name="T8" fmla="*/ 6 w 17"/>
                <a:gd name="T9" fmla="*/ 1 h 21"/>
                <a:gd name="T10" fmla="*/ 0 w 17"/>
                <a:gd name="T11" fmla="*/ 14 h 21"/>
                <a:gd name="T12" fmla="*/ 3 w 17"/>
                <a:gd name="T13" fmla="*/ 21 h 21"/>
                <a:gd name="T14" fmla="*/ 5 w 17"/>
                <a:gd name="T15" fmla="*/ 21 h 21"/>
                <a:gd name="T16" fmla="*/ 7 w 17"/>
                <a:gd name="T17" fmla="*/ 20 h 21"/>
                <a:gd name="T18" fmla="*/ 12 w 17"/>
                <a:gd name="T19" fmla="*/ 14 h 21"/>
                <a:gd name="T20" fmla="*/ 15 w 17"/>
                <a:gd name="T21" fmla="*/ 15 h 21"/>
                <a:gd name="T22" fmla="*/ 16 w 17"/>
                <a:gd name="T23" fmla="*/ 15 h 21"/>
                <a:gd name="T24" fmla="*/ 17 w 17"/>
                <a:gd name="T25" fmla="*/ 14 h 21"/>
                <a:gd name="T26" fmla="*/ 16 w 17"/>
                <a:gd name="T27" fmla="*/ 12 h 21"/>
                <a:gd name="T28" fmla="*/ 6 w 17"/>
                <a:gd name="T29" fmla="*/ 18 h 21"/>
                <a:gd name="T30" fmla="*/ 4 w 17"/>
                <a:gd name="T31" fmla="*/ 19 h 21"/>
                <a:gd name="T32" fmla="*/ 2 w 17"/>
                <a:gd name="T33" fmla="*/ 14 h 21"/>
                <a:gd name="T34" fmla="*/ 7 w 17"/>
                <a:gd name="T35" fmla="*/ 3 h 21"/>
                <a:gd name="T36" fmla="*/ 9 w 17"/>
                <a:gd name="T37" fmla="*/ 3 h 21"/>
                <a:gd name="T38" fmla="*/ 10 w 17"/>
                <a:gd name="T39" fmla="*/ 3 h 21"/>
                <a:gd name="T40" fmla="*/ 11 w 17"/>
                <a:gd name="T41" fmla="*/ 8 h 21"/>
                <a:gd name="T42" fmla="*/ 6 w 17"/>
                <a:gd name="T4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21">
                  <a:moveTo>
                    <a:pt x="16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10"/>
                    <a:pt x="13" y="9"/>
                    <a:pt x="13" y="8"/>
                  </a:cubicBezTo>
                  <a:cubicBezTo>
                    <a:pt x="13" y="5"/>
                    <a:pt x="12" y="2"/>
                    <a:pt x="11" y="1"/>
                  </a:cubicBezTo>
                  <a:cubicBezTo>
                    <a:pt x="9" y="0"/>
                    <a:pt x="8" y="0"/>
                    <a:pt x="6" y="1"/>
                  </a:cubicBezTo>
                  <a:cubicBezTo>
                    <a:pt x="3" y="3"/>
                    <a:pt x="0" y="9"/>
                    <a:pt x="0" y="14"/>
                  </a:cubicBezTo>
                  <a:cubicBezTo>
                    <a:pt x="0" y="17"/>
                    <a:pt x="1" y="19"/>
                    <a:pt x="3" y="21"/>
                  </a:cubicBezTo>
                  <a:cubicBezTo>
                    <a:pt x="3" y="21"/>
                    <a:pt x="4" y="21"/>
                    <a:pt x="5" y="21"/>
                  </a:cubicBezTo>
                  <a:cubicBezTo>
                    <a:pt x="6" y="21"/>
                    <a:pt x="6" y="21"/>
                    <a:pt x="7" y="20"/>
                  </a:cubicBezTo>
                  <a:cubicBezTo>
                    <a:pt x="9" y="19"/>
                    <a:pt x="11" y="17"/>
                    <a:pt x="12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7" y="14"/>
                    <a:pt x="17" y="14"/>
                  </a:cubicBezTo>
                  <a:cubicBezTo>
                    <a:pt x="17" y="13"/>
                    <a:pt x="17" y="13"/>
                    <a:pt x="16" y="12"/>
                  </a:cubicBezTo>
                  <a:close/>
                  <a:moveTo>
                    <a:pt x="6" y="18"/>
                  </a:moveTo>
                  <a:cubicBezTo>
                    <a:pt x="5" y="19"/>
                    <a:pt x="5" y="19"/>
                    <a:pt x="4" y="19"/>
                  </a:cubicBezTo>
                  <a:cubicBezTo>
                    <a:pt x="3" y="18"/>
                    <a:pt x="2" y="16"/>
                    <a:pt x="2" y="14"/>
                  </a:cubicBezTo>
                  <a:cubicBezTo>
                    <a:pt x="2" y="10"/>
                    <a:pt x="5" y="5"/>
                    <a:pt x="7" y="3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1" y="5"/>
                    <a:pt x="11" y="8"/>
                  </a:cubicBezTo>
                  <a:cubicBezTo>
                    <a:pt x="11" y="12"/>
                    <a:pt x="9" y="17"/>
                    <a:pt x="6" y="1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ṣlïḍé">
              <a:extLst>
                <a:ext uri="{FF2B5EF4-FFF2-40B4-BE49-F238E27FC236}">
                  <a16:creationId xmlns:a16="http://schemas.microsoft.com/office/drawing/2014/main" id="{D2CFE7AF-B5B6-414A-A5B9-C3EF03BBA34C}"/>
                </a:ext>
              </a:extLst>
            </p:cNvPr>
            <p:cNvSpPr/>
            <p:nvPr/>
          </p:nvSpPr>
          <p:spPr bwMode="auto">
            <a:xfrm>
              <a:off x="5056188" y="2001838"/>
              <a:ext cx="1744663" cy="1335088"/>
            </a:xfrm>
            <a:custGeom>
              <a:avLst/>
              <a:gdLst>
                <a:gd name="T0" fmla="*/ 0 w 666"/>
                <a:gd name="T1" fmla="*/ 392 h 511"/>
                <a:gd name="T2" fmla="*/ 0 w 666"/>
                <a:gd name="T3" fmla="*/ 504 h 511"/>
                <a:gd name="T4" fmla="*/ 8 w 666"/>
                <a:gd name="T5" fmla="*/ 509 h 511"/>
                <a:gd name="T6" fmla="*/ 657 w 666"/>
                <a:gd name="T7" fmla="*/ 134 h 511"/>
                <a:gd name="T8" fmla="*/ 666 w 666"/>
                <a:gd name="T9" fmla="*/ 119 h 511"/>
                <a:gd name="T10" fmla="*/ 666 w 666"/>
                <a:gd name="T11" fmla="*/ 8 h 511"/>
                <a:gd name="T12" fmla="*/ 657 w 666"/>
                <a:gd name="T13" fmla="*/ 3 h 511"/>
                <a:gd name="T14" fmla="*/ 8 w 666"/>
                <a:gd name="T15" fmla="*/ 377 h 511"/>
                <a:gd name="T16" fmla="*/ 0 w 666"/>
                <a:gd name="T17" fmla="*/ 392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11">
                  <a:moveTo>
                    <a:pt x="0" y="392"/>
                  </a:moveTo>
                  <a:cubicBezTo>
                    <a:pt x="0" y="504"/>
                    <a:pt x="0" y="504"/>
                    <a:pt x="0" y="504"/>
                  </a:cubicBezTo>
                  <a:cubicBezTo>
                    <a:pt x="0" y="509"/>
                    <a:pt x="3" y="511"/>
                    <a:pt x="8" y="509"/>
                  </a:cubicBezTo>
                  <a:cubicBezTo>
                    <a:pt x="657" y="134"/>
                    <a:pt x="657" y="134"/>
                    <a:pt x="657" y="134"/>
                  </a:cubicBezTo>
                  <a:cubicBezTo>
                    <a:pt x="662" y="131"/>
                    <a:pt x="666" y="125"/>
                    <a:pt x="666" y="119"/>
                  </a:cubicBezTo>
                  <a:cubicBezTo>
                    <a:pt x="666" y="8"/>
                    <a:pt x="666" y="8"/>
                    <a:pt x="666" y="8"/>
                  </a:cubicBezTo>
                  <a:cubicBezTo>
                    <a:pt x="666" y="2"/>
                    <a:pt x="662" y="0"/>
                    <a:pt x="657" y="3"/>
                  </a:cubicBezTo>
                  <a:cubicBezTo>
                    <a:pt x="8" y="377"/>
                    <a:pt x="8" y="377"/>
                    <a:pt x="8" y="377"/>
                  </a:cubicBezTo>
                  <a:cubicBezTo>
                    <a:pt x="3" y="380"/>
                    <a:pt x="0" y="387"/>
                    <a:pt x="0" y="39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şḷíḑê">
              <a:extLst>
                <a:ext uri="{FF2B5EF4-FFF2-40B4-BE49-F238E27FC236}">
                  <a16:creationId xmlns:a16="http://schemas.microsoft.com/office/drawing/2014/main" id="{3495EB24-2006-45E3-8D86-E717D78645BA}"/>
                </a:ext>
              </a:extLst>
            </p:cNvPr>
            <p:cNvSpPr/>
            <p:nvPr/>
          </p:nvSpPr>
          <p:spPr bwMode="auto">
            <a:xfrm>
              <a:off x="4841876" y="1485900"/>
              <a:ext cx="2552700" cy="3668713"/>
            </a:xfrm>
            <a:custGeom>
              <a:avLst/>
              <a:gdLst>
                <a:gd name="T0" fmla="*/ 8 w 975"/>
                <a:gd name="T1" fmla="*/ 1400 h 1403"/>
                <a:gd name="T2" fmla="*/ 0 w 975"/>
                <a:gd name="T3" fmla="*/ 1385 h 1403"/>
                <a:gd name="T4" fmla="*/ 0 w 975"/>
                <a:gd name="T5" fmla="*/ 561 h 1403"/>
                <a:gd name="T6" fmla="*/ 9 w 975"/>
                <a:gd name="T7" fmla="*/ 546 h 1403"/>
                <a:gd name="T8" fmla="*/ 950 w 975"/>
                <a:gd name="T9" fmla="*/ 3 h 1403"/>
                <a:gd name="T10" fmla="*/ 967 w 975"/>
                <a:gd name="T11" fmla="*/ 2 h 1403"/>
                <a:gd name="T12" fmla="*/ 975 w 975"/>
                <a:gd name="T13" fmla="*/ 17 h 1403"/>
                <a:gd name="T14" fmla="*/ 975 w 975"/>
                <a:gd name="T15" fmla="*/ 841 h 1403"/>
                <a:gd name="T16" fmla="*/ 966 w 975"/>
                <a:gd name="T17" fmla="*/ 856 h 1403"/>
                <a:gd name="T18" fmla="*/ 25 w 975"/>
                <a:gd name="T19" fmla="*/ 1400 h 1403"/>
                <a:gd name="T20" fmla="*/ 8 w 975"/>
                <a:gd name="T21" fmla="*/ 1400 h 1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5" h="1403">
                  <a:moveTo>
                    <a:pt x="8" y="1400"/>
                  </a:moveTo>
                  <a:cubicBezTo>
                    <a:pt x="4" y="1397"/>
                    <a:pt x="0" y="1391"/>
                    <a:pt x="0" y="1385"/>
                  </a:cubicBezTo>
                  <a:cubicBezTo>
                    <a:pt x="0" y="561"/>
                    <a:pt x="0" y="561"/>
                    <a:pt x="0" y="561"/>
                  </a:cubicBezTo>
                  <a:cubicBezTo>
                    <a:pt x="0" y="556"/>
                    <a:pt x="4" y="549"/>
                    <a:pt x="9" y="546"/>
                  </a:cubicBezTo>
                  <a:cubicBezTo>
                    <a:pt x="950" y="3"/>
                    <a:pt x="950" y="3"/>
                    <a:pt x="950" y="3"/>
                  </a:cubicBezTo>
                  <a:cubicBezTo>
                    <a:pt x="955" y="0"/>
                    <a:pt x="963" y="0"/>
                    <a:pt x="967" y="2"/>
                  </a:cubicBezTo>
                  <a:cubicBezTo>
                    <a:pt x="971" y="5"/>
                    <a:pt x="975" y="12"/>
                    <a:pt x="975" y="17"/>
                  </a:cubicBezTo>
                  <a:cubicBezTo>
                    <a:pt x="975" y="841"/>
                    <a:pt x="975" y="841"/>
                    <a:pt x="975" y="841"/>
                  </a:cubicBezTo>
                  <a:cubicBezTo>
                    <a:pt x="975" y="847"/>
                    <a:pt x="971" y="853"/>
                    <a:pt x="966" y="856"/>
                  </a:cubicBezTo>
                  <a:cubicBezTo>
                    <a:pt x="25" y="1400"/>
                    <a:pt x="25" y="1400"/>
                    <a:pt x="25" y="1400"/>
                  </a:cubicBezTo>
                  <a:cubicBezTo>
                    <a:pt x="20" y="1402"/>
                    <a:pt x="13" y="1403"/>
                    <a:pt x="8" y="1400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ślíḑe">
              <a:extLst>
                <a:ext uri="{FF2B5EF4-FFF2-40B4-BE49-F238E27FC236}">
                  <a16:creationId xmlns:a16="http://schemas.microsoft.com/office/drawing/2014/main" id="{224C66A7-36CC-4606-9F9D-F1BA845EDCD3}"/>
                </a:ext>
              </a:extLst>
            </p:cNvPr>
            <p:cNvSpPr/>
            <p:nvPr/>
          </p:nvSpPr>
          <p:spPr bwMode="auto">
            <a:xfrm>
              <a:off x="4849813" y="1485900"/>
              <a:ext cx="2544763" cy="1470025"/>
            </a:xfrm>
            <a:custGeom>
              <a:avLst/>
              <a:gdLst>
                <a:gd name="T0" fmla="*/ 972 w 972"/>
                <a:gd name="T1" fmla="*/ 16 h 562"/>
                <a:gd name="T2" fmla="*/ 963 w 972"/>
                <a:gd name="T3" fmla="*/ 12 h 562"/>
                <a:gd name="T4" fmla="*/ 22 w 972"/>
                <a:gd name="T5" fmla="*/ 556 h 562"/>
                <a:gd name="T6" fmla="*/ 16 w 972"/>
                <a:gd name="T7" fmla="*/ 562 h 562"/>
                <a:gd name="T8" fmla="*/ 0 w 972"/>
                <a:gd name="T9" fmla="*/ 553 h 562"/>
                <a:gd name="T10" fmla="*/ 6 w 972"/>
                <a:gd name="T11" fmla="*/ 546 h 562"/>
                <a:gd name="T12" fmla="*/ 947 w 972"/>
                <a:gd name="T13" fmla="*/ 3 h 562"/>
                <a:gd name="T14" fmla="*/ 964 w 972"/>
                <a:gd name="T15" fmla="*/ 2 h 562"/>
                <a:gd name="T16" fmla="*/ 972 w 972"/>
                <a:gd name="T17" fmla="*/ 16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2" h="562">
                  <a:moveTo>
                    <a:pt x="972" y="16"/>
                  </a:moveTo>
                  <a:cubicBezTo>
                    <a:pt x="971" y="11"/>
                    <a:pt x="968" y="10"/>
                    <a:pt x="963" y="12"/>
                  </a:cubicBezTo>
                  <a:cubicBezTo>
                    <a:pt x="22" y="556"/>
                    <a:pt x="22" y="556"/>
                    <a:pt x="22" y="556"/>
                  </a:cubicBezTo>
                  <a:cubicBezTo>
                    <a:pt x="20" y="557"/>
                    <a:pt x="18" y="559"/>
                    <a:pt x="16" y="562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1" y="550"/>
                    <a:pt x="4" y="548"/>
                    <a:pt x="6" y="546"/>
                  </a:cubicBezTo>
                  <a:cubicBezTo>
                    <a:pt x="947" y="3"/>
                    <a:pt x="947" y="3"/>
                    <a:pt x="947" y="3"/>
                  </a:cubicBezTo>
                  <a:cubicBezTo>
                    <a:pt x="952" y="0"/>
                    <a:pt x="960" y="0"/>
                    <a:pt x="964" y="2"/>
                  </a:cubicBezTo>
                  <a:cubicBezTo>
                    <a:pt x="968" y="5"/>
                    <a:pt x="972" y="10"/>
                    <a:pt x="972" y="1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ṩ1ïde">
              <a:extLst>
                <a:ext uri="{FF2B5EF4-FFF2-40B4-BE49-F238E27FC236}">
                  <a16:creationId xmlns:a16="http://schemas.microsoft.com/office/drawing/2014/main" id="{225C5CB3-6DFE-4635-A976-9A393F05BF45}"/>
                </a:ext>
              </a:extLst>
            </p:cNvPr>
            <p:cNvSpPr/>
            <p:nvPr/>
          </p:nvSpPr>
          <p:spPr bwMode="auto">
            <a:xfrm>
              <a:off x="4841876" y="3222625"/>
              <a:ext cx="61913" cy="1928813"/>
            </a:xfrm>
            <a:custGeom>
              <a:avLst/>
              <a:gdLst>
                <a:gd name="T0" fmla="*/ 24 w 24"/>
                <a:gd name="T1" fmla="*/ 736 h 738"/>
                <a:gd name="T2" fmla="*/ 23 w 24"/>
                <a:gd name="T3" fmla="*/ 736 h 738"/>
                <a:gd name="T4" fmla="*/ 22 w 24"/>
                <a:gd name="T5" fmla="*/ 737 h 738"/>
                <a:gd name="T6" fmla="*/ 22 w 24"/>
                <a:gd name="T7" fmla="*/ 737 h 738"/>
                <a:gd name="T8" fmla="*/ 20 w 24"/>
                <a:gd name="T9" fmla="*/ 737 h 738"/>
                <a:gd name="T10" fmla="*/ 20 w 24"/>
                <a:gd name="T11" fmla="*/ 737 h 738"/>
                <a:gd name="T12" fmla="*/ 18 w 24"/>
                <a:gd name="T13" fmla="*/ 738 h 738"/>
                <a:gd name="T14" fmla="*/ 8 w 24"/>
                <a:gd name="T15" fmla="*/ 736 h 738"/>
                <a:gd name="T16" fmla="*/ 0 w 24"/>
                <a:gd name="T17" fmla="*/ 721 h 738"/>
                <a:gd name="T18" fmla="*/ 0 w 24"/>
                <a:gd name="T19" fmla="*/ 0 h 738"/>
                <a:gd name="T20" fmla="*/ 17 w 24"/>
                <a:gd name="T21" fmla="*/ 9 h 738"/>
                <a:gd name="T22" fmla="*/ 17 w 24"/>
                <a:gd name="T23" fmla="*/ 731 h 738"/>
                <a:gd name="T24" fmla="*/ 21 w 24"/>
                <a:gd name="T25" fmla="*/ 737 h 738"/>
                <a:gd name="T26" fmla="*/ 22 w 24"/>
                <a:gd name="T27" fmla="*/ 737 h 738"/>
                <a:gd name="T28" fmla="*/ 23 w 24"/>
                <a:gd name="T29" fmla="*/ 737 h 738"/>
                <a:gd name="T30" fmla="*/ 24 w 24"/>
                <a:gd name="T31" fmla="*/ 736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738">
                  <a:moveTo>
                    <a:pt x="24" y="736"/>
                  </a:moveTo>
                  <a:cubicBezTo>
                    <a:pt x="23" y="736"/>
                    <a:pt x="23" y="736"/>
                    <a:pt x="23" y="736"/>
                  </a:cubicBezTo>
                  <a:cubicBezTo>
                    <a:pt x="22" y="737"/>
                    <a:pt x="22" y="737"/>
                    <a:pt x="22" y="737"/>
                  </a:cubicBezTo>
                  <a:cubicBezTo>
                    <a:pt x="22" y="737"/>
                    <a:pt x="22" y="737"/>
                    <a:pt x="22" y="737"/>
                  </a:cubicBezTo>
                  <a:cubicBezTo>
                    <a:pt x="21" y="737"/>
                    <a:pt x="21" y="737"/>
                    <a:pt x="20" y="737"/>
                  </a:cubicBezTo>
                  <a:cubicBezTo>
                    <a:pt x="20" y="737"/>
                    <a:pt x="20" y="737"/>
                    <a:pt x="20" y="737"/>
                  </a:cubicBezTo>
                  <a:cubicBezTo>
                    <a:pt x="19" y="738"/>
                    <a:pt x="19" y="738"/>
                    <a:pt x="18" y="738"/>
                  </a:cubicBezTo>
                  <a:cubicBezTo>
                    <a:pt x="15" y="738"/>
                    <a:pt x="11" y="737"/>
                    <a:pt x="8" y="736"/>
                  </a:cubicBezTo>
                  <a:cubicBezTo>
                    <a:pt x="4" y="733"/>
                    <a:pt x="0" y="727"/>
                    <a:pt x="0" y="7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731"/>
                    <a:pt x="17" y="731"/>
                    <a:pt x="17" y="731"/>
                  </a:cubicBezTo>
                  <a:cubicBezTo>
                    <a:pt x="17" y="735"/>
                    <a:pt x="18" y="737"/>
                    <a:pt x="21" y="737"/>
                  </a:cubicBezTo>
                  <a:cubicBezTo>
                    <a:pt x="22" y="737"/>
                    <a:pt x="22" y="737"/>
                    <a:pt x="22" y="737"/>
                  </a:cubicBezTo>
                  <a:cubicBezTo>
                    <a:pt x="23" y="737"/>
                    <a:pt x="23" y="737"/>
                    <a:pt x="23" y="737"/>
                  </a:cubicBezTo>
                  <a:lnTo>
                    <a:pt x="24" y="736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ṩļiḑé">
              <a:extLst>
                <a:ext uri="{FF2B5EF4-FFF2-40B4-BE49-F238E27FC236}">
                  <a16:creationId xmlns:a16="http://schemas.microsoft.com/office/drawing/2014/main" id="{FF1079BA-D37E-4C9D-9D66-C9040E81CFCA}"/>
                </a:ext>
              </a:extLst>
            </p:cNvPr>
            <p:cNvSpPr/>
            <p:nvPr/>
          </p:nvSpPr>
          <p:spPr bwMode="auto">
            <a:xfrm>
              <a:off x="4841876" y="2932113"/>
              <a:ext cx="49213" cy="314325"/>
            </a:xfrm>
            <a:custGeom>
              <a:avLst/>
              <a:gdLst>
                <a:gd name="T0" fmla="*/ 19 w 19"/>
                <a:gd name="T1" fmla="*/ 9 h 120"/>
                <a:gd name="T2" fmla="*/ 17 w 19"/>
                <a:gd name="T3" fmla="*/ 18 h 120"/>
                <a:gd name="T4" fmla="*/ 17 w 19"/>
                <a:gd name="T5" fmla="*/ 120 h 120"/>
                <a:gd name="T6" fmla="*/ 0 w 19"/>
                <a:gd name="T7" fmla="*/ 111 h 120"/>
                <a:gd name="T8" fmla="*/ 0 w 19"/>
                <a:gd name="T9" fmla="*/ 8 h 120"/>
                <a:gd name="T10" fmla="*/ 0 w 19"/>
                <a:gd name="T11" fmla="*/ 7 h 120"/>
                <a:gd name="T12" fmla="*/ 1 w 19"/>
                <a:gd name="T13" fmla="*/ 5 h 120"/>
                <a:gd name="T14" fmla="*/ 3 w 19"/>
                <a:gd name="T15" fmla="*/ 0 h 120"/>
                <a:gd name="T16" fmla="*/ 19 w 19"/>
                <a:gd name="T1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7" y="12"/>
                    <a:pt x="17" y="15"/>
                    <a:pt x="17" y="18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1" y="5"/>
                  </a:cubicBezTo>
                  <a:cubicBezTo>
                    <a:pt x="1" y="3"/>
                    <a:pt x="2" y="1"/>
                    <a:pt x="3" y="0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Slïďé">
              <a:extLst>
                <a:ext uri="{FF2B5EF4-FFF2-40B4-BE49-F238E27FC236}">
                  <a16:creationId xmlns:a16="http://schemas.microsoft.com/office/drawing/2014/main" id="{6B0032F7-692D-4866-BA39-D441A212C89D}"/>
                </a:ext>
              </a:extLst>
            </p:cNvPr>
            <p:cNvSpPr/>
            <p:nvPr/>
          </p:nvSpPr>
          <p:spPr bwMode="auto">
            <a:xfrm>
              <a:off x="4886326" y="1509713"/>
              <a:ext cx="2508250" cy="1589088"/>
            </a:xfrm>
            <a:custGeom>
              <a:avLst/>
              <a:gdLst>
                <a:gd name="T0" fmla="*/ 958 w 958"/>
                <a:gd name="T1" fmla="*/ 8 h 608"/>
                <a:gd name="T2" fmla="*/ 958 w 958"/>
                <a:gd name="T3" fmla="*/ 54 h 608"/>
                <a:gd name="T4" fmla="*/ 268 w 958"/>
                <a:gd name="T5" fmla="*/ 453 h 608"/>
                <a:gd name="T6" fmla="*/ 259 w 958"/>
                <a:gd name="T7" fmla="*/ 448 h 608"/>
                <a:gd name="T8" fmla="*/ 259 w 958"/>
                <a:gd name="T9" fmla="*/ 430 h 608"/>
                <a:gd name="T10" fmla="*/ 251 w 958"/>
                <a:gd name="T11" fmla="*/ 425 h 608"/>
                <a:gd name="T12" fmla="*/ 41 w 958"/>
                <a:gd name="T13" fmla="*/ 547 h 608"/>
                <a:gd name="T14" fmla="*/ 32 w 958"/>
                <a:gd name="T15" fmla="*/ 562 h 608"/>
                <a:gd name="T16" fmla="*/ 32 w 958"/>
                <a:gd name="T17" fmla="*/ 579 h 608"/>
                <a:gd name="T18" fmla="*/ 23 w 958"/>
                <a:gd name="T19" fmla="*/ 594 h 608"/>
                <a:gd name="T20" fmla="*/ 0 w 958"/>
                <a:gd name="T21" fmla="*/ 608 h 608"/>
                <a:gd name="T22" fmla="*/ 0 w 958"/>
                <a:gd name="T23" fmla="*/ 562 h 608"/>
                <a:gd name="T24" fmla="*/ 8 w 958"/>
                <a:gd name="T25" fmla="*/ 547 h 608"/>
                <a:gd name="T26" fmla="*/ 949 w 958"/>
                <a:gd name="T27" fmla="*/ 3 h 608"/>
                <a:gd name="T28" fmla="*/ 958 w 958"/>
                <a:gd name="T29" fmla="*/ 8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8" h="608">
                  <a:moveTo>
                    <a:pt x="958" y="8"/>
                  </a:moveTo>
                  <a:cubicBezTo>
                    <a:pt x="958" y="54"/>
                    <a:pt x="958" y="54"/>
                    <a:pt x="958" y="54"/>
                  </a:cubicBezTo>
                  <a:cubicBezTo>
                    <a:pt x="268" y="453"/>
                    <a:pt x="268" y="453"/>
                    <a:pt x="268" y="453"/>
                  </a:cubicBezTo>
                  <a:cubicBezTo>
                    <a:pt x="263" y="455"/>
                    <a:pt x="259" y="453"/>
                    <a:pt x="259" y="448"/>
                  </a:cubicBezTo>
                  <a:cubicBezTo>
                    <a:pt x="259" y="430"/>
                    <a:pt x="259" y="430"/>
                    <a:pt x="259" y="430"/>
                  </a:cubicBezTo>
                  <a:cubicBezTo>
                    <a:pt x="259" y="425"/>
                    <a:pt x="256" y="422"/>
                    <a:pt x="251" y="425"/>
                  </a:cubicBezTo>
                  <a:cubicBezTo>
                    <a:pt x="41" y="547"/>
                    <a:pt x="41" y="547"/>
                    <a:pt x="41" y="547"/>
                  </a:cubicBezTo>
                  <a:cubicBezTo>
                    <a:pt x="36" y="549"/>
                    <a:pt x="32" y="556"/>
                    <a:pt x="32" y="562"/>
                  </a:cubicBezTo>
                  <a:cubicBezTo>
                    <a:pt x="32" y="579"/>
                    <a:pt x="32" y="579"/>
                    <a:pt x="32" y="579"/>
                  </a:cubicBezTo>
                  <a:cubicBezTo>
                    <a:pt x="32" y="585"/>
                    <a:pt x="28" y="591"/>
                    <a:pt x="23" y="594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562"/>
                    <a:pt x="0" y="562"/>
                    <a:pt x="0" y="562"/>
                  </a:cubicBezTo>
                  <a:cubicBezTo>
                    <a:pt x="0" y="556"/>
                    <a:pt x="3" y="549"/>
                    <a:pt x="8" y="547"/>
                  </a:cubicBezTo>
                  <a:cubicBezTo>
                    <a:pt x="949" y="3"/>
                    <a:pt x="949" y="3"/>
                    <a:pt x="949" y="3"/>
                  </a:cubicBezTo>
                  <a:cubicBezTo>
                    <a:pt x="954" y="0"/>
                    <a:pt x="958" y="3"/>
                    <a:pt x="958" y="8"/>
                  </a:cubicBezTo>
                </a:path>
              </a:pathLst>
            </a:custGeom>
            <a:solidFill>
              <a:srgbClr val="374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sļiḋê">
              <a:extLst>
                <a:ext uri="{FF2B5EF4-FFF2-40B4-BE49-F238E27FC236}">
                  <a16:creationId xmlns:a16="http://schemas.microsoft.com/office/drawing/2014/main" id="{352CB1D8-0C4E-4522-9FBC-8ADA26ED84C4}"/>
                </a:ext>
              </a:extLst>
            </p:cNvPr>
            <p:cNvSpPr/>
            <p:nvPr/>
          </p:nvSpPr>
          <p:spPr bwMode="auto">
            <a:xfrm>
              <a:off x="4886326" y="1651000"/>
              <a:ext cx="2508250" cy="3500438"/>
            </a:xfrm>
            <a:custGeom>
              <a:avLst/>
              <a:gdLst>
                <a:gd name="T0" fmla="*/ 958 w 958"/>
                <a:gd name="T1" fmla="*/ 778 h 1339"/>
                <a:gd name="T2" fmla="*/ 949 w 958"/>
                <a:gd name="T3" fmla="*/ 793 h 1339"/>
                <a:gd name="T4" fmla="*/ 8 w 958"/>
                <a:gd name="T5" fmla="*/ 1337 h 1339"/>
                <a:gd name="T6" fmla="*/ 0 w 958"/>
                <a:gd name="T7" fmla="*/ 1332 h 1339"/>
                <a:gd name="T8" fmla="*/ 0 w 958"/>
                <a:gd name="T9" fmla="*/ 554 h 1339"/>
                <a:gd name="T10" fmla="*/ 23 w 958"/>
                <a:gd name="T11" fmla="*/ 540 h 1339"/>
                <a:gd name="T12" fmla="*/ 41 w 958"/>
                <a:gd name="T13" fmla="*/ 493 h 1339"/>
                <a:gd name="T14" fmla="*/ 247 w 958"/>
                <a:gd name="T15" fmla="*/ 373 h 1339"/>
                <a:gd name="T16" fmla="*/ 258 w 958"/>
                <a:gd name="T17" fmla="*/ 386 h 1339"/>
                <a:gd name="T18" fmla="*/ 268 w 958"/>
                <a:gd name="T19" fmla="*/ 399 h 1339"/>
                <a:gd name="T20" fmla="*/ 958 w 958"/>
                <a:gd name="T21" fmla="*/ 0 h 1339"/>
                <a:gd name="T22" fmla="*/ 958 w 958"/>
                <a:gd name="T23" fmla="*/ 57 h 1339"/>
                <a:gd name="T24" fmla="*/ 958 w 958"/>
                <a:gd name="T25" fmla="*/ 778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8" h="1339">
                  <a:moveTo>
                    <a:pt x="958" y="778"/>
                  </a:moveTo>
                  <a:cubicBezTo>
                    <a:pt x="958" y="784"/>
                    <a:pt x="954" y="790"/>
                    <a:pt x="949" y="793"/>
                  </a:cubicBezTo>
                  <a:cubicBezTo>
                    <a:pt x="8" y="1337"/>
                    <a:pt x="8" y="1337"/>
                    <a:pt x="8" y="1337"/>
                  </a:cubicBezTo>
                  <a:cubicBezTo>
                    <a:pt x="3" y="1339"/>
                    <a:pt x="0" y="1337"/>
                    <a:pt x="0" y="1332"/>
                  </a:cubicBezTo>
                  <a:cubicBezTo>
                    <a:pt x="0" y="554"/>
                    <a:pt x="0" y="554"/>
                    <a:pt x="0" y="554"/>
                  </a:cubicBezTo>
                  <a:cubicBezTo>
                    <a:pt x="23" y="540"/>
                    <a:pt x="23" y="540"/>
                    <a:pt x="23" y="540"/>
                  </a:cubicBezTo>
                  <a:cubicBezTo>
                    <a:pt x="28" y="537"/>
                    <a:pt x="36" y="495"/>
                    <a:pt x="41" y="493"/>
                  </a:cubicBezTo>
                  <a:cubicBezTo>
                    <a:pt x="247" y="373"/>
                    <a:pt x="247" y="373"/>
                    <a:pt x="247" y="373"/>
                  </a:cubicBezTo>
                  <a:cubicBezTo>
                    <a:pt x="250" y="372"/>
                    <a:pt x="254" y="379"/>
                    <a:pt x="258" y="386"/>
                  </a:cubicBezTo>
                  <a:cubicBezTo>
                    <a:pt x="262" y="393"/>
                    <a:pt x="266" y="400"/>
                    <a:pt x="268" y="399"/>
                  </a:cubicBezTo>
                  <a:cubicBezTo>
                    <a:pt x="958" y="0"/>
                    <a:pt x="958" y="0"/>
                    <a:pt x="958" y="0"/>
                  </a:cubicBezTo>
                  <a:cubicBezTo>
                    <a:pt x="958" y="57"/>
                    <a:pt x="958" y="57"/>
                    <a:pt x="958" y="57"/>
                  </a:cubicBezTo>
                  <a:cubicBezTo>
                    <a:pt x="958" y="778"/>
                    <a:pt x="958" y="778"/>
                    <a:pt x="958" y="778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ş1ïďe">
              <a:extLst>
                <a:ext uri="{FF2B5EF4-FFF2-40B4-BE49-F238E27FC236}">
                  <a16:creationId xmlns:a16="http://schemas.microsoft.com/office/drawing/2014/main" id="{20B2958C-CEDC-48FB-A4F5-3B505E19CCAD}"/>
                </a:ext>
              </a:extLst>
            </p:cNvPr>
            <p:cNvSpPr/>
            <p:nvPr/>
          </p:nvSpPr>
          <p:spPr bwMode="auto">
            <a:xfrm>
              <a:off x="4886326" y="1651000"/>
              <a:ext cx="2508250" cy="1595438"/>
            </a:xfrm>
            <a:custGeom>
              <a:avLst/>
              <a:gdLst>
                <a:gd name="T0" fmla="*/ 958 w 958"/>
                <a:gd name="T1" fmla="*/ 0 h 610"/>
                <a:gd name="T2" fmla="*/ 958 w 958"/>
                <a:gd name="T3" fmla="*/ 57 h 610"/>
                <a:gd name="T4" fmla="*/ 0 w 958"/>
                <a:gd name="T5" fmla="*/ 610 h 610"/>
                <a:gd name="T6" fmla="*/ 0 w 958"/>
                <a:gd name="T7" fmla="*/ 554 h 610"/>
                <a:gd name="T8" fmla="*/ 17 w 958"/>
                <a:gd name="T9" fmla="*/ 543 h 610"/>
                <a:gd name="T10" fmla="*/ 26 w 958"/>
                <a:gd name="T11" fmla="*/ 528 h 610"/>
                <a:gd name="T12" fmla="*/ 32 w 958"/>
                <a:gd name="T13" fmla="*/ 508 h 610"/>
                <a:gd name="T14" fmla="*/ 41 w 958"/>
                <a:gd name="T15" fmla="*/ 493 h 610"/>
                <a:gd name="T16" fmla="*/ 247 w 958"/>
                <a:gd name="T17" fmla="*/ 373 h 610"/>
                <a:gd name="T18" fmla="*/ 259 w 958"/>
                <a:gd name="T19" fmla="*/ 376 h 610"/>
                <a:gd name="T20" fmla="*/ 267 w 958"/>
                <a:gd name="T21" fmla="*/ 390 h 610"/>
                <a:gd name="T22" fmla="*/ 276 w 958"/>
                <a:gd name="T23" fmla="*/ 394 h 610"/>
                <a:gd name="T24" fmla="*/ 958 w 958"/>
                <a:gd name="T25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8" h="610">
                  <a:moveTo>
                    <a:pt x="958" y="0"/>
                  </a:moveTo>
                  <a:cubicBezTo>
                    <a:pt x="958" y="57"/>
                    <a:pt x="958" y="57"/>
                    <a:pt x="958" y="57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0" y="554"/>
                    <a:pt x="0" y="554"/>
                    <a:pt x="0" y="554"/>
                  </a:cubicBezTo>
                  <a:cubicBezTo>
                    <a:pt x="17" y="543"/>
                    <a:pt x="17" y="543"/>
                    <a:pt x="17" y="543"/>
                  </a:cubicBezTo>
                  <a:cubicBezTo>
                    <a:pt x="22" y="541"/>
                    <a:pt x="24" y="537"/>
                    <a:pt x="26" y="528"/>
                  </a:cubicBezTo>
                  <a:cubicBezTo>
                    <a:pt x="32" y="508"/>
                    <a:pt x="32" y="508"/>
                    <a:pt x="32" y="508"/>
                  </a:cubicBezTo>
                  <a:cubicBezTo>
                    <a:pt x="34" y="500"/>
                    <a:pt x="36" y="495"/>
                    <a:pt x="41" y="493"/>
                  </a:cubicBezTo>
                  <a:cubicBezTo>
                    <a:pt x="247" y="373"/>
                    <a:pt x="247" y="373"/>
                    <a:pt x="247" y="373"/>
                  </a:cubicBezTo>
                  <a:cubicBezTo>
                    <a:pt x="252" y="370"/>
                    <a:pt x="256" y="370"/>
                    <a:pt x="259" y="376"/>
                  </a:cubicBezTo>
                  <a:cubicBezTo>
                    <a:pt x="267" y="390"/>
                    <a:pt x="267" y="390"/>
                    <a:pt x="267" y="390"/>
                  </a:cubicBezTo>
                  <a:cubicBezTo>
                    <a:pt x="270" y="394"/>
                    <a:pt x="271" y="397"/>
                    <a:pt x="276" y="394"/>
                  </a:cubicBezTo>
                  <a:cubicBezTo>
                    <a:pt x="958" y="0"/>
                    <a:pt x="958" y="0"/>
                    <a:pt x="958" y="0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śļîďe">
              <a:extLst>
                <a:ext uri="{FF2B5EF4-FFF2-40B4-BE49-F238E27FC236}">
                  <a16:creationId xmlns:a16="http://schemas.microsoft.com/office/drawing/2014/main" id="{DB7C616B-0398-4D68-B71F-F11025301DAE}"/>
                </a:ext>
              </a:extLst>
            </p:cNvPr>
            <p:cNvSpPr/>
            <p:nvPr/>
          </p:nvSpPr>
          <p:spPr bwMode="auto">
            <a:xfrm>
              <a:off x="7261226" y="1598613"/>
              <a:ext cx="55563" cy="84138"/>
            </a:xfrm>
            <a:custGeom>
              <a:avLst/>
              <a:gdLst>
                <a:gd name="T0" fmla="*/ 11 w 21"/>
                <a:gd name="T1" fmla="*/ 3 h 32"/>
                <a:gd name="T2" fmla="*/ 21 w 21"/>
                <a:gd name="T3" fmla="*/ 9 h 32"/>
                <a:gd name="T4" fmla="*/ 11 w 21"/>
                <a:gd name="T5" fmla="*/ 28 h 32"/>
                <a:gd name="T6" fmla="*/ 0 w 21"/>
                <a:gd name="T7" fmla="*/ 22 h 32"/>
                <a:gd name="T8" fmla="*/ 11 w 21"/>
                <a:gd name="T9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11" y="3"/>
                  </a:moveTo>
                  <a:cubicBezTo>
                    <a:pt x="17" y="0"/>
                    <a:pt x="21" y="2"/>
                    <a:pt x="21" y="9"/>
                  </a:cubicBezTo>
                  <a:cubicBezTo>
                    <a:pt x="21" y="16"/>
                    <a:pt x="17" y="25"/>
                    <a:pt x="11" y="28"/>
                  </a:cubicBezTo>
                  <a:cubicBezTo>
                    <a:pt x="4" y="32"/>
                    <a:pt x="0" y="29"/>
                    <a:pt x="0" y="22"/>
                  </a:cubicBezTo>
                  <a:cubicBezTo>
                    <a:pt x="0" y="15"/>
                    <a:pt x="4" y="7"/>
                    <a:pt x="1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iśļíḑê">
              <a:extLst>
                <a:ext uri="{FF2B5EF4-FFF2-40B4-BE49-F238E27FC236}">
                  <a16:creationId xmlns:a16="http://schemas.microsoft.com/office/drawing/2014/main" id="{EE2354BD-1F2C-499E-830D-2419858A6A5E}"/>
                </a:ext>
              </a:extLst>
            </p:cNvPr>
            <p:cNvSpPr/>
            <p:nvPr/>
          </p:nvSpPr>
          <p:spPr bwMode="auto">
            <a:xfrm>
              <a:off x="7156451" y="1655763"/>
              <a:ext cx="57150" cy="84138"/>
            </a:xfrm>
            <a:custGeom>
              <a:avLst/>
              <a:gdLst>
                <a:gd name="T0" fmla="*/ 11 w 22"/>
                <a:gd name="T1" fmla="*/ 4 h 32"/>
                <a:gd name="T2" fmla="*/ 22 w 22"/>
                <a:gd name="T3" fmla="*/ 10 h 32"/>
                <a:gd name="T4" fmla="*/ 11 w 22"/>
                <a:gd name="T5" fmla="*/ 29 h 32"/>
                <a:gd name="T6" fmla="*/ 0 w 22"/>
                <a:gd name="T7" fmla="*/ 23 h 32"/>
                <a:gd name="T8" fmla="*/ 11 w 22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11" y="4"/>
                  </a:moveTo>
                  <a:cubicBezTo>
                    <a:pt x="17" y="0"/>
                    <a:pt x="22" y="3"/>
                    <a:pt x="22" y="10"/>
                  </a:cubicBezTo>
                  <a:cubicBezTo>
                    <a:pt x="22" y="17"/>
                    <a:pt x="17" y="25"/>
                    <a:pt x="11" y="29"/>
                  </a:cubicBezTo>
                  <a:cubicBezTo>
                    <a:pt x="5" y="32"/>
                    <a:pt x="0" y="30"/>
                    <a:pt x="0" y="23"/>
                  </a:cubicBezTo>
                  <a:cubicBezTo>
                    <a:pt x="0" y="16"/>
                    <a:pt x="5" y="7"/>
                    <a:pt x="1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sľiḋé">
              <a:extLst>
                <a:ext uri="{FF2B5EF4-FFF2-40B4-BE49-F238E27FC236}">
                  <a16:creationId xmlns:a16="http://schemas.microsoft.com/office/drawing/2014/main" id="{D4B37014-581E-4F7B-9EEE-66F2976D6D5E}"/>
                </a:ext>
              </a:extLst>
            </p:cNvPr>
            <p:cNvSpPr/>
            <p:nvPr/>
          </p:nvSpPr>
          <p:spPr bwMode="auto">
            <a:xfrm>
              <a:off x="7054851" y="1716088"/>
              <a:ext cx="57150" cy="84138"/>
            </a:xfrm>
            <a:custGeom>
              <a:avLst/>
              <a:gdLst>
                <a:gd name="T0" fmla="*/ 11 w 22"/>
                <a:gd name="T1" fmla="*/ 3 h 32"/>
                <a:gd name="T2" fmla="*/ 22 w 22"/>
                <a:gd name="T3" fmla="*/ 10 h 32"/>
                <a:gd name="T4" fmla="*/ 11 w 22"/>
                <a:gd name="T5" fmla="*/ 29 h 32"/>
                <a:gd name="T6" fmla="*/ 0 w 22"/>
                <a:gd name="T7" fmla="*/ 22 h 32"/>
                <a:gd name="T8" fmla="*/ 11 w 22"/>
                <a:gd name="T9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11" y="3"/>
                  </a:moveTo>
                  <a:cubicBezTo>
                    <a:pt x="17" y="0"/>
                    <a:pt x="22" y="3"/>
                    <a:pt x="22" y="10"/>
                  </a:cubicBezTo>
                  <a:cubicBezTo>
                    <a:pt x="22" y="17"/>
                    <a:pt x="17" y="25"/>
                    <a:pt x="11" y="29"/>
                  </a:cubicBezTo>
                  <a:cubicBezTo>
                    <a:pt x="5" y="32"/>
                    <a:pt x="0" y="29"/>
                    <a:pt x="0" y="22"/>
                  </a:cubicBezTo>
                  <a:cubicBezTo>
                    <a:pt x="0" y="15"/>
                    <a:pt x="5" y="7"/>
                    <a:pt x="1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Sľídé">
              <a:extLst>
                <a:ext uri="{FF2B5EF4-FFF2-40B4-BE49-F238E27FC236}">
                  <a16:creationId xmlns:a16="http://schemas.microsoft.com/office/drawing/2014/main" id="{E1DD8025-3F96-4A80-8015-E1D21E755B41}"/>
                </a:ext>
              </a:extLst>
            </p:cNvPr>
            <p:cNvSpPr/>
            <p:nvPr/>
          </p:nvSpPr>
          <p:spPr bwMode="auto">
            <a:xfrm>
              <a:off x="4943476" y="3097213"/>
              <a:ext cx="47625" cy="60325"/>
            </a:xfrm>
            <a:custGeom>
              <a:avLst/>
              <a:gdLst>
                <a:gd name="T0" fmla="*/ 9 w 18"/>
                <a:gd name="T1" fmla="*/ 0 h 23"/>
                <a:gd name="T2" fmla="*/ 7 w 18"/>
                <a:gd name="T3" fmla="*/ 1 h 23"/>
                <a:gd name="T4" fmla="*/ 0 w 18"/>
                <a:gd name="T5" fmla="*/ 15 h 23"/>
                <a:gd name="T6" fmla="*/ 0 w 18"/>
                <a:gd name="T7" fmla="*/ 15 h 23"/>
                <a:gd name="T8" fmla="*/ 0 w 18"/>
                <a:gd name="T9" fmla="*/ 16 h 23"/>
                <a:gd name="T10" fmla="*/ 0 w 18"/>
                <a:gd name="T11" fmla="*/ 16 h 23"/>
                <a:gd name="T12" fmla="*/ 0 w 18"/>
                <a:gd name="T13" fmla="*/ 17 h 23"/>
                <a:gd name="T14" fmla="*/ 0 w 18"/>
                <a:gd name="T15" fmla="*/ 17 h 23"/>
                <a:gd name="T16" fmla="*/ 0 w 18"/>
                <a:gd name="T17" fmla="*/ 17 h 23"/>
                <a:gd name="T18" fmla="*/ 0 w 18"/>
                <a:gd name="T19" fmla="*/ 18 h 23"/>
                <a:gd name="T20" fmla="*/ 0 w 18"/>
                <a:gd name="T21" fmla="*/ 18 h 23"/>
                <a:gd name="T22" fmla="*/ 7 w 18"/>
                <a:gd name="T23" fmla="*/ 23 h 23"/>
                <a:gd name="T24" fmla="*/ 8 w 18"/>
                <a:gd name="T25" fmla="*/ 23 h 23"/>
                <a:gd name="T26" fmla="*/ 9 w 18"/>
                <a:gd name="T27" fmla="*/ 22 h 23"/>
                <a:gd name="T28" fmla="*/ 9 w 18"/>
                <a:gd name="T29" fmla="*/ 20 h 23"/>
                <a:gd name="T30" fmla="*/ 4 w 18"/>
                <a:gd name="T31" fmla="*/ 16 h 23"/>
                <a:gd name="T32" fmla="*/ 17 w 18"/>
                <a:gd name="T33" fmla="*/ 8 h 23"/>
                <a:gd name="T34" fmla="*/ 18 w 18"/>
                <a:gd name="T35" fmla="*/ 6 h 23"/>
                <a:gd name="T36" fmla="*/ 18 w 18"/>
                <a:gd name="T37" fmla="*/ 5 h 23"/>
                <a:gd name="T38" fmla="*/ 17 w 18"/>
                <a:gd name="T39" fmla="*/ 5 h 23"/>
                <a:gd name="T40" fmla="*/ 4 w 18"/>
                <a:gd name="T41" fmla="*/ 13 h 23"/>
                <a:gd name="T42" fmla="*/ 9 w 18"/>
                <a:gd name="T43" fmla="*/ 3 h 23"/>
                <a:gd name="T44" fmla="*/ 9 w 18"/>
                <a:gd name="T45" fmla="*/ 0 h 23"/>
                <a:gd name="T46" fmla="*/ 9 w 18"/>
                <a:gd name="T4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23">
                  <a:moveTo>
                    <a:pt x="9" y="0"/>
                  </a:moveTo>
                  <a:cubicBezTo>
                    <a:pt x="8" y="0"/>
                    <a:pt x="8" y="0"/>
                    <a:pt x="7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9" y="23"/>
                    <a:pt x="9" y="22"/>
                  </a:cubicBezTo>
                  <a:cubicBezTo>
                    <a:pt x="9" y="21"/>
                    <a:pt x="9" y="20"/>
                    <a:pt x="9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8" y="7"/>
                    <a:pt x="18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šlíḑe">
              <a:extLst>
                <a:ext uri="{FF2B5EF4-FFF2-40B4-BE49-F238E27FC236}">
                  <a16:creationId xmlns:a16="http://schemas.microsoft.com/office/drawing/2014/main" id="{EA6C06C5-1193-44F3-B2AC-F0F1D6EC567A}"/>
                </a:ext>
              </a:extLst>
            </p:cNvPr>
            <p:cNvSpPr/>
            <p:nvPr/>
          </p:nvSpPr>
          <p:spPr bwMode="auto">
            <a:xfrm>
              <a:off x="5016501" y="3052763"/>
              <a:ext cx="47625" cy="60325"/>
            </a:xfrm>
            <a:custGeom>
              <a:avLst/>
              <a:gdLst>
                <a:gd name="T0" fmla="*/ 10 w 18"/>
                <a:gd name="T1" fmla="*/ 0 h 23"/>
                <a:gd name="T2" fmla="*/ 9 w 18"/>
                <a:gd name="T3" fmla="*/ 1 h 23"/>
                <a:gd name="T4" fmla="*/ 9 w 18"/>
                <a:gd name="T5" fmla="*/ 3 h 23"/>
                <a:gd name="T6" fmla="*/ 14 w 18"/>
                <a:gd name="T7" fmla="*/ 7 h 23"/>
                <a:gd name="T8" fmla="*/ 1 w 18"/>
                <a:gd name="T9" fmla="*/ 15 h 23"/>
                <a:gd name="T10" fmla="*/ 0 w 18"/>
                <a:gd name="T11" fmla="*/ 18 h 23"/>
                <a:gd name="T12" fmla="*/ 0 w 18"/>
                <a:gd name="T13" fmla="*/ 19 h 23"/>
                <a:gd name="T14" fmla="*/ 1 w 18"/>
                <a:gd name="T15" fmla="*/ 19 h 23"/>
                <a:gd name="T16" fmla="*/ 14 w 18"/>
                <a:gd name="T17" fmla="*/ 11 h 23"/>
                <a:gd name="T18" fmla="*/ 9 w 18"/>
                <a:gd name="T19" fmla="*/ 21 h 23"/>
                <a:gd name="T20" fmla="*/ 9 w 18"/>
                <a:gd name="T21" fmla="*/ 23 h 23"/>
                <a:gd name="T22" fmla="*/ 10 w 18"/>
                <a:gd name="T23" fmla="*/ 23 h 23"/>
                <a:gd name="T24" fmla="*/ 10 w 18"/>
                <a:gd name="T25" fmla="*/ 22 h 23"/>
                <a:gd name="T26" fmla="*/ 18 w 18"/>
                <a:gd name="T27" fmla="*/ 8 h 23"/>
                <a:gd name="T28" fmla="*/ 18 w 18"/>
                <a:gd name="T29" fmla="*/ 8 h 23"/>
                <a:gd name="T30" fmla="*/ 18 w 18"/>
                <a:gd name="T31" fmla="*/ 8 h 23"/>
                <a:gd name="T32" fmla="*/ 18 w 18"/>
                <a:gd name="T33" fmla="*/ 8 h 23"/>
                <a:gd name="T34" fmla="*/ 18 w 18"/>
                <a:gd name="T35" fmla="*/ 7 h 23"/>
                <a:gd name="T36" fmla="*/ 18 w 18"/>
                <a:gd name="T37" fmla="*/ 6 h 23"/>
                <a:gd name="T38" fmla="*/ 18 w 18"/>
                <a:gd name="T39" fmla="*/ 6 h 23"/>
                <a:gd name="T40" fmla="*/ 18 w 18"/>
                <a:gd name="T41" fmla="*/ 6 h 23"/>
                <a:gd name="T42" fmla="*/ 18 w 18"/>
                <a:gd name="T43" fmla="*/ 6 h 23"/>
                <a:gd name="T44" fmla="*/ 10 w 18"/>
                <a:gd name="T45" fmla="*/ 0 h 23"/>
                <a:gd name="T46" fmla="*/ 10 w 18"/>
                <a:gd name="T4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23">
                  <a:moveTo>
                    <a:pt x="10" y="0"/>
                  </a:moveTo>
                  <a:cubicBezTo>
                    <a:pt x="10" y="0"/>
                    <a:pt x="9" y="0"/>
                    <a:pt x="9" y="1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9"/>
                    <a:pt x="1" y="19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3"/>
                    <a:pt x="9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ṡļîdè">
              <a:extLst>
                <a:ext uri="{FF2B5EF4-FFF2-40B4-BE49-F238E27FC236}">
                  <a16:creationId xmlns:a16="http://schemas.microsoft.com/office/drawing/2014/main" id="{A4790DF7-BC9F-4CB7-AF75-BCD01E68C556}"/>
                </a:ext>
              </a:extLst>
            </p:cNvPr>
            <p:cNvSpPr/>
            <p:nvPr/>
          </p:nvSpPr>
          <p:spPr bwMode="auto">
            <a:xfrm>
              <a:off x="5092701" y="2989263"/>
              <a:ext cx="44450" cy="87313"/>
            </a:xfrm>
            <a:custGeom>
              <a:avLst/>
              <a:gdLst>
                <a:gd name="T0" fmla="*/ 16 w 17"/>
                <a:gd name="T1" fmla="*/ 0 h 33"/>
                <a:gd name="T2" fmla="*/ 15 w 17"/>
                <a:gd name="T3" fmla="*/ 0 h 33"/>
                <a:gd name="T4" fmla="*/ 13 w 17"/>
                <a:gd name="T5" fmla="*/ 5 h 33"/>
                <a:gd name="T6" fmla="*/ 13 w 17"/>
                <a:gd name="T7" fmla="*/ 5 h 33"/>
                <a:gd name="T8" fmla="*/ 4 w 17"/>
                <a:gd name="T9" fmla="*/ 13 h 33"/>
                <a:gd name="T10" fmla="*/ 4 w 17"/>
                <a:gd name="T11" fmla="*/ 32 h 33"/>
                <a:gd name="T12" fmla="*/ 7 w 17"/>
                <a:gd name="T13" fmla="*/ 33 h 33"/>
                <a:gd name="T14" fmla="*/ 10 w 17"/>
                <a:gd name="T15" fmla="*/ 32 h 33"/>
                <a:gd name="T16" fmla="*/ 16 w 17"/>
                <a:gd name="T17" fmla="*/ 25 h 33"/>
                <a:gd name="T18" fmla="*/ 16 w 17"/>
                <a:gd name="T19" fmla="*/ 23 h 33"/>
                <a:gd name="T20" fmla="*/ 15 w 17"/>
                <a:gd name="T21" fmla="*/ 22 h 33"/>
                <a:gd name="T22" fmla="*/ 14 w 17"/>
                <a:gd name="T23" fmla="*/ 23 h 33"/>
                <a:gd name="T24" fmla="*/ 7 w 17"/>
                <a:gd name="T25" fmla="*/ 30 h 33"/>
                <a:gd name="T26" fmla="*/ 5 w 17"/>
                <a:gd name="T27" fmla="*/ 29 h 33"/>
                <a:gd name="T28" fmla="*/ 5 w 17"/>
                <a:gd name="T29" fmla="*/ 15 h 33"/>
                <a:gd name="T30" fmla="*/ 12 w 17"/>
                <a:gd name="T31" fmla="*/ 8 h 33"/>
                <a:gd name="T32" fmla="*/ 10 w 17"/>
                <a:gd name="T33" fmla="*/ 12 h 33"/>
                <a:gd name="T34" fmla="*/ 11 w 17"/>
                <a:gd name="T35" fmla="*/ 13 h 33"/>
                <a:gd name="T36" fmla="*/ 11 w 17"/>
                <a:gd name="T37" fmla="*/ 13 h 33"/>
                <a:gd name="T38" fmla="*/ 16 w 17"/>
                <a:gd name="T39" fmla="*/ 10 h 33"/>
                <a:gd name="T40" fmla="*/ 17 w 17"/>
                <a:gd name="T41" fmla="*/ 8 h 33"/>
                <a:gd name="T42" fmla="*/ 16 w 17"/>
                <a:gd name="T43" fmla="*/ 0 h 33"/>
                <a:gd name="T44" fmla="*/ 16 w 17"/>
                <a:gd name="T4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33">
                  <a:moveTo>
                    <a:pt x="16" y="0"/>
                  </a:moveTo>
                  <a:cubicBezTo>
                    <a:pt x="16" y="0"/>
                    <a:pt x="15" y="0"/>
                    <a:pt x="15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6" y="8"/>
                    <a:pt x="4" y="13"/>
                  </a:cubicBezTo>
                  <a:cubicBezTo>
                    <a:pt x="0" y="20"/>
                    <a:pt x="0" y="29"/>
                    <a:pt x="4" y="32"/>
                  </a:cubicBezTo>
                  <a:cubicBezTo>
                    <a:pt x="4" y="33"/>
                    <a:pt x="6" y="33"/>
                    <a:pt x="7" y="33"/>
                  </a:cubicBezTo>
                  <a:cubicBezTo>
                    <a:pt x="8" y="33"/>
                    <a:pt x="9" y="33"/>
                    <a:pt x="10" y="32"/>
                  </a:cubicBezTo>
                  <a:cubicBezTo>
                    <a:pt x="12" y="31"/>
                    <a:pt x="14" y="28"/>
                    <a:pt x="16" y="25"/>
                  </a:cubicBezTo>
                  <a:cubicBezTo>
                    <a:pt x="16" y="24"/>
                    <a:pt x="16" y="23"/>
                    <a:pt x="16" y="23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5" y="22"/>
                    <a:pt x="15" y="23"/>
                    <a:pt x="14" y="23"/>
                  </a:cubicBezTo>
                  <a:cubicBezTo>
                    <a:pt x="12" y="27"/>
                    <a:pt x="10" y="30"/>
                    <a:pt x="7" y="30"/>
                  </a:cubicBezTo>
                  <a:cubicBezTo>
                    <a:pt x="7" y="30"/>
                    <a:pt x="6" y="29"/>
                    <a:pt x="5" y="29"/>
                  </a:cubicBezTo>
                  <a:cubicBezTo>
                    <a:pt x="3" y="26"/>
                    <a:pt x="3" y="20"/>
                    <a:pt x="5" y="15"/>
                  </a:cubicBezTo>
                  <a:cubicBezTo>
                    <a:pt x="7" y="11"/>
                    <a:pt x="9" y="9"/>
                    <a:pt x="12" y="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9"/>
                    <a:pt x="17" y="9"/>
                    <a:pt x="17" y="8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ṩ1iḓé">
              <a:extLst>
                <a:ext uri="{FF2B5EF4-FFF2-40B4-BE49-F238E27FC236}">
                  <a16:creationId xmlns:a16="http://schemas.microsoft.com/office/drawing/2014/main" id="{9EBBE954-11A5-405B-96F8-2CF73023C12D}"/>
                </a:ext>
              </a:extLst>
            </p:cNvPr>
            <p:cNvSpPr/>
            <p:nvPr/>
          </p:nvSpPr>
          <p:spPr bwMode="auto">
            <a:xfrm>
              <a:off x="5494338" y="2657475"/>
              <a:ext cx="38100" cy="79375"/>
            </a:xfrm>
            <a:custGeom>
              <a:avLst/>
              <a:gdLst>
                <a:gd name="T0" fmla="*/ 14 w 15"/>
                <a:gd name="T1" fmla="*/ 0 h 30"/>
                <a:gd name="T2" fmla="*/ 12 w 15"/>
                <a:gd name="T3" fmla="*/ 1 h 30"/>
                <a:gd name="T4" fmla="*/ 7 w 15"/>
                <a:gd name="T5" fmla="*/ 12 h 30"/>
                <a:gd name="T6" fmla="*/ 2 w 15"/>
                <a:gd name="T7" fmla="*/ 7 h 30"/>
                <a:gd name="T8" fmla="*/ 2 w 15"/>
                <a:gd name="T9" fmla="*/ 7 h 30"/>
                <a:gd name="T10" fmla="*/ 0 w 15"/>
                <a:gd name="T11" fmla="*/ 8 h 30"/>
                <a:gd name="T12" fmla="*/ 0 w 15"/>
                <a:gd name="T13" fmla="*/ 12 h 30"/>
                <a:gd name="T14" fmla="*/ 5 w 15"/>
                <a:gd name="T15" fmla="*/ 16 h 30"/>
                <a:gd name="T16" fmla="*/ 0 w 15"/>
                <a:gd name="T17" fmla="*/ 27 h 30"/>
                <a:gd name="T18" fmla="*/ 0 w 15"/>
                <a:gd name="T19" fmla="*/ 30 h 30"/>
                <a:gd name="T20" fmla="*/ 1 w 15"/>
                <a:gd name="T21" fmla="*/ 30 h 30"/>
                <a:gd name="T22" fmla="*/ 1 w 15"/>
                <a:gd name="T23" fmla="*/ 30 h 30"/>
                <a:gd name="T24" fmla="*/ 2 w 15"/>
                <a:gd name="T25" fmla="*/ 29 h 30"/>
                <a:gd name="T26" fmla="*/ 7 w 15"/>
                <a:gd name="T27" fmla="*/ 18 h 30"/>
                <a:gd name="T28" fmla="*/ 12 w 15"/>
                <a:gd name="T29" fmla="*/ 23 h 30"/>
                <a:gd name="T30" fmla="*/ 13 w 15"/>
                <a:gd name="T31" fmla="*/ 23 h 30"/>
                <a:gd name="T32" fmla="*/ 13 w 15"/>
                <a:gd name="T33" fmla="*/ 23 h 30"/>
                <a:gd name="T34" fmla="*/ 14 w 15"/>
                <a:gd name="T35" fmla="*/ 22 h 30"/>
                <a:gd name="T36" fmla="*/ 14 w 15"/>
                <a:gd name="T37" fmla="*/ 19 h 30"/>
                <a:gd name="T38" fmla="*/ 9 w 15"/>
                <a:gd name="T39" fmla="*/ 14 h 30"/>
                <a:gd name="T40" fmla="*/ 14 w 15"/>
                <a:gd name="T41" fmla="*/ 3 h 30"/>
                <a:gd name="T42" fmla="*/ 14 w 15"/>
                <a:gd name="T43" fmla="*/ 0 h 30"/>
                <a:gd name="T44" fmla="*/ 14 w 15"/>
                <a:gd name="T4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30">
                  <a:moveTo>
                    <a:pt x="14" y="0"/>
                  </a:moveTo>
                  <a:cubicBezTo>
                    <a:pt x="13" y="0"/>
                    <a:pt x="13" y="0"/>
                    <a:pt x="12" y="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7"/>
                    <a:pt x="0" y="8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30"/>
                    <a:pt x="0" y="30"/>
                  </a:cubicBezTo>
                  <a:cubicBezTo>
                    <a:pt x="0" y="30"/>
                    <a:pt x="0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30"/>
                    <a:pt x="2" y="30"/>
                    <a:pt x="2" y="2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5" y="21"/>
                    <a:pt x="15" y="19"/>
                    <a:pt x="14" y="19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2"/>
                    <a:pt x="15" y="1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şľîḋe">
              <a:extLst>
                <a:ext uri="{FF2B5EF4-FFF2-40B4-BE49-F238E27FC236}">
                  <a16:creationId xmlns:a16="http://schemas.microsoft.com/office/drawing/2014/main" id="{07E9CEA1-D0CD-4C79-B050-BE8B36760C94}"/>
                </a:ext>
              </a:extLst>
            </p:cNvPr>
            <p:cNvSpPr/>
            <p:nvPr/>
          </p:nvSpPr>
          <p:spPr bwMode="auto">
            <a:xfrm>
              <a:off x="5181601" y="1755775"/>
              <a:ext cx="2084388" cy="1289050"/>
            </a:xfrm>
            <a:custGeom>
              <a:avLst/>
              <a:gdLst>
                <a:gd name="T0" fmla="*/ 0 w 796"/>
                <a:gd name="T1" fmla="*/ 485 h 493"/>
                <a:gd name="T2" fmla="*/ 0 w 796"/>
                <a:gd name="T3" fmla="*/ 468 h 493"/>
                <a:gd name="T4" fmla="*/ 9 w 796"/>
                <a:gd name="T5" fmla="*/ 453 h 493"/>
                <a:gd name="T6" fmla="*/ 788 w 796"/>
                <a:gd name="T7" fmla="*/ 3 h 493"/>
                <a:gd name="T8" fmla="*/ 796 w 796"/>
                <a:gd name="T9" fmla="*/ 8 h 493"/>
                <a:gd name="T10" fmla="*/ 796 w 796"/>
                <a:gd name="T11" fmla="*/ 26 h 493"/>
                <a:gd name="T12" fmla="*/ 788 w 796"/>
                <a:gd name="T13" fmla="*/ 41 h 493"/>
                <a:gd name="T14" fmla="*/ 9 w 796"/>
                <a:gd name="T15" fmla="*/ 490 h 493"/>
                <a:gd name="T16" fmla="*/ 0 w 796"/>
                <a:gd name="T17" fmla="*/ 485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493">
                  <a:moveTo>
                    <a:pt x="0" y="485"/>
                  </a:moveTo>
                  <a:cubicBezTo>
                    <a:pt x="0" y="468"/>
                    <a:pt x="0" y="468"/>
                    <a:pt x="0" y="468"/>
                  </a:cubicBezTo>
                  <a:cubicBezTo>
                    <a:pt x="0" y="462"/>
                    <a:pt x="4" y="455"/>
                    <a:pt x="9" y="453"/>
                  </a:cubicBezTo>
                  <a:cubicBezTo>
                    <a:pt x="788" y="3"/>
                    <a:pt x="788" y="3"/>
                    <a:pt x="788" y="3"/>
                  </a:cubicBezTo>
                  <a:cubicBezTo>
                    <a:pt x="793" y="0"/>
                    <a:pt x="796" y="3"/>
                    <a:pt x="796" y="8"/>
                  </a:cubicBezTo>
                  <a:cubicBezTo>
                    <a:pt x="796" y="26"/>
                    <a:pt x="796" y="26"/>
                    <a:pt x="796" y="26"/>
                  </a:cubicBezTo>
                  <a:cubicBezTo>
                    <a:pt x="796" y="31"/>
                    <a:pt x="793" y="38"/>
                    <a:pt x="788" y="41"/>
                  </a:cubicBezTo>
                  <a:cubicBezTo>
                    <a:pt x="9" y="490"/>
                    <a:pt x="9" y="490"/>
                    <a:pt x="9" y="490"/>
                  </a:cubicBezTo>
                  <a:cubicBezTo>
                    <a:pt x="4" y="493"/>
                    <a:pt x="0" y="491"/>
                    <a:pt x="0" y="48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$ḷíḍê">
              <a:extLst>
                <a:ext uri="{FF2B5EF4-FFF2-40B4-BE49-F238E27FC236}">
                  <a16:creationId xmlns:a16="http://schemas.microsoft.com/office/drawing/2014/main" id="{F000A664-5497-4548-A140-7A260C7DF481}"/>
                </a:ext>
              </a:extLst>
            </p:cNvPr>
            <p:cNvSpPr/>
            <p:nvPr/>
          </p:nvSpPr>
          <p:spPr bwMode="auto">
            <a:xfrm>
              <a:off x="7197726" y="1784350"/>
              <a:ext cx="60325" cy="80963"/>
            </a:xfrm>
            <a:custGeom>
              <a:avLst/>
              <a:gdLst>
                <a:gd name="T0" fmla="*/ 14 w 23"/>
                <a:gd name="T1" fmla="*/ 7 h 31"/>
                <a:gd name="T2" fmla="*/ 21 w 23"/>
                <a:gd name="T3" fmla="*/ 6 h 31"/>
                <a:gd name="T4" fmla="*/ 21 w 23"/>
                <a:gd name="T5" fmla="*/ 6 h 31"/>
                <a:gd name="T6" fmla="*/ 21 w 23"/>
                <a:gd name="T7" fmla="*/ 5 h 31"/>
                <a:gd name="T8" fmla="*/ 21 w 23"/>
                <a:gd name="T9" fmla="*/ 5 h 31"/>
                <a:gd name="T10" fmla="*/ 20 w 23"/>
                <a:gd name="T11" fmla="*/ 5 h 31"/>
                <a:gd name="T12" fmla="*/ 20 w 23"/>
                <a:gd name="T13" fmla="*/ 5 h 31"/>
                <a:gd name="T14" fmla="*/ 20 w 23"/>
                <a:gd name="T15" fmla="*/ 5 h 31"/>
                <a:gd name="T16" fmla="*/ 20 w 23"/>
                <a:gd name="T17" fmla="*/ 5 h 31"/>
                <a:gd name="T18" fmla="*/ 16 w 23"/>
                <a:gd name="T19" fmla="*/ 14 h 31"/>
                <a:gd name="T20" fmla="*/ 16 w 23"/>
                <a:gd name="T21" fmla="*/ 15 h 31"/>
                <a:gd name="T22" fmla="*/ 17 w 23"/>
                <a:gd name="T23" fmla="*/ 22 h 31"/>
                <a:gd name="T24" fmla="*/ 17 w 23"/>
                <a:gd name="T25" fmla="*/ 22 h 31"/>
                <a:gd name="T26" fmla="*/ 17 w 23"/>
                <a:gd name="T27" fmla="*/ 22 h 31"/>
                <a:gd name="T28" fmla="*/ 17 w 23"/>
                <a:gd name="T29" fmla="*/ 22 h 31"/>
                <a:gd name="T30" fmla="*/ 17 w 23"/>
                <a:gd name="T31" fmla="*/ 22 h 31"/>
                <a:gd name="T32" fmla="*/ 10 w 23"/>
                <a:gd name="T33" fmla="*/ 22 h 31"/>
                <a:gd name="T34" fmla="*/ 6 w 23"/>
                <a:gd name="T35" fmla="*/ 28 h 31"/>
                <a:gd name="T36" fmla="*/ 6 w 23"/>
                <a:gd name="T37" fmla="*/ 28 h 31"/>
                <a:gd name="T38" fmla="*/ 6 w 23"/>
                <a:gd name="T39" fmla="*/ 28 h 31"/>
                <a:gd name="T40" fmla="*/ 6 w 23"/>
                <a:gd name="T41" fmla="*/ 28 h 31"/>
                <a:gd name="T42" fmla="*/ 6 w 23"/>
                <a:gd name="T43" fmla="*/ 28 h 31"/>
                <a:gd name="T44" fmla="*/ 6 w 23"/>
                <a:gd name="T45" fmla="*/ 29 h 31"/>
                <a:gd name="T46" fmla="*/ 6 w 23"/>
                <a:gd name="T47" fmla="*/ 29 h 31"/>
                <a:gd name="T48" fmla="*/ 7 w 23"/>
                <a:gd name="T49" fmla="*/ 29 h 31"/>
                <a:gd name="T50" fmla="*/ 7 w 23"/>
                <a:gd name="T51" fmla="*/ 29 h 31"/>
                <a:gd name="T52" fmla="*/ 7 w 23"/>
                <a:gd name="T53" fmla="*/ 29 h 31"/>
                <a:gd name="T54" fmla="*/ 7 w 23"/>
                <a:gd name="T55" fmla="*/ 19 h 31"/>
                <a:gd name="T56" fmla="*/ 3 w 23"/>
                <a:gd name="T57" fmla="*/ 17 h 31"/>
                <a:gd name="T58" fmla="*/ 3 w 23"/>
                <a:gd name="T59" fmla="*/ 17 h 31"/>
                <a:gd name="T60" fmla="*/ 3 w 23"/>
                <a:gd name="T61" fmla="*/ 17 h 31"/>
                <a:gd name="T62" fmla="*/ 3 w 23"/>
                <a:gd name="T63" fmla="*/ 17 h 31"/>
                <a:gd name="T64" fmla="*/ 9 w 23"/>
                <a:gd name="T65" fmla="*/ 12 h 31"/>
                <a:gd name="T66" fmla="*/ 13 w 23"/>
                <a:gd name="T67" fmla="*/ 2 h 31"/>
                <a:gd name="T68" fmla="*/ 12 w 23"/>
                <a:gd name="T69" fmla="*/ 3 h 31"/>
                <a:gd name="T70" fmla="*/ 12 w 23"/>
                <a:gd name="T71" fmla="*/ 3 h 31"/>
                <a:gd name="T72" fmla="*/ 12 w 23"/>
                <a:gd name="T73" fmla="*/ 3 h 31"/>
                <a:gd name="T74" fmla="*/ 12 w 23"/>
                <a:gd name="T75" fmla="*/ 2 h 31"/>
                <a:gd name="T76" fmla="*/ 12 w 23"/>
                <a:gd name="T77" fmla="*/ 2 h 31"/>
                <a:gd name="T78" fmla="*/ 14 w 23"/>
                <a:gd name="T79" fmla="*/ 1 h 31"/>
                <a:gd name="T80" fmla="*/ 10 w 23"/>
                <a:gd name="T81" fmla="*/ 0 h 31"/>
                <a:gd name="T82" fmla="*/ 7 w 23"/>
                <a:gd name="T83" fmla="*/ 10 h 31"/>
                <a:gd name="T84" fmla="*/ 1 w 23"/>
                <a:gd name="T85" fmla="*/ 19 h 31"/>
                <a:gd name="T86" fmla="*/ 5 w 23"/>
                <a:gd name="T87" fmla="*/ 21 h 31"/>
                <a:gd name="T88" fmla="*/ 5 w 23"/>
                <a:gd name="T89" fmla="*/ 21 h 31"/>
                <a:gd name="T90" fmla="*/ 5 w 23"/>
                <a:gd name="T91" fmla="*/ 21 h 31"/>
                <a:gd name="T92" fmla="*/ 5 w 23"/>
                <a:gd name="T93" fmla="*/ 21 h 31"/>
                <a:gd name="T94" fmla="*/ 5 w 23"/>
                <a:gd name="T95" fmla="*/ 28 h 31"/>
                <a:gd name="T96" fmla="*/ 4 w 23"/>
                <a:gd name="T97" fmla="*/ 30 h 31"/>
                <a:gd name="T98" fmla="*/ 13 w 23"/>
                <a:gd name="T99" fmla="*/ 24 h 31"/>
                <a:gd name="T100" fmla="*/ 12 w 23"/>
                <a:gd name="T101" fmla="*/ 23 h 31"/>
                <a:gd name="T102" fmla="*/ 12 w 23"/>
                <a:gd name="T103" fmla="*/ 23 h 31"/>
                <a:gd name="T104" fmla="*/ 12 w 23"/>
                <a:gd name="T105" fmla="*/ 24 h 31"/>
                <a:gd name="T106" fmla="*/ 12 w 23"/>
                <a:gd name="T107" fmla="*/ 24 h 31"/>
                <a:gd name="T108" fmla="*/ 18 w 23"/>
                <a:gd name="T109" fmla="*/ 24 h 31"/>
                <a:gd name="T110" fmla="*/ 19 w 23"/>
                <a:gd name="T111" fmla="*/ 14 h 31"/>
                <a:gd name="T112" fmla="*/ 19 w 23"/>
                <a:gd name="T113" fmla="*/ 14 h 31"/>
                <a:gd name="T114" fmla="*/ 19 w 23"/>
                <a:gd name="T115" fmla="*/ 14 h 31"/>
                <a:gd name="T116" fmla="*/ 23 w 23"/>
                <a:gd name="T117" fmla="*/ 7 h 31"/>
                <a:gd name="T118" fmla="*/ 21 w 23"/>
                <a:gd name="T119" fmla="*/ 3 h 31"/>
                <a:gd name="T120" fmla="*/ 15 w 23"/>
                <a:gd name="T121" fmla="*/ 5 h 31"/>
                <a:gd name="T122" fmla="*/ 14 w 23"/>
                <a:gd name="T123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" h="31">
                  <a:moveTo>
                    <a:pt x="13" y="1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4"/>
                    <a:pt x="16" y="1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1" y="22"/>
                    <a:pt x="10" y="22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8" y="20"/>
                    <a:pt x="7" y="19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10" y="11"/>
                    <a:pt x="10" y="10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0" y="1"/>
                    <a:pt x="10" y="1"/>
                    <a:pt x="9" y="2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7"/>
                    <a:pt x="1" y="18"/>
                    <a:pt x="1" y="1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30"/>
                    <a:pt x="4" y="30"/>
                  </a:cubicBezTo>
                  <a:cubicBezTo>
                    <a:pt x="5" y="31"/>
                    <a:pt x="5" y="31"/>
                    <a:pt x="6" y="31"/>
                  </a:cubicBezTo>
                  <a:cubicBezTo>
                    <a:pt x="7" y="31"/>
                    <a:pt x="8" y="30"/>
                    <a:pt x="8" y="3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3"/>
                    <a:pt x="20" y="22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6"/>
                    <a:pt x="23" y="5"/>
                  </a:cubicBezTo>
                  <a:cubicBezTo>
                    <a:pt x="23" y="5"/>
                    <a:pt x="23" y="4"/>
                    <a:pt x="23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ṩliḋê">
              <a:extLst>
                <a:ext uri="{FF2B5EF4-FFF2-40B4-BE49-F238E27FC236}">
                  <a16:creationId xmlns:a16="http://schemas.microsoft.com/office/drawing/2014/main" id="{44081329-F45F-4AB8-A38F-F0F969A618C4}"/>
                </a:ext>
              </a:extLst>
            </p:cNvPr>
            <p:cNvSpPr/>
            <p:nvPr/>
          </p:nvSpPr>
          <p:spPr bwMode="auto">
            <a:xfrm>
              <a:off x="7285038" y="1706563"/>
              <a:ext cx="80963" cy="52388"/>
            </a:xfrm>
            <a:custGeom>
              <a:avLst/>
              <a:gdLst>
                <a:gd name="T0" fmla="*/ 28 w 31"/>
                <a:gd name="T1" fmla="*/ 0 h 20"/>
                <a:gd name="T2" fmla="*/ 26 w 31"/>
                <a:gd name="T3" fmla="*/ 0 h 20"/>
                <a:gd name="T4" fmla="*/ 2 w 31"/>
                <a:gd name="T5" fmla="*/ 14 h 20"/>
                <a:gd name="T6" fmla="*/ 1 w 31"/>
                <a:gd name="T7" fmla="*/ 18 h 20"/>
                <a:gd name="T8" fmla="*/ 4 w 31"/>
                <a:gd name="T9" fmla="*/ 20 h 20"/>
                <a:gd name="T10" fmla="*/ 5 w 31"/>
                <a:gd name="T11" fmla="*/ 20 h 20"/>
                <a:gd name="T12" fmla="*/ 29 w 31"/>
                <a:gd name="T13" fmla="*/ 5 h 20"/>
                <a:gd name="T14" fmla="*/ 31 w 31"/>
                <a:gd name="T15" fmla="*/ 1 h 20"/>
                <a:gd name="T16" fmla="*/ 28 w 3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8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7"/>
                    <a:pt x="1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5" y="20"/>
                    <a:pt x="5" y="20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1" y="5"/>
                    <a:pt x="31" y="3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şḷîḋe">
              <a:extLst>
                <a:ext uri="{FF2B5EF4-FFF2-40B4-BE49-F238E27FC236}">
                  <a16:creationId xmlns:a16="http://schemas.microsoft.com/office/drawing/2014/main" id="{A3CD0FC5-2CC1-4968-84BB-511113308856}"/>
                </a:ext>
              </a:extLst>
            </p:cNvPr>
            <p:cNvSpPr/>
            <p:nvPr/>
          </p:nvSpPr>
          <p:spPr bwMode="auto">
            <a:xfrm>
              <a:off x="7285038" y="1743075"/>
              <a:ext cx="80963" cy="52388"/>
            </a:xfrm>
            <a:custGeom>
              <a:avLst/>
              <a:gdLst>
                <a:gd name="T0" fmla="*/ 28 w 31"/>
                <a:gd name="T1" fmla="*/ 0 h 20"/>
                <a:gd name="T2" fmla="*/ 26 w 31"/>
                <a:gd name="T3" fmla="*/ 0 h 20"/>
                <a:gd name="T4" fmla="*/ 2 w 31"/>
                <a:gd name="T5" fmla="*/ 14 h 20"/>
                <a:gd name="T6" fmla="*/ 1 w 31"/>
                <a:gd name="T7" fmla="*/ 19 h 20"/>
                <a:gd name="T8" fmla="*/ 4 w 31"/>
                <a:gd name="T9" fmla="*/ 20 h 20"/>
                <a:gd name="T10" fmla="*/ 5 w 31"/>
                <a:gd name="T11" fmla="*/ 20 h 20"/>
                <a:gd name="T12" fmla="*/ 29 w 31"/>
                <a:gd name="T13" fmla="*/ 6 h 20"/>
                <a:gd name="T14" fmla="*/ 31 w 31"/>
                <a:gd name="T15" fmla="*/ 1 h 20"/>
                <a:gd name="T16" fmla="*/ 28 w 3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8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7"/>
                    <a:pt x="1" y="19"/>
                  </a:cubicBezTo>
                  <a:cubicBezTo>
                    <a:pt x="2" y="20"/>
                    <a:pt x="3" y="20"/>
                    <a:pt x="4" y="20"/>
                  </a:cubicBezTo>
                  <a:cubicBezTo>
                    <a:pt x="4" y="20"/>
                    <a:pt x="5" y="20"/>
                    <a:pt x="5" y="20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1" y="3"/>
                    <a:pt x="31" y="1"/>
                  </a:cubicBezTo>
                  <a:cubicBezTo>
                    <a:pt x="30" y="1"/>
                    <a:pt x="29" y="0"/>
                    <a:pt x="2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íṩ1iḋé">
              <a:extLst>
                <a:ext uri="{FF2B5EF4-FFF2-40B4-BE49-F238E27FC236}">
                  <a16:creationId xmlns:a16="http://schemas.microsoft.com/office/drawing/2014/main" id="{DAF3F03E-2605-49FF-AD1F-90B752041F45}"/>
                </a:ext>
              </a:extLst>
            </p:cNvPr>
            <p:cNvSpPr/>
            <p:nvPr/>
          </p:nvSpPr>
          <p:spPr bwMode="auto">
            <a:xfrm>
              <a:off x="7285038" y="1779588"/>
              <a:ext cx="80963" cy="52388"/>
            </a:xfrm>
            <a:custGeom>
              <a:avLst/>
              <a:gdLst>
                <a:gd name="T0" fmla="*/ 28 w 31"/>
                <a:gd name="T1" fmla="*/ 0 h 20"/>
                <a:gd name="T2" fmla="*/ 26 w 31"/>
                <a:gd name="T3" fmla="*/ 0 h 20"/>
                <a:gd name="T4" fmla="*/ 2 w 31"/>
                <a:gd name="T5" fmla="*/ 15 h 20"/>
                <a:gd name="T6" fmla="*/ 1 w 31"/>
                <a:gd name="T7" fmla="*/ 19 h 20"/>
                <a:gd name="T8" fmla="*/ 4 w 31"/>
                <a:gd name="T9" fmla="*/ 20 h 20"/>
                <a:gd name="T10" fmla="*/ 5 w 31"/>
                <a:gd name="T11" fmla="*/ 20 h 20"/>
                <a:gd name="T12" fmla="*/ 29 w 31"/>
                <a:gd name="T13" fmla="*/ 6 h 20"/>
                <a:gd name="T14" fmla="*/ 31 w 31"/>
                <a:gd name="T15" fmla="*/ 2 h 20"/>
                <a:gd name="T16" fmla="*/ 28 w 3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8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7"/>
                    <a:pt x="1" y="19"/>
                  </a:cubicBezTo>
                  <a:cubicBezTo>
                    <a:pt x="2" y="20"/>
                    <a:pt x="3" y="20"/>
                    <a:pt x="4" y="20"/>
                  </a:cubicBezTo>
                  <a:cubicBezTo>
                    <a:pt x="4" y="20"/>
                    <a:pt x="5" y="20"/>
                    <a:pt x="5" y="20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5"/>
                    <a:pt x="31" y="3"/>
                    <a:pt x="31" y="2"/>
                  </a:cubicBezTo>
                  <a:cubicBezTo>
                    <a:pt x="30" y="1"/>
                    <a:pt x="29" y="0"/>
                    <a:pt x="2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$ľîḋe">
              <a:extLst>
                <a:ext uri="{FF2B5EF4-FFF2-40B4-BE49-F238E27FC236}">
                  <a16:creationId xmlns:a16="http://schemas.microsoft.com/office/drawing/2014/main" id="{66596FD1-386F-476F-9C08-3AEE7690BE5D}"/>
                </a:ext>
              </a:extLst>
            </p:cNvPr>
            <p:cNvSpPr/>
            <p:nvPr/>
          </p:nvSpPr>
          <p:spPr bwMode="auto">
            <a:xfrm>
              <a:off x="4841876" y="3073400"/>
              <a:ext cx="44450" cy="173038"/>
            </a:xfrm>
            <a:custGeom>
              <a:avLst/>
              <a:gdLst>
                <a:gd name="T0" fmla="*/ 28 w 28"/>
                <a:gd name="T1" fmla="*/ 16 h 109"/>
                <a:gd name="T2" fmla="*/ 28 w 28"/>
                <a:gd name="T3" fmla="*/ 109 h 109"/>
                <a:gd name="T4" fmla="*/ 0 w 28"/>
                <a:gd name="T5" fmla="*/ 94 h 109"/>
                <a:gd name="T6" fmla="*/ 0 w 28"/>
                <a:gd name="T7" fmla="*/ 0 h 109"/>
                <a:gd name="T8" fmla="*/ 28 w 28"/>
                <a:gd name="T9" fmla="*/ 1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09">
                  <a:moveTo>
                    <a:pt x="28" y="16"/>
                  </a:moveTo>
                  <a:lnTo>
                    <a:pt x="28" y="109"/>
                  </a:lnTo>
                  <a:lnTo>
                    <a:pt x="0" y="94"/>
                  </a:lnTo>
                  <a:lnTo>
                    <a:pt x="0" y="0"/>
                  </a:lnTo>
                  <a:lnTo>
                    <a:pt x="28" y="16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ṧḷiḓè">
              <a:extLst>
                <a:ext uri="{FF2B5EF4-FFF2-40B4-BE49-F238E27FC236}">
                  <a16:creationId xmlns:a16="http://schemas.microsoft.com/office/drawing/2014/main" id="{E0B28BD5-AD09-4EE4-B904-82CDD8CEE0FF}"/>
                </a:ext>
              </a:extLst>
            </p:cNvPr>
            <p:cNvSpPr/>
            <p:nvPr/>
          </p:nvSpPr>
          <p:spPr bwMode="auto">
            <a:xfrm>
              <a:off x="4970463" y="3351213"/>
              <a:ext cx="509588" cy="1654175"/>
            </a:xfrm>
            <a:custGeom>
              <a:avLst/>
              <a:gdLst>
                <a:gd name="T0" fmla="*/ 9 w 195"/>
                <a:gd name="T1" fmla="*/ 105 h 633"/>
                <a:gd name="T2" fmla="*/ 186 w 195"/>
                <a:gd name="T3" fmla="*/ 3 h 633"/>
                <a:gd name="T4" fmla="*/ 195 w 195"/>
                <a:gd name="T5" fmla="*/ 8 h 633"/>
                <a:gd name="T6" fmla="*/ 195 w 195"/>
                <a:gd name="T7" fmla="*/ 513 h 633"/>
                <a:gd name="T8" fmla="*/ 186 w 195"/>
                <a:gd name="T9" fmla="*/ 528 h 633"/>
                <a:gd name="T10" fmla="*/ 9 w 195"/>
                <a:gd name="T11" fmla="*/ 631 h 633"/>
                <a:gd name="T12" fmla="*/ 0 w 195"/>
                <a:gd name="T13" fmla="*/ 626 h 633"/>
                <a:gd name="T14" fmla="*/ 0 w 195"/>
                <a:gd name="T15" fmla="*/ 120 h 633"/>
                <a:gd name="T16" fmla="*/ 9 w 195"/>
                <a:gd name="T17" fmla="*/ 105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" h="633">
                  <a:moveTo>
                    <a:pt x="9" y="105"/>
                  </a:moveTo>
                  <a:cubicBezTo>
                    <a:pt x="186" y="3"/>
                    <a:pt x="186" y="3"/>
                    <a:pt x="186" y="3"/>
                  </a:cubicBezTo>
                  <a:cubicBezTo>
                    <a:pt x="191" y="0"/>
                    <a:pt x="195" y="2"/>
                    <a:pt x="195" y="8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5" y="518"/>
                    <a:pt x="191" y="525"/>
                    <a:pt x="186" y="528"/>
                  </a:cubicBezTo>
                  <a:cubicBezTo>
                    <a:pt x="9" y="631"/>
                    <a:pt x="9" y="631"/>
                    <a:pt x="9" y="631"/>
                  </a:cubicBezTo>
                  <a:cubicBezTo>
                    <a:pt x="4" y="633"/>
                    <a:pt x="0" y="631"/>
                    <a:pt x="0" y="62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15"/>
                    <a:pt x="4" y="108"/>
                    <a:pt x="9" y="105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iṣḻïďé">
              <a:extLst>
                <a:ext uri="{FF2B5EF4-FFF2-40B4-BE49-F238E27FC236}">
                  <a16:creationId xmlns:a16="http://schemas.microsoft.com/office/drawing/2014/main" id="{38AA9C0A-D84A-4980-96CE-C4C518844A62}"/>
                </a:ext>
              </a:extLst>
            </p:cNvPr>
            <p:cNvSpPr/>
            <p:nvPr/>
          </p:nvSpPr>
          <p:spPr bwMode="auto">
            <a:xfrm>
              <a:off x="5053013" y="3497263"/>
              <a:ext cx="341313" cy="231775"/>
            </a:xfrm>
            <a:custGeom>
              <a:avLst/>
              <a:gdLst>
                <a:gd name="T0" fmla="*/ 9 w 130"/>
                <a:gd name="T1" fmla="*/ 68 h 89"/>
                <a:gd name="T2" fmla="*/ 122 w 130"/>
                <a:gd name="T3" fmla="*/ 3 h 89"/>
                <a:gd name="T4" fmla="*/ 130 w 130"/>
                <a:gd name="T5" fmla="*/ 7 h 89"/>
                <a:gd name="T6" fmla="*/ 122 w 130"/>
                <a:gd name="T7" fmla="*/ 22 h 89"/>
                <a:gd name="T8" fmla="*/ 9 w 130"/>
                <a:gd name="T9" fmla="*/ 87 h 89"/>
                <a:gd name="T10" fmla="*/ 0 w 130"/>
                <a:gd name="T11" fmla="*/ 82 h 89"/>
                <a:gd name="T12" fmla="*/ 9 w 130"/>
                <a:gd name="T13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89">
                  <a:moveTo>
                    <a:pt x="9" y="68"/>
                  </a:moveTo>
                  <a:cubicBezTo>
                    <a:pt x="122" y="3"/>
                    <a:pt x="122" y="3"/>
                    <a:pt x="122" y="3"/>
                  </a:cubicBezTo>
                  <a:cubicBezTo>
                    <a:pt x="127" y="0"/>
                    <a:pt x="130" y="2"/>
                    <a:pt x="130" y="7"/>
                  </a:cubicBezTo>
                  <a:cubicBezTo>
                    <a:pt x="130" y="12"/>
                    <a:pt x="127" y="19"/>
                    <a:pt x="122" y="22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4" y="89"/>
                    <a:pt x="0" y="88"/>
                    <a:pt x="0" y="82"/>
                  </a:cubicBezTo>
                  <a:cubicBezTo>
                    <a:pt x="0" y="77"/>
                    <a:pt x="4" y="71"/>
                    <a:pt x="9" y="68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išliḋê">
              <a:extLst>
                <a:ext uri="{FF2B5EF4-FFF2-40B4-BE49-F238E27FC236}">
                  <a16:creationId xmlns:a16="http://schemas.microsoft.com/office/drawing/2014/main" id="{7C50B846-8D75-4A70-9214-C3BBEDA7CAAE}"/>
                </a:ext>
              </a:extLst>
            </p:cNvPr>
            <p:cNvSpPr/>
            <p:nvPr/>
          </p:nvSpPr>
          <p:spPr bwMode="auto">
            <a:xfrm>
              <a:off x="5053013" y="3763963"/>
              <a:ext cx="46038" cy="68263"/>
            </a:xfrm>
            <a:custGeom>
              <a:avLst/>
              <a:gdLst>
                <a:gd name="T0" fmla="*/ 0 w 17"/>
                <a:gd name="T1" fmla="*/ 14 h 26"/>
                <a:gd name="T2" fmla="*/ 0 w 17"/>
                <a:gd name="T3" fmla="*/ 21 h 26"/>
                <a:gd name="T4" fmla="*/ 6 w 17"/>
                <a:gd name="T5" fmla="*/ 24 h 26"/>
                <a:gd name="T6" fmla="*/ 12 w 17"/>
                <a:gd name="T7" fmla="*/ 21 h 26"/>
                <a:gd name="T8" fmla="*/ 17 w 17"/>
                <a:gd name="T9" fmla="*/ 12 h 26"/>
                <a:gd name="T10" fmla="*/ 17 w 17"/>
                <a:gd name="T11" fmla="*/ 5 h 26"/>
                <a:gd name="T12" fmla="*/ 12 w 17"/>
                <a:gd name="T13" fmla="*/ 2 h 26"/>
                <a:gd name="T14" fmla="*/ 6 w 17"/>
                <a:gd name="T15" fmla="*/ 5 h 26"/>
                <a:gd name="T16" fmla="*/ 0 w 17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5"/>
                    <a:pt x="3" y="26"/>
                    <a:pt x="6" y="24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19"/>
                    <a:pt x="17" y="15"/>
                    <a:pt x="17" y="12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2"/>
                    <a:pt x="14" y="0"/>
                    <a:pt x="12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ṣḷíḍê">
              <a:extLst>
                <a:ext uri="{FF2B5EF4-FFF2-40B4-BE49-F238E27FC236}">
                  <a16:creationId xmlns:a16="http://schemas.microsoft.com/office/drawing/2014/main" id="{CE12D1D3-A5DD-4F9E-8BF0-5DDC7A55607D}"/>
                </a:ext>
              </a:extLst>
            </p:cNvPr>
            <p:cNvSpPr/>
            <p:nvPr/>
          </p:nvSpPr>
          <p:spPr bwMode="auto">
            <a:xfrm>
              <a:off x="5140326" y="3595688"/>
              <a:ext cx="254000" cy="184150"/>
            </a:xfrm>
            <a:custGeom>
              <a:avLst/>
              <a:gdLst>
                <a:gd name="T0" fmla="*/ 0 w 97"/>
                <a:gd name="T1" fmla="*/ 63 h 70"/>
                <a:gd name="T2" fmla="*/ 9 w 97"/>
                <a:gd name="T3" fmla="*/ 67 h 70"/>
                <a:gd name="T4" fmla="*/ 89 w 97"/>
                <a:gd name="T5" fmla="*/ 21 h 70"/>
                <a:gd name="T6" fmla="*/ 97 w 97"/>
                <a:gd name="T7" fmla="*/ 7 h 70"/>
                <a:gd name="T8" fmla="*/ 89 w 97"/>
                <a:gd name="T9" fmla="*/ 2 h 70"/>
                <a:gd name="T10" fmla="*/ 9 w 97"/>
                <a:gd name="T11" fmla="*/ 49 h 70"/>
                <a:gd name="T12" fmla="*/ 0 w 97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0">
                  <a:moveTo>
                    <a:pt x="0" y="63"/>
                  </a:moveTo>
                  <a:cubicBezTo>
                    <a:pt x="0" y="68"/>
                    <a:pt x="4" y="70"/>
                    <a:pt x="9" y="67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8"/>
                    <a:pt x="97" y="12"/>
                    <a:pt x="97" y="7"/>
                  </a:cubicBezTo>
                  <a:cubicBezTo>
                    <a:pt x="97" y="2"/>
                    <a:pt x="94" y="0"/>
                    <a:pt x="89" y="2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1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iṡ1iďè">
              <a:extLst>
                <a:ext uri="{FF2B5EF4-FFF2-40B4-BE49-F238E27FC236}">
                  <a16:creationId xmlns:a16="http://schemas.microsoft.com/office/drawing/2014/main" id="{BFB33346-8D6F-45BD-A576-36744998A245}"/>
                </a:ext>
              </a:extLst>
            </p:cNvPr>
            <p:cNvSpPr/>
            <p:nvPr/>
          </p:nvSpPr>
          <p:spPr bwMode="auto">
            <a:xfrm>
              <a:off x="5053013" y="3862388"/>
              <a:ext cx="46038" cy="65088"/>
            </a:xfrm>
            <a:custGeom>
              <a:avLst/>
              <a:gdLst>
                <a:gd name="T0" fmla="*/ 0 w 17"/>
                <a:gd name="T1" fmla="*/ 14 h 25"/>
                <a:gd name="T2" fmla="*/ 0 w 17"/>
                <a:gd name="T3" fmla="*/ 21 h 25"/>
                <a:gd name="T4" fmla="*/ 6 w 17"/>
                <a:gd name="T5" fmla="*/ 24 h 25"/>
                <a:gd name="T6" fmla="*/ 12 w 17"/>
                <a:gd name="T7" fmla="*/ 20 h 25"/>
                <a:gd name="T8" fmla="*/ 17 w 17"/>
                <a:gd name="T9" fmla="*/ 11 h 25"/>
                <a:gd name="T10" fmla="*/ 17 w 17"/>
                <a:gd name="T11" fmla="*/ 5 h 25"/>
                <a:gd name="T12" fmla="*/ 12 w 17"/>
                <a:gd name="T13" fmla="*/ 2 h 25"/>
                <a:gd name="T14" fmla="*/ 6 w 17"/>
                <a:gd name="T15" fmla="*/ 5 h 25"/>
                <a:gd name="T16" fmla="*/ 0 w 17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5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3" y="25"/>
                    <a:pt x="6" y="24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19"/>
                    <a:pt x="17" y="15"/>
                    <a:pt x="17" y="11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1"/>
                    <a:pt x="14" y="0"/>
                    <a:pt x="12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S1idé">
              <a:extLst>
                <a:ext uri="{FF2B5EF4-FFF2-40B4-BE49-F238E27FC236}">
                  <a16:creationId xmlns:a16="http://schemas.microsoft.com/office/drawing/2014/main" id="{741E7AD1-EF3B-415A-8E64-9F721EFF6B40}"/>
                </a:ext>
              </a:extLst>
            </p:cNvPr>
            <p:cNvSpPr/>
            <p:nvPr/>
          </p:nvSpPr>
          <p:spPr bwMode="auto">
            <a:xfrm>
              <a:off x="5140326" y="3692525"/>
              <a:ext cx="254000" cy="185738"/>
            </a:xfrm>
            <a:custGeom>
              <a:avLst/>
              <a:gdLst>
                <a:gd name="T0" fmla="*/ 0 w 97"/>
                <a:gd name="T1" fmla="*/ 64 h 71"/>
                <a:gd name="T2" fmla="*/ 9 w 97"/>
                <a:gd name="T3" fmla="*/ 68 h 71"/>
                <a:gd name="T4" fmla="*/ 89 w 97"/>
                <a:gd name="T5" fmla="*/ 22 h 71"/>
                <a:gd name="T6" fmla="*/ 97 w 97"/>
                <a:gd name="T7" fmla="*/ 7 h 71"/>
                <a:gd name="T8" fmla="*/ 89 w 97"/>
                <a:gd name="T9" fmla="*/ 3 h 71"/>
                <a:gd name="T10" fmla="*/ 9 w 97"/>
                <a:gd name="T11" fmla="*/ 49 h 71"/>
                <a:gd name="T12" fmla="*/ 0 w 97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7" y="13"/>
                    <a:pt x="97" y="7"/>
                  </a:cubicBezTo>
                  <a:cubicBezTo>
                    <a:pt x="97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šlíḋé">
              <a:extLst>
                <a:ext uri="{FF2B5EF4-FFF2-40B4-BE49-F238E27FC236}">
                  <a16:creationId xmlns:a16="http://schemas.microsoft.com/office/drawing/2014/main" id="{865A37B2-5DDA-4AA4-8312-4B689139BBEF}"/>
                </a:ext>
              </a:extLst>
            </p:cNvPr>
            <p:cNvSpPr/>
            <p:nvPr/>
          </p:nvSpPr>
          <p:spPr bwMode="auto">
            <a:xfrm>
              <a:off x="5053013" y="3959225"/>
              <a:ext cx="46038" cy="68263"/>
            </a:xfrm>
            <a:custGeom>
              <a:avLst/>
              <a:gdLst>
                <a:gd name="T0" fmla="*/ 0 w 17"/>
                <a:gd name="T1" fmla="*/ 15 h 26"/>
                <a:gd name="T2" fmla="*/ 0 w 17"/>
                <a:gd name="T3" fmla="*/ 21 h 26"/>
                <a:gd name="T4" fmla="*/ 6 w 17"/>
                <a:gd name="T5" fmla="*/ 24 h 26"/>
                <a:gd name="T6" fmla="*/ 12 w 17"/>
                <a:gd name="T7" fmla="*/ 21 h 26"/>
                <a:gd name="T8" fmla="*/ 17 w 17"/>
                <a:gd name="T9" fmla="*/ 12 h 26"/>
                <a:gd name="T10" fmla="*/ 17 w 17"/>
                <a:gd name="T11" fmla="*/ 5 h 26"/>
                <a:gd name="T12" fmla="*/ 12 w 17"/>
                <a:gd name="T13" fmla="*/ 2 h 26"/>
                <a:gd name="T14" fmla="*/ 6 w 17"/>
                <a:gd name="T15" fmla="*/ 6 h 26"/>
                <a:gd name="T16" fmla="*/ 0 w 17"/>
                <a:gd name="T17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6">
                  <a:moveTo>
                    <a:pt x="0" y="15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5"/>
                    <a:pt x="3" y="26"/>
                    <a:pt x="6" y="24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19"/>
                    <a:pt x="17" y="15"/>
                    <a:pt x="17" y="12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2"/>
                    <a:pt x="14" y="0"/>
                    <a:pt x="12" y="2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7"/>
                    <a:pt x="0" y="11"/>
                    <a:pt x="0" y="1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ṥļíďè">
              <a:extLst>
                <a:ext uri="{FF2B5EF4-FFF2-40B4-BE49-F238E27FC236}">
                  <a16:creationId xmlns:a16="http://schemas.microsoft.com/office/drawing/2014/main" id="{78D3D12E-B595-4BC4-9B9C-4E4FEFD67CF7}"/>
                </a:ext>
              </a:extLst>
            </p:cNvPr>
            <p:cNvSpPr/>
            <p:nvPr/>
          </p:nvSpPr>
          <p:spPr bwMode="auto">
            <a:xfrm>
              <a:off x="5140326" y="3792538"/>
              <a:ext cx="254000" cy="182563"/>
            </a:xfrm>
            <a:custGeom>
              <a:avLst/>
              <a:gdLst>
                <a:gd name="T0" fmla="*/ 0 w 97"/>
                <a:gd name="T1" fmla="*/ 63 h 70"/>
                <a:gd name="T2" fmla="*/ 9 w 97"/>
                <a:gd name="T3" fmla="*/ 68 h 70"/>
                <a:gd name="T4" fmla="*/ 89 w 97"/>
                <a:gd name="T5" fmla="*/ 21 h 70"/>
                <a:gd name="T6" fmla="*/ 97 w 97"/>
                <a:gd name="T7" fmla="*/ 7 h 70"/>
                <a:gd name="T8" fmla="*/ 89 w 97"/>
                <a:gd name="T9" fmla="*/ 2 h 70"/>
                <a:gd name="T10" fmla="*/ 9 w 97"/>
                <a:gd name="T11" fmla="*/ 49 h 70"/>
                <a:gd name="T12" fmla="*/ 0 w 97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0">
                  <a:moveTo>
                    <a:pt x="0" y="63"/>
                  </a:moveTo>
                  <a:cubicBezTo>
                    <a:pt x="0" y="68"/>
                    <a:pt x="4" y="70"/>
                    <a:pt x="9" y="68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8"/>
                    <a:pt x="97" y="12"/>
                    <a:pt x="97" y="7"/>
                  </a:cubicBezTo>
                  <a:cubicBezTo>
                    <a:pt x="97" y="2"/>
                    <a:pt x="94" y="0"/>
                    <a:pt x="89" y="2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íśḻîḓé">
              <a:extLst>
                <a:ext uri="{FF2B5EF4-FFF2-40B4-BE49-F238E27FC236}">
                  <a16:creationId xmlns:a16="http://schemas.microsoft.com/office/drawing/2014/main" id="{20DAEE2E-4707-4BFB-BEA2-D66B161A2B23}"/>
                </a:ext>
              </a:extLst>
            </p:cNvPr>
            <p:cNvSpPr/>
            <p:nvPr/>
          </p:nvSpPr>
          <p:spPr bwMode="auto">
            <a:xfrm>
              <a:off x="5053013" y="4059238"/>
              <a:ext cx="46038" cy="65088"/>
            </a:xfrm>
            <a:custGeom>
              <a:avLst/>
              <a:gdLst>
                <a:gd name="T0" fmla="*/ 0 w 17"/>
                <a:gd name="T1" fmla="*/ 14 h 25"/>
                <a:gd name="T2" fmla="*/ 0 w 17"/>
                <a:gd name="T3" fmla="*/ 21 h 25"/>
                <a:gd name="T4" fmla="*/ 6 w 17"/>
                <a:gd name="T5" fmla="*/ 24 h 25"/>
                <a:gd name="T6" fmla="*/ 12 w 17"/>
                <a:gd name="T7" fmla="*/ 20 h 25"/>
                <a:gd name="T8" fmla="*/ 17 w 17"/>
                <a:gd name="T9" fmla="*/ 11 h 25"/>
                <a:gd name="T10" fmla="*/ 17 w 17"/>
                <a:gd name="T11" fmla="*/ 5 h 25"/>
                <a:gd name="T12" fmla="*/ 12 w 17"/>
                <a:gd name="T13" fmla="*/ 2 h 25"/>
                <a:gd name="T14" fmla="*/ 6 w 17"/>
                <a:gd name="T15" fmla="*/ 5 h 25"/>
                <a:gd name="T16" fmla="*/ 0 w 17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5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3" y="25"/>
                    <a:pt x="6" y="24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19"/>
                    <a:pt x="17" y="15"/>
                    <a:pt x="17" y="11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1"/>
                    <a:pt x="14" y="0"/>
                    <a:pt x="12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ŝľïďè">
              <a:extLst>
                <a:ext uri="{FF2B5EF4-FFF2-40B4-BE49-F238E27FC236}">
                  <a16:creationId xmlns:a16="http://schemas.microsoft.com/office/drawing/2014/main" id="{548D96AB-D4B9-4F0E-8BFC-758B4E832091}"/>
                </a:ext>
              </a:extLst>
            </p:cNvPr>
            <p:cNvSpPr/>
            <p:nvPr/>
          </p:nvSpPr>
          <p:spPr bwMode="auto">
            <a:xfrm>
              <a:off x="5140326" y="3889375"/>
              <a:ext cx="254000" cy="185738"/>
            </a:xfrm>
            <a:custGeom>
              <a:avLst/>
              <a:gdLst>
                <a:gd name="T0" fmla="*/ 0 w 97"/>
                <a:gd name="T1" fmla="*/ 64 h 71"/>
                <a:gd name="T2" fmla="*/ 9 w 97"/>
                <a:gd name="T3" fmla="*/ 68 h 71"/>
                <a:gd name="T4" fmla="*/ 89 w 97"/>
                <a:gd name="T5" fmla="*/ 22 h 71"/>
                <a:gd name="T6" fmla="*/ 97 w 97"/>
                <a:gd name="T7" fmla="*/ 7 h 71"/>
                <a:gd name="T8" fmla="*/ 89 w 97"/>
                <a:gd name="T9" fmla="*/ 3 h 71"/>
                <a:gd name="T10" fmla="*/ 9 w 97"/>
                <a:gd name="T11" fmla="*/ 49 h 71"/>
                <a:gd name="T12" fmla="*/ 0 w 97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7" y="13"/>
                    <a:pt x="97" y="7"/>
                  </a:cubicBezTo>
                  <a:cubicBezTo>
                    <a:pt x="97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ísḷîḋê">
              <a:extLst>
                <a:ext uri="{FF2B5EF4-FFF2-40B4-BE49-F238E27FC236}">
                  <a16:creationId xmlns:a16="http://schemas.microsoft.com/office/drawing/2014/main" id="{8F064064-FE8F-4F23-AEA2-7DADB91DD151}"/>
                </a:ext>
              </a:extLst>
            </p:cNvPr>
            <p:cNvSpPr/>
            <p:nvPr/>
          </p:nvSpPr>
          <p:spPr bwMode="auto">
            <a:xfrm>
              <a:off x="5053013" y="4038600"/>
              <a:ext cx="341313" cy="231775"/>
            </a:xfrm>
            <a:custGeom>
              <a:avLst/>
              <a:gdLst>
                <a:gd name="T0" fmla="*/ 8 w 130"/>
                <a:gd name="T1" fmla="*/ 68 h 89"/>
                <a:gd name="T2" fmla="*/ 121 w 130"/>
                <a:gd name="T3" fmla="*/ 3 h 89"/>
                <a:gd name="T4" fmla="*/ 130 w 130"/>
                <a:gd name="T5" fmla="*/ 7 h 89"/>
                <a:gd name="T6" fmla="*/ 121 w 130"/>
                <a:gd name="T7" fmla="*/ 21 h 89"/>
                <a:gd name="T8" fmla="*/ 8 w 130"/>
                <a:gd name="T9" fmla="*/ 86 h 89"/>
                <a:gd name="T10" fmla="*/ 0 w 130"/>
                <a:gd name="T11" fmla="*/ 82 h 89"/>
                <a:gd name="T12" fmla="*/ 8 w 130"/>
                <a:gd name="T13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89">
                  <a:moveTo>
                    <a:pt x="8" y="68"/>
                  </a:moveTo>
                  <a:cubicBezTo>
                    <a:pt x="121" y="3"/>
                    <a:pt x="121" y="3"/>
                    <a:pt x="121" y="3"/>
                  </a:cubicBezTo>
                  <a:cubicBezTo>
                    <a:pt x="126" y="0"/>
                    <a:pt x="130" y="2"/>
                    <a:pt x="130" y="7"/>
                  </a:cubicBezTo>
                  <a:cubicBezTo>
                    <a:pt x="130" y="12"/>
                    <a:pt x="126" y="19"/>
                    <a:pt x="121" y="21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4" y="89"/>
                    <a:pt x="0" y="87"/>
                    <a:pt x="0" y="82"/>
                  </a:cubicBezTo>
                  <a:cubicBezTo>
                    <a:pt x="0" y="77"/>
                    <a:pt x="4" y="70"/>
                    <a:pt x="8" y="68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îSḻîďè">
              <a:extLst>
                <a:ext uri="{FF2B5EF4-FFF2-40B4-BE49-F238E27FC236}">
                  <a16:creationId xmlns:a16="http://schemas.microsoft.com/office/drawing/2014/main" id="{FEAE1E05-0888-4C76-9D31-E617D436C88B}"/>
                </a:ext>
              </a:extLst>
            </p:cNvPr>
            <p:cNvSpPr/>
            <p:nvPr/>
          </p:nvSpPr>
          <p:spPr bwMode="auto">
            <a:xfrm>
              <a:off x="5053013" y="4305300"/>
              <a:ext cx="42863" cy="66675"/>
            </a:xfrm>
            <a:custGeom>
              <a:avLst/>
              <a:gdLst>
                <a:gd name="T0" fmla="*/ 0 w 16"/>
                <a:gd name="T1" fmla="*/ 14 h 26"/>
                <a:gd name="T2" fmla="*/ 0 w 16"/>
                <a:gd name="T3" fmla="*/ 21 h 26"/>
                <a:gd name="T4" fmla="*/ 5 w 16"/>
                <a:gd name="T5" fmla="*/ 24 h 26"/>
                <a:gd name="T6" fmla="*/ 11 w 16"/>
                <a:gd name="T7" fmla="*/ 21 h 26"/>
                <a:gd name="T8" fmla="*/ 16 w 16"/>
                <a:gd name="T9" fmla="*/ 12 h 26"/>
                <a:gd name="T10" fmla="*/ 16 w 16"/>
                <a:gd name="T11" fmla="*/ 5 h 26"/>
                <a:gd name="T12" fmla="*/ 11 w 16"/>
                <a:gd name="T13" fmla="*/ 2 h 26"/>
                <a:gd name="T14" fmla="*/ 5 w 16"/>
                <a:gd name="T15" fmla="*/ 5 h 26"/>
                <a:gd name="T16" fmla="*/ 0 w 16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5" y="2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4" y="19"/>
                    <a:pt x="16" y="15"/>
                    <a:pt x="16" y="1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4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ŝľiďê">
              <a:extLst>
                <a:ext uri="{FF2B5EF4-FFF2-40B4-BE49-F238E27FC236}">
                  <a16:creationId xmlns:a16="http://schemas.microsoft.com/office/drawing/2014/main" id="{BD45927D-642A-4C97-899D-C71269814BE0}"/>
                </a:ext>
              </a:extLst>
            </p:cNvPr>
            <p:cNvSpPr/>
            <p:nvPr/>
          </p:nvSpPr>
          <p:spPr bwMode="auto">
            <a:xfrm>
              <a:off x="5137151" y="4135438"/>
              <a:ext cx="257175" cy="185738"/>
            </a:xfrm>
            <a:custGeom>
              <a:avLst/>
              <a:gdLst>
                <a:gd name="T0" fmla="*/ 0 w 98"/>
                <a:gd name="T1" fmla="*/ 64 h 71"/>
                <a:gd name="T2" fmla="*/ 9 w 98"/>
                <a:gd name="T3" fmla="*/ 68 h 71"/>
                <a:gd name="T4" fmla="*/ 89 w 98"/>
                <a:gd name="T5" fmla="*/ 22 h 71"/>
                <a:gd name="T6" fmla="*/ 98 w 98"/>
                <a:gd name="T7" fmla="*/ 8 h 71"/>
                <a:gd name="T8" fmla="*/ 89 w 98"/>
                <a:gd name="T9" fmla="*/ 3 h 71"/>
                <a:gd name="T10" fmla="*/ 9 w 98"/>
                <a:gd name="T11" fmla="*/ 49 h 71"/>
                <a:gd name="T12" fmla="*/ 0 w 98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8" y="13"/>
                    <a:pt x="98" y="8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9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išľîḑé">
              <a:extLst>
                <a:ext uri="{FF2B5EF4-FFF2-40B4-BE49-F238E27FC236}">
                  <a16:creationId xmlns:a16="http://schemas.microsoft.com/office/drawing/2014/main" id="{446AA0E5-9BC1-4073-BF47-EAF6C89EDE05}"/>
                </a:ext>
              </a:extLst>
            </p:cNvPr>
            <p:cNvSpPr/>
            <p:nvPr/>
          </p:nvSpPr>
          <p:spPr bwMode="auto">
            <a:xfrm>
              <a:off x="5053013" y="4403725"/>
              <a:ext cx="42863" cy="65088"/>
            </a:xfrm>
            <a:custGeom>
              <a:avLst/>
              <a:gdLst>
                <a:gd name="T0" fmla="*/ 0 w 16"/>
                <a:gd name="T1" fmla="*/ 14 h 25"/>
                <a:gd name="T2" fmla="*/ 0 w 16"/>
                <a:gd name="T3" fmla="*/ 21 h 25"/>
                <a:gd name="T4" fmla="*/ 5 w 16"/>
                <a:gd name="T5" fmla="*/ 24 h 25"/>
                <a:gd name="T6" fmla="*/ 11 w 16"/>
                <a:gd name="T7" fmla="*/ 20 h 25"/>
                <a:gd name="T8" fmla="*/ 16 w 16"/>
                <a:gd name="T9" fmla="*/ 11 h 25"/>
                <a:gd name="T10" fmla="*/ 16 w 16"/>
                <a:gd name="T11" fmla="*/ 4 h 25"/>
                <a:gd name="T12" fmla="*/ 11 w 16"/>
                <a:gd name="T13" fmla="*/ 1 h 25"/>
                <a:gd name="T14" fmla="*/ 5 w 16"/>
                <a:gd name="T15" fmla="*/ 5 h 25"/>
                <a:gd name="T16" fmla="*/ 0 w 16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5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5"/>
                    <a:pt x="5" y="24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4" y="19"/>
                    <a:pt x="16" y="14"/>
                    <a:pt x="16" y="11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1"/>
                    <a:pt x="14" y="0"/>
                    <a:pt x="11" y="1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6"/>
                    <a:pt x="0" y="10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šlîḑè">
              <a:extLst>
                <a:ext uri="{FF2B5EF4-FFF2-40B4-BE49-F238E27FC236}">
                  <a16:creationId xmlns:a16="http://schemas.microsoft.com/office/drawing/2014/main" id="{73FD532E-6111-40EC-8BC7-0A1B7A95035C}"/>
                </a:ext>
              </a:extLst>
            </p:cNvPr>
            <p:cNvSpPr/>
            <p:nvPr/>
          </p:nvSpPr>
          <p:spPr bwMode="auto">
            <a:xfrm>
              <a:off x="5137151" y="4233863"/>
              <a:ext cx="257175" cy="185738"/>
            </a:xfrm>
            <a:custGeom>
              <a:avLst/>
              <a:gdLst>
                <a:gd name="T0" fmla="*/ 0 w 98"/>
                <a:gd name="T1" fmla="*/ 63 h 71"/>
                <a:gd name="T2" fmla="*/ 9 w 98"/>
                <a:gd name="T3" fmla="*/ 68 h 71"/>
                <a:gd name="T4" fmla="*/ 89 w 98"/>
                <a:gd name="T5" fmla="*/ 22 h 71"/>
                <a:gd name="T6" fmla="*/ 98 w 98"/>
                <a:gd name="T7" fmla="*/ 7 h 71"/>
                <a:gd name="T8" fmla="*/ 89 w 98"/>
                <a:gd name="T9" fmla="*/ 3 h 71"/>
                <a:gd name="T10" fmla="*/ 9 w 98"/>
                <a:gd name="T11" fmla="*/ 49 h 71"/>
                <a:gd name="T12" fmla="*/ 0 w 98"/>
                <a:gd name="T13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3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8" y="12"/>
                    <a:pt x="98" y="7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iṡḻïďe">
              <a:extLst>
                <a:ext uri="{FF2B5EF4-FFF2-40B4-BE49-F238E27FC236}">
                  <a16:creationId xmlns:a16="http://schemas.microsoft.com/office/drawing/2014/main" id="{B1F12BA7-08EC-45BD-B157-2DD57DC69098}"/>
                </a:ext>
              </a:extLst>
            </p:cNvPr>
            <p:cNvSpPr/>
            <p:nvPr/>
          </p:nvSpPr>
          <p:spPr bwMode="auto">
            <a:xfrm>
              <a:off x="5053013" y="4500563"/>
              <a:ext cx="42863" cy="68263"/>
            </a:xfrm>
            <a:custGeom>
              <a:avLst/>
              <a:gdLst>
                <a:gd name="T0" fmla="*/ 0 w 16"/>
                <a:gd name="T1" fmla="*/ 14 h 26"/>
                <a:gd name="T2" fmla="*/ 0 w 16"/>
                <a:gd name="T3" fmla="*/ 21 h 26"/>
                <a:gd name="T4" fmla="*/ 5 w 16"/>
                <a:gd name="T5" fmla="*/ 24 h 26"/>
                <a:gd name="T6" fmla="*/ 11 w 16"/>
                <a:gd name="T7" fmla="*/ 21 h 26"/>
                <a:gd name="T8" fmla="*/ 16 w 16"/>
                <a:gd name="T9" fmla="*/ 12 h 26"/>
                <a:gd name="T10" fmla="*/ 16 w 16"/>
                <a:gd name="T11" fmla="*/ 5 h 26"/>
                <a:gd name="T12" fmla="*/ 11 w 16"/>
                <a:gd name="T13" fmla="*/ 2 h 26"/>
                <a:gd name="T14" fmla="*/ 5 w 16"/>
                <a:gd name="T15" fmla="*/ 5 h 26"/>
                <a:gd name="T16" fmla="*/ 0 w 16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5" y="2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4" y="19"/>
                    <a:pt x="16" y="15"/>
                    <a:pt x="16" y="1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4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ïŝlîḓê">
              <a:extLst>
                <a:ext uri="{FF2B5EF4-FFF2-40B4-BE49-F238E27FC236}">
                  <a16:creationId xmlns:a16="http://schemas.microsoft.com/office/drawing/2014/main" id="{EDC32555-411D-4B99-87DA-7BF4343B01FE}"/>
                </a:ext>
              </a:extLst>
            </p:cNvPr>
            <p:cNvSpPr/>
            <p:nvPr/>
          </p:nvSpPr>
          <p:spPr bwMode="auto">
            <a:xfrm>
              <a:off x="5137151" y="4330700"/>
              <a:ext cx="257175" cy="185738"/>
            </a:xfrm>
            <a:custGeom>
              <a:avLst/>
              <a:gdLst>
                <a:gd name="T0" fmla="*/ 0 w 98"/>
                <a:gd name="T1" fmla="*/ 64 h 71"/>
                <a:gd name="T2" fmla="*/ 9 w 98"/>
                <a:gd name="T3" fmla="*/ 68 h 71"/>
                <a:gd name="T4" fmla="*/ 89 w 98"/>
                <a:gd name="T5" fmla="*/ 22 h 71"/>
                <a:gd name="T6" fmla="*/ 98 w 98"/>
                <a:gd name="T7" fmla="*/ 8 h 71"/>
                <a:gd name="T8" fmla="*/ 89 w 98"/>
                <a:gd name="T9" fmla="*/ 3 h 71"/>
                <a:gd name="T10" fmla="*/ 9 w 98"/>
                <a:gd name="T11" fmla="*/ 50 h 71"/>
                <a:gd name="T12" fmla="*/ 0 w 98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8" y="13"/>
                    <a:pt x="98" y="8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4" y="52"/>
                    <a:pt x="0" y="59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ṧľíďe">
              <a:extLst>
                <a:ext uri="{FF2B5EF4-FFF2-40B4-BE49-F238E27FC236}">
                  <a16:creationId xmlns:a16="http://schemas.microsoft.com/office/drawing/2014/main" id="{9EBA934A-7EB5-4BEF-B726-CC7EC69CC574}"/>
                </a:ext>
              </a:extLst>
            </p:cNvPr>
            <p:cNvSpPr/>
            <p:nvPr/>
          </p:nvSpPr>
          <p:spPr bwMode="auto">
            <a:xfrm>
              <a:off x="5053013" y="4600575"/>
              <a:ext cx="42863" cy="65088"/>
            </a:xfrm>
            <a:custGeom>
              <a:avLst/>
              <a:gdLst>
                <a:gd name="T0" fmla="*/ 0 w 16"/>
                <a:gd name="T1" fmla="*/ 14 h 25"/>
                <a:gd name="T2" fmla="*/ 0 w 16"/>
                <a:gd name="T3" fmla="*/ 21 h 25"/>
                <a:gd name="T4" fmla="*/ 5 w 16"/>
                <a:gd name="T5" fmla="*/ 24 h 25"/>
                <a:gd name="T6" fmla="*/ 11 w 16"/>
                <a:gd name="T7" fmla="*/ 20 h 25"/>
                <a:gd name="T8" fmla="*/ 16 w 16"/>
                <a:gd name="T9" fmla="*/ 11 h 25"/>
                <a:gd name="T10" fmla="*/ 16 w 16"/>
                <a:gd name="T11" fmla="*/ 4 h 25"/>
                <a:gd name="T12" fmla="*/ 11 w 16"/>
                <a:gd name="T13" fmla="*/ 1 h 25"/>
                <a:gd name="T14" fmla="*/ 5 w 16"/>
                <a:gd name="T15" fmla="*/ 5 h 25"/>
                <a:gd name="T16" fmla="*/ 0 w 16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5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5"/>
                    <a:pt x="5" y="24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4" y="18"/>
                    <a:pt x="16" y="14"/>
                    <a:pt x="16" y="11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1"/>
                    <a:pt x="14" y="0"/>
                    <a:pt x="11" y="1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6"/>
                    <a:pt x="0" y="10"/>
                    <a:pt x="0" y="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íśḷîḓe">
              <a:extLst>
                <a:ext uri="{FF2B5EF4-FFF2-40B4-BE49-F238E27FC236}">
                  <a16:creationId xmlns:a16="http://schemas.microsoft.com/office/drawing/2014/main" id="{36300432-310F-4C5D-BB9C-5983F37084ED}"/>
                </a:ext>
              </a:extLst>
            </p:cNvPr>
            <p:cNvSpPr/>
            <p:nvPr/>
          </p:nvSpPr>
          <p:spPr bwMode="auto">
            <a:xfrm>
              <a:off x="5137151" y="4430713"/>
              <a:ext cx="257175" cy="185738"/>
            </a:xfrm>
            <a:custGeom>
              <a:avLst/>
              <a:gdLst>
                <a:gd name="T0" fmla="*/ 0 w 98"/>
                <a:gd name="T1" fmla="*/ 63 h 71"/>
                <a:gd name="T2" fmla="*/ 9 w 98"/>
                <a:gd name="T3" fmla="*/ 68 h 71"/>
                <a:gd name="T4" fmla="*/ 89 w 98"/>
                <a:gd name="T5" fmla="*/ 21 h 71"/>
                <a:gd name="T6" fmla="*/ 98 w 98"/>
                <a:gd name="T7" fmla="*/ 7 h 71"/>
                <a:gd name="T8" fmla="*/ 89 w 98"/>
                <a:gd name="T9" fmla="*/ 3 h 71"/>
                <a:gd name="T10" fmla="*/ 9 w 98"/>
                <a:gd name="T11" fmla="*/ 49 h 71"/>
                <a:gd name="T12" fmla="*/ 0 w 98"/>
                <a:gd name="T13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3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9"/>
                    <a:pt x="98" y="12"/>
                    <a:pt x="98" y="7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ïṣľiḋè">
              <a:extLst>
                <a:ext uri="{FF2B5EF4-FFF2-40B4-BE49-F238E27FC236}">
                  <a16:creationId xmlns:a16="http://schemas.microsoft.com/office/drawing/2014/main" id="{2D051494-DA42-4D1F-863F-CC05F9345F00}"/>
                </a:ext>
              </a:extLst>
            </p:cNvPr>
            <p:cNvSpPr/>
            <p:nvPr/>
          </p:nvSpPr>
          <p:spPr bwMode="auto">
            <a:xfrm>
              <a:off x="6584951" y="2786063"/>
              <a:ext cx="639763" cy="433388"/>
            </a:xfrm>
            <a:custGeom>
              <a:avLst/>
              <a:gdLst>
                <a:gd name="T0" fmla="*/ 0 w 244"/>
                <a:gd name="T1" fmla="*/ 149 h 166"/>
                <a:gd name="T2" fmla="*/ 0 w 244"/>
                <a:gd name="T3" fmla="*/ 158 h 166"/>
                <a:gd name="T4" fmla="*/ 9 w 244"/>
                <a:gd name="T5" fmla="*/ 163 h 166"/>
                <a:gd name="T6" fmla="*/ 236 w 244"/>
                <a:gd name="T7" fmla="*/ 31 h 166"/>
                <a:gd name="T8" fmla="*/ 244 w 244"/>
                <a:gd name="T9" fmla="*/ 16 h 166"/>
                <a:gd name="T10" fmla="*/ 244 w 244"/>
                <a:gd name="T11" fmla="*/ 8 h 166"/>
                <a:gd name="T12" fmla="*/ 235 w 244"/>
                <a:gd name="T13" fmla="*/ 3 h 166"/>
                <a:gd name="T14" fmla="*/ 9 w 244"/>
                <a:gd name="T15" fmla="*/ 134 h 166"/>
                <a:gd name="T16" fmla="*/ 0 w 244"/>
                <a:gd name="T17" fmla="*/ 14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166">
                  <a:moveTo>
                    <a:pt x="0" y="149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63"/>
                    <a:pt x="4" y="166"/>
                    <a:pt x="9" y="163"/>
                  </a:cubicBezTo>
                  <a:cubicBezTo>
                    <a:pt x="236" y="31"/>
                    <a:pt x="236" y="31"/>
                    <a:pt x="236" y="31"/>
                  </a:cubicBezTo>
                  <a:cubicBezTo>
                    <a:pt x="240" y="28"/>
                    <a:pt x="244" y="22"/>
                    <a:pt x="244" y="16"/>
                  </a:cubicBezTo>
                  <a:cubicBezTo>
                    <a:pt x="244" y="8"/>
                    <a:pt x="244" y="8"/>
                    <a:pt x="244" y="8"/>
                  </a:cubicBezTo>
                  <a:cubicBezTo>
                    <a:pt x="244" y="2"/>
                    <a:pt x="240" y="0"/>
                    <a:pt x="235" y="3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4" y="136"/>
                    <a:pt x="0" y="143"/>
                    <a:pt x="0" y="149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îSľîḑé">
              <a:extLst>
                <a:ext uri="{FF2B5EF4-FFF2-40B4-BE49-F238E27FC236}">
                  <a16:creationId xmlns:a16="http://schemas.microsoft.com/office/drawing/2014/main" id="{B85E6FC4-1B74-43AF-B894-4FE18624734E}"/>
                </a:ext>
              </a:extLst>
            </p:cNvPr>
            <p:cNvSpPr/>
            <p:nvPr/>
          </p:nvSpPr>
          <p:spPr bwMode="auto">
            <a:xfrm>
              <a:off x="6584951" y="2884488"/>
              <a:ext cx="725488" cy="452438"/>
            </a:xfrm>
            <a:custGeom>
              <a:avLst/>
              <a:gdLst>
                <a:gd name="T0" fmla="*/ 9 w 277"/>
                <a:gd name="T1" fmla="*/ 152 h 173"/>
                <a:gd name="T2" fmla="*/ 268 w 277"/>
                <a:gd name="T3" fmla="*/ 2 h 173"/>
                <a:gd name="T4" fmla="*/ 277 w 277"/>
                <a:gd name="T5" fmla="*/ 7 h 173"/>
                <a:gd name="T6" fmla="*/ 268 w 277"/>
                <a:gd name="T7" fmla="*/ 21 h 173"/>
                <a:gd name="T8" fmla="*/ 9 w 277"/>
                <a:gd name="T9" fmla="*/ 171 h 173"/>
                <a:gd name="T10" fmla="*/ 0 w 277"/>
                <a:gd name="T11" fmla="*/ 166 h 173"/>
                <a:gd name="T12" fmla="*/ 9 w 277"/>
                <a:gd name="T13" fmla="*/ 15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3">
                  <a:moveTo>
                    <a:pt x="9" y="15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8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3"/>
                    <a:pt x="0" y="171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ṧḷiḋè">
              <a:extLst>
                <a:ext uri="{FF2B5EF4-FFF2-40B4-BE49-F238E27FC236}">
                  <a16:creationId xmlns:a16="http://schemas.microsoft.com/office/drawing/2014/main" id="{F294A5FC-19EA-4B51-B4C1-1FF0815619D1}"/>
                </a:ext>
              </a:extLst>
            </p:cNvPr>
            <p:cNvSpPr/>
            <p:nvPr/>
          </p:nvSpPr>
          <p:spPr bwMode="auto">
            <a:xfrm>
              <a:off x="6584951" y="2981325"/>
              <a:ext cx="725488" cy="455613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ṩlíḋê">
              <a:extLst>
                <a:ext uri="{FF2B5EF4-FFF2-40B4-BE49-F238E27FC236}">
                  <a16:creationId xmlns:a16="http://schemas.microsoft.com/office/drawing/2014/main" id="{FD5D8C26-0CF0-4772-BA46-47E65961AFDB}"/>
                </a:ext>
              </a:extLst>
            </p:cNvPr>
            <p:cNvSpPr/>
            <p:nvPr/>
          </p:nvSpPr>
          <p:spPr bwMode="auto">
            <a:xfrm>
              <a:off x="6584951" y="3081338"/>
              <a:ext cx="725488" cy="452438"/>
            </a:xfrm>
            <a:custGeom>
              <a:avLst/>
              <a:gdLst>
                <a:gd name="T0" fmla="*/ 9 w 277"/>
                <a:gd name="T1" fmla="*/ 152 h 173"/>
                <a:gd name="T2" fmla="*/ 268 w 277"/>
                <a:gd name="T3" fmla="*/ 2 h 173"/>
                <a:gd name="T4" fmla="*/ 277 w 277"/>
                <a:gd name="T5" fmla="*/ 7 h 173"/>
                <a:gd name="T6" fmla="*/ 268 w 277"/>
                <a:gd name="T7" fmla="*/ 21 h 173"/>
                <a:gd name="T8" fmla="*/ 9 w 277"/>
                <a:gd name="T9" fmla="*/ 171 h 173"/>
                <a:gd name="T10" fmla="*/ 0 w 277"/>
                <a:gd name="T11" fmla="*/ 166 h 173"/>
                <a:gd name="T12" fmla="*/ 9 w 277"/>
                <a:gd name="T13" fmla="*/ 15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3">
                  <a:moveTo>
                    <a:pt x="9" y="15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8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3"/>
                    <a:pt x="0" y="171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šḻiḋè">
              <a:extLst>
                <a:ext uri="{FF2B5EF4-FFF2-40B4-BE49-F238E27FC236}">
                  <a16:creationId xmlns:a16="http://schemas.microsoft.com/office/drawing/2014/main" id="{B1D0D2DE-6875-4814-B803-6B7B3609A057}"/>
                </a:ext>
              </a:extLst>
            </p:cNvPr>
            <p:cNvSpPr/>
            <p:nvPr/>
          </p:nvSpPr>
          <p:spPr bwMode="auto">
            <a:xfrm>
              <a:off x="6584951" y="3178175"/>
              <a:ext cx="725488" cy="454025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ṥļïďè">
              <a:extLst>
                <a:ext uri="{FF2B5EF4-FFF2-40B4-BE49-F238E27FC236}">
                  <a16:creationId xmlns:a16="http://schemas.microsoft.com/office/drawing/2014/main" id="{37D4F41A-E3E2-4EC8-870E-24FF8D2563E7}"/>
                </a:ext>
              </a:extLst>
            </p:cNvPr>
            <p:cNvSpPr/>
            <p:nvPr/>
          </p:nvSpPr>
          <p:spPr bwMode="auto">
            <a:xfrm>
              <a:off x="6584951" y="3276600"/>
              <a:ext cx="725488" cy="452438"/>
            </a:xfrm>
            <a:custGeom>
              <a:avLst/>
              <a:gdLst>
                <a:gd name="T0" fmla="*/ 9 w 277"/>
                <a:gd name="T1" fmla="*/ 152 h 173"/>
                <a:gd name="T2" fmla="*/ 268 w 277"/>
                <a:gd name="T3" fmla="*/ 2 h 173"/>
                <a:gd name="T4" fmla="*/ 277 w 277"/>
                <a:gd name="T5" fmla="*/ 7 h 173"/>
                <a:gd name="T6" fmla="*/ 268 w 277"/>
                <a:gd name="T7" fmla="*/ 21 h 173"/>
                <a:gd name="T8" fmla="*/ 9 w 277"/>
                <a:gd name="T9" fmla="*/ 171 h 173"/>
                <a:gd name="T10" fmla="*/ 0 w 277"/>
                <a:gd name="T11" fmla="*/ 166 h 173"/>
                <a:gd name="T12" fmla="*/ 9 w 277"/>
                <a:gd name="T13" fmla="*/ 15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3">
                  <a:moveTo>
                    <a:pt x="9" y="15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8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3"/>
                    <a:pt x="0" y="171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îṧľïḋé">
              <a:extLst>
                <a:ext uri="{FF2B5EF4-FFF2-40B4-BE49-F238E27FC236}">
                  <a16:creationId xmlns:a16="http://schemas.microsoft.com/office/drawing/2014/main" id="{58056306-C531-4368-8BE1-78B2B7C15DC1}"/>
                </a:ext>
              </a:extLst>
            </p:cNvPr>
            <p:cNvSpPr/>
            <p:nvPr/>
          </p:nvSpPr>
          <p:spPr bwMode="auto">
            <a:xfrm>
              <a:off x="6584951" y="3373438"/>
              <a:ext cx="725488" cy="455613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îšlïďe">
              <a:extLst>
                <a:ext uri="{FF2B5EF4-FFF2-40B4-BE49-F238E27FC236}">
                  <a16:creationId xmlns:a16="http://schemas.microsoft.com/office/drawing/2014/main" id="{4F439DCA-65CD-46E1-ACD9-E7B19B4DCBF0}"/>
                </a:ext>
              </a:extLst>
            </p:cNvPr>
            <p:cNvSpPr/>
            <p:nvPr/>
          </p:nvSpPr>
          <p:spPr bwMode="auto">
            <a:xfrm>
              <a:off x="6584951" y="3473450"/>
              <a:ext cx="725488" cy="452438"/>
            </a:xfrm>
            <a:custGeom>
              <a:avLst/>
              <a:gdLst>
                <a:gd name="T0" fmla="*/ 9 w 277"/>
                <a:gd name="T1" fmla="*/ 152 h 173"/>
                <a:gd name="T2" fmla="*/ 268 w 277"/>
                <a:gd name="T3" fmla="*/ 2 h 173"/>
                <a:gd name="T4" fmla="*/ 277 w 277"/>
                <a:gd name="T5" fmla="*/ 7 h 173"/>
                <a:gd name="T6" fmla="*/ 268 w 277"/>
                <a:gd name="T7" fmla="*/ 21 h 173"/>
                <a:gd name="T8" fmla="*/ 9 w 277"/>
                <a:gd name="T9" fmla="*/ 171 h 173"/>
                <a:gd name="T10" fmla="*/ 0 w 277"/>
                <a:gd name="T11" fmla="*/ 166 h 173"/>
                <a:gd name="T12" fmla="*/ 9 w 277"/>
                <a:gd name="T13" fmla="*/ 15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3">
                  <a:moveTo>
                    <a:pt x="9" y="15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8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3"/>
                    <a:pt x="0" y="171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íSḻídè">
              <a:extLst>
                <a:ext uri="{FF2B5EF4-FFF2-40B4-BE49-F238E27FC236}">
                  <a16:creationId xmlns:a16="http://schemas.microsoft.com/office/drawing/2014/main" id="{9E5A8EC7-253B-40FC-8D43-5AF42CF1AC74}"/>
                </a:ext>
              </a:extLst>
            </p:cNvPr>
            <p:cNvSpPr/>
            <p:nvPr/>
          </p:nvSpPr>
          <p:spPr bwMode="auto">
            <a:xfrm>
              <a:off x="6584951" y="3570288"/>
              <a:ext cx="725488" cy="454025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ïṩľîďè">
              <a:extLst>
                <a:ext uri="{FF2B5EF4-FFF2-40B4-BE49-F238E27FC236}">
                  <a16:creationId xmlns:a16="http://schemas.microsoft.com/office/drawing/2014/main" id="{7ACFDDBC-1F22-4889-B28A-12429D7DAA47}"/>
                </a:ext>
              </a:extLst>
            </p:cNvPr>
            <p:cNvSpPr/>
            <p:nvPr/>
          </p:nvSpPr>
          <p:spPr bwMode="auto">
            <a:xfrm>
              <a:off x="5564188" y="3203575"/>
              <a:ext cx="938213" cy="1458913"/>
            </a:xfrm>
            <a:custGeom>
              <a:avLst/>
              <a:gdLst>
                <a:gd name="T0" fmla="*/ 9 w 358"/>
                <a:gd name="T1" fmla="*/ 199 h 558"/>
                <a:gd name="T2" fmla="*/ 349 w 358"/>
                <a:gd name="T3" fmla="*/ 2 h 558"/>
                <a:gd name="T4" fmla="*/ 358 w 358"/>
                <a:gd name="T5" fmla="*/ 7 h 558"/>
                <a:gd name="T6" fmla="*/ 358 w 358"/>
                <a:gd name="T7" fmla="*/ 344 h 558"/>
                <a:gd name="T8" fmla="*/ 349 w 358"/>
                <a:gd name="T9" fmla="*/ 359 h 558"/>
                <a:gd name="T10" fmla="*/ 9 w 358"/>
                <a:gd name="T11" fmla="*/ 555 h 558"/>
                <a:gd name="T12" fmla="*/ 0 w 358"/>
                <a:gd name="T13" fmla="*/ 550 h 558"/>
                <a:gd name="T14" fmla="*/ 0 w 358"/>
                <a:gd name="T15" fmla="*/ 214 h 558"/>
                <a:gd name="T16" fmla="*/ 9 w 358"/>
                <a:gd name="T17" fmla="*/ 199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8" h="558">
                  <a:moveTo>
                    <a:pt x="9" y="199"/>
                  </a:moveTo>
                  <a:cubicBezTo>
                    <a:pt x="349" y="2"/>
                    <a:pt x="349" y="2"/>
                    <a:pt x="349" y="2"/>
                  </a:cubicBezTo>
                  <a:cubicBezTo>
                    <a:pt x="354" y="0"/>
                    <a:pt x="358" y="2"/>
                    <a:pt x="358" y="7"/>
                  </a:cubicBezTo>
                  <a:cubicBezTo>
                    <a:pt x="358" y="344"/>
                    <a:pt x="358" y="344"/>
                    <a:pt x="358" y="344"/>
                  </a:cubicBezTo>
                  <a:cubicBezTo>
                    <a:pt x="358" y="349"/>
                    <a:pt x="354" y="356"/>
                    <a:pt x="349" y="359"/>
                  </a:cubicBezTo>
                  <a:cubicBezTo>
                    <a:pt x="9" y="555"/>
                    <a:pt x="9" y="555"/>
                    <a:pt x="9" y="555"/>
                  </a:cubicBezTo>
                  <a:cubicBezTo>
                    <a:pt x="4" y="558"/>
                    <a:pt x="0" y="556"/>
                    <a:pt x="0" y="550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08"/>
                    <a:pt x="4" y="201"/>
                    <a:pt x="9" y="199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íśḷidê">
              <a:extLst>
                <a:ext uri="{FF2B5EF4-FFF2-40B4-BE49-F238E27FC236}">
                  <a16:creationId xmlns:a16="http://schemas.microsoft.com/office/drawing/2014/main" id="{01EDBB21-0ABC-4F09-942C-92EA3599F4F1}"/>
                </a:ext>
              </a:extLst>
            </p:cNvPr>
            <p:cNvSpPr/>
            <p:nvPr/>
          </p:nvSpPr>
          <p:spPr bwMode="auto">
            <a:xfrm>
              <a:off x="5564188" y="3708400"/>
              <a:ext cx="938213" cy="954088"/>
            </a:xfrm>
            <a:custGeom>
              <a:avLst/>
              <a:gdLst>
                <a:gd name="T0" fmla="*/ 263 w 358"/>
                <a:gd name="T1" fmla="*/ 0 h 365"/>
                <a:gd name="T2" fmla="*/ 206 w 358"/>
                <a:gd name="T3" fmla="*/ 101 h 365"/>
                <a:gd name="T4" fmla="*/ 246 w 358"/>
                <a:gd name="T5" fmla="*/ 153 h 365"/>
                <a:gd name="T6" fmla="*/ 114 w 358"/>
                <a:gd name="T7" fmla="*/ 39 h 365"/>
                <a:gd name="T8" fmla="*/ 0 w 358"/>
                <a:gd name="T9" fmla="*/ 285 h 365"/>
                <a:gd name="T10" fmla="*/ 0 w 358"/>
                <a:gd name="T11" fmla="*/ 357 h 365"/>
                <a:gd name="T12" fmla="*/ 9 w 358"/>
                <a:gd name="T13" fmla="*/ 362 h 365"/>
                <a:gd name="T14" fmla="*/ 349 w 358"/>
                <a:gd name="T15" fmla="*/ 166 h 365"/>
                <a:gd name="T16" fmla="*/ 358 w 358"/>
                <a:gd name="T17" fmla="*/ 151 h 365"/>
                <a:gd name="T18" fmla="*/ 358 w 358"/>
                <a:gd name="T19" fmla="*/ 87 h 365"/>
                <a:gd name="T20" fmla="*/ 263 w 358"/>
                <a:gd name="T21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8" h="365">
                  <a:moveTo>
                    <a:pt x="263" y="0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246" y="153"/>
                    <a:pt x="246" y="153"/>
                    <a:pt x="246" y="153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63"/>
                    <a:pt x="4" y="365"/>
                    <a:pt x="9" y="362"/>
                  </a:cubicBezTo>
                  <a:cubicBezTo>
                    <a:pt x="349" y="166"/>
                    <a:pt x="349" y="166"/>
                    <a:pt x="349" y="166"/>
                  </a:cubicBezTo>
                  <a:cubicBezTo>
                    <a:pt x="354" y="163"/>
                    <a:pt x="358" y="156"/>
                    <a:pt x="358" y="151"/>
                  </a:cubicBezTo>
                  <a:cubicBezTo>
                    <a:pt x="358" y="87"/>
                    <a:pt x="358" y="87"/>
                    <a:pt x="358" y="87"/>
                  </a:cubicBezTo>
                  <a:cubicBezTo>
                    <a:pt x="263" y="0"/>
                    <a:pt x="263" y="0"/>
                    <a:pt x="263" y="0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ṧḻíḑé">
              <a:extLst>
                <a:ext uri="{FF2B5EF4-FFF2-40B4-BE49-F238E27FC236}">
                  <a16:creationId xmlns:a16="http://schemas.microsoft.com/office/drawing/2014/main" id="{DBEBE90C-B2FD-4FAA-A39D-A16C9F227279}"/>
                </a:ext>
              </a:extLst>
            </p:cNvPr>
            <p:cNvSpPr/>
            <p:nvPr/>
          </p:nvSpPr>
          <p:spPr bwMode="auto">
            <a:xfrm>
              <a:off x="6221413" y="3417888"/>
              <a:ext cx="133350" cy="196850"/>
            </a:xfrm>
            <a:custGeom>
              <a:avLst/>
              <a:gdLst>
                <a:gd name="T0" fmla="*/ 26 w 51"/>
                <a:gd name="T1" fmla="*/ 8 h 75"/>
                <a:gd name="T2" fmla="*/ 51 w 51"/>
                <a:gd name="T3" fmla="*/ 22 h 75"/>
                <a:gd name="T4" fmla="*/ 26 w 51"/>
                <a:gd name="T5" fmla="*/ 67 h 75"/>
                <a:gd name="T6" fmla="*/ 0 w 51"/>
                <a:gd name="T7" fmla="*/ 52 h 75"/>
                <a:gd name="T8" fmla="*/ 26 w 51"/>
                <a:gd name="T9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75">
                  <a:moveTo>
                    <a:pt x="26" y="8"/>
                  </a:moveTo>
                  <a:cubicBezTo>
                    <a:pt x="40" y="0"/>
                    <a:pt x="51" y="6"/>
                    <a:pt x="51" y="22"/>
                  </a:cubicBezTo>
                  <a:cubicBezTo>
                    <a:pt x="51" y="39"/>
                    <a:pt x="40" y="59"/>
                    <a:pt x="26" y="67"/>
                  </a:cubicBezTo>
                  <a:cubicBezTo>
                    <a:pt x="12" y="75"/>
                    <a:pt x="0" y="68"/>
                    <a:pt x="0" y="52"/>
                  </a:cubicBezTo>
                  <a:cubicBezTo>
                    <a:pt x="0" y="36"/>
                    <a:pt x="12" y="16"/>
                    <a:pt x="26" y="8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ṣlîďè">
              <a:extLst>
                <a:ext uri="{FF2B5EF4-FFF2-40B4-BE49-F238E27FC236}">
                  <a16:creationId xmlns:a16="http://schemas.microsoft.com/office/drawing/2014/main" id="{B73C471D-6CC6-4E13-ADAC-370D50075AF9}"/>
                </a:ext>
              </a:extLst>
            </p:cNvPr>
            <p:cNvSpPr/>
            <p:nvPr/>
          </p:nvSpPr>
          <p:spPr bwMode="auto">
            <a:xfrm>
              <a:off x="4970463" y="1952625"/>
              <a:ext cx="2339975" cy="1630363"/>
            </a:xfrm>
            <a:custGeom>
              <a:avLst/>
              <a:gdLst>
                <a:gd name="T0" fmla="*/ 9 w 894"/>
                <a:gd name="T1" fmla="*/ 509 h 624"/>
                <a:gd name="T2" fmla="*/ 885 w 894"/>
                <a:gd name="T3" fmla="*/ 3 h 624"/>
                <a:gd name="T4" fmla="*/ 894 w 894"/>
                <a:gd name="T5" fmla="*/ 8 h 624"/>
                <a:gd name="T6" fmla="*/ 894 w 894"/>
                <a:gd name="T7" fmla="*/ 100 h 624"/>
                <a:gd name="T8" fmla="*/ 885 w 894"/>
                <a:gd name="T9" fmla="*/ 115 h 624"/>
                <a:gd name="T10" fmla="*/ 9 w 894"/>
                <a:gd name="T11" fmla="*/ 621 h 624"/>
                <a:gd name="T12" fmla="*/ 0 w 894"/>
                <a:gd name="T13" fmla="*/ 616 h 624"/>
                <a:gd name="T14" fmla="*/ 0 w 894"/>
                <a:gd name="T15" fmla="*/ 524 h 624"/>
                <a:gd name="T16" fmla="*/ 9 w 894"/>
                <a:gd name="T17" fmla="*/ 509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4" h="624">
                  <a:moveTo>
                    <a:pt x="9" y="509"/>
                  </a:moveTo>
                  <a:cubicBezTo>
                    <a:pt x="885" y="3"/>
                    <a:pt x="885" y="3"/>
                    <a:pt x="885" y="3"/>
                  </a:cubicBezTo>
                  <a:cubicBezTo>
                    <a:pt x="890" y="0"/>
                    <a:pt x="894" y="2"/>
                    <a:pt x="894" y="8"/>
                  </a:cubicBezTo>
                  <a:cubicBezTo>
                    <a:pt x="894" y="100"/>
                    <a:pt x="894" y="100"/>
                    <a:pt x="894" y="100"/>
                  </a:cubicBezTo>
                  <a:cubicBezTo>
                    <a:pt x="894" y="106"/>
                    <a:pt x="890" y="113"/>
                    <a:pt x="885" y="115"/>
                  </a:cubicBezTo>
                  <a:cubicBezTo>
                    <a:pt x="9" y="621"/>
                    <a:pt x="9" y="621"/>
                    <a:pt x="9" y="621"/>
                  </a:cubicBezTo>
                  <a:cubicBezTo>
                    <a:pt x="4" y="624"/>
                    <a:pt x="0" y="622"/>
                    <a:pt x="0" y="616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0" y="518"/>
                    <a:pt x="4" y="512"/>
                    <a:pt x="9" y="509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$1îďe">
              <a:extLst>
                <a:ext uri="{FF2B5EF4-FFF2-40B4-BE49-F238E27FC236}">
                  <a16:creationId xmlns:a16="http://schemas.microsoft.com/office/drawing/2014/main" id="{E6B1EE75-628B-4302-9841-A3DA5E0FC168}"/>
                </a:ext>
              </a:extLst>
            </p:cNvPr>
            <p:cNvSpPr/>
            <p:nvPr/>
          </p:nvSpPr>
          <p:spPr bwMode="auto">
            <a:xfrm>
              <a:off x="6459538" y="2155825"/>
              <a:ext cx="681038" cy="461963"/>
            </a:xfrm>
            <a:custGeom>
              <a:avLst/>
              <a:gdLst>
                <a:gd name="T0" fmla="*/ 0 w 260"/>
                <a:gd name="T1" fmla="*/ 156 h 177"/>
                <a:gd name="T2" fmla="*/ 0 w 260"/>
                <a:gd name="T3" fmla="*/ 172 h 177"/>
                <a:gd name="T4" fmla="*/ 5 w 260"/>
                <a:gd name="T5" fmla="*/ 175 h 177"/>
                <a:gd name="T6" fmla="*/ 260 w 260"/>
                <a:gd name="T7" fmla="*/ 28 h 177"/>
                <a:gd name="T8" fmla="*/ 260 w 260"/>
                <a:gd name="T9" fmla="*/ 0 h 177"/>
                <a:gd name="T10" fmla="*/ 5 w 260"/>
                <a:gd name="T11" fmla="*/ 147 h 177"/>
                <a:gd name="T12" fmla="*/ 0 w 260"/>
                <a:gd name="T13" fmla="*/ 15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0" h="177">
                  <a:moveTo>
                    <a:pt x="0" y="156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0" y="175"/>
                    <a:pt x="2" y="177"/>
                    <a:pt x="5" y="175"/>
                  </a:cubicBezTo>
                  <a:cubicBezTo>
                    <a:pt x="260" y="28"/>
                    <a:pt x="260" y="28"/>
                    <a:pt x="260" y="2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2" y="148"/>
                    <a:pt x="0" y="152"/>
                    <a:pt x="0" y="156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íSľíďè">
              <a:extLst>
                <a:ext uri="{FF2B5EF4-FFF2-40B4-BE49-F238E27FC236}">
                  <a16:creationId xmlns:a16="http://schemas.microsoft.com/office/drawing/2014/main" id="{3D7D1B4F-C0B3-437E-A1F4-FD259AE32BE4}"/>
                </a:ext>
              </a:extLst>
            </p:cNvPr>
            <p:cNvSpPr/>
            <p:nvPr/>
          </p:nvSpPr>
          <p:spPr bwMode="auto">
            <a:xfrm>
              <a:off x="7140576" y="2108200"/>
              <a:ext cx="84138" cy="120650"/>
            </a:xfrm>
            <a:custGeom>
              <a:avLst/>
              <a:gdLst>
                <a:gd name="T0" fmla="*/ 27 w 32"/>
                <a:gd name="T1" fmla="*/ 2 h 46"/>
                <a:gd name="T2" fmla="*/ 32 w 32"/>
                <a:gd name="T3" fmla="*/ 5 h 46"/>
                <a:gd name="T4" fmla="*/ 32 w 32"/>
                <a:gd name="T5" fmla="*/ 21 h 46"/>
                <a:gd name="T6" fmla="*/ 27 w 32"/>
                <a:gd name="T7" fmla="*/ 30 h 46"/>
                <a:gd name="T8" fmla="*/ 0 w 32"/>
                <a:gd name="T9" fmla="*/ 46 h 46"/>
                <a:gd name="T10" fmla="*/ 0 w 32"/>
                <a:gd name="T11" fmla="*/ 18 h 46"/>
                <a:gd name="T12" fmla="*/ 27 w 32"/>
                <a:gd name="T13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6">
                  <a:moveTo>
                    <a:pt x="27" y="2"/>
                  </a:moveTo>
                  <a:cubicBezTo>
                    <a:pt x="30" y="0"/>
                    <a:pt x="32" y="2"/>
                    <a:pt x="32" y="5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0" y="28"/>
                    <a:pt x="27" y="3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7" y="2"/>
                    <a:pt x="27" y="2"/>
                    <a:pt x="27" y="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Sḷiḍê">
              <a:extLst>
                <a:ext uri="{FF2B5EF4-FFF2-40B4-BE49-F238E27FC236}">
                  <a16:creationId xmlns:a16="http://schemas.microsoft.com/office/drawing/2014/main" id="{115A4C0E-D4F6-4AED-9A53-949566BCA822}"/>
                </a:ext>
              </a:extLst>
            </p:cNvPr>
            <p:cNvSpPr/>
            <p:nvPr/>
          </p:nvSpPr>
          <p:spPr bwMode="auto">
            <a:xfrm>
              <a:off x="7164388" y="2139950"/>
              <a:ext cx="44450" cy="55563"/>
            </a:xfrm>
            <a:custGeom>
              <a:avLst/>
              <a:gdLst>
                <a:gd name="T0" fmla="*/ 16 w 17"/>
                <a:gd name="T1" fmla="*/ 12 h 21"/>
                <a:gd name="T2" fmla="*/ 13 w 17"/>
                <a:gd name="T3" fmla="*/ 11 h 21"/>
                <a:gd name="T4" fmla="*/ 13 w 17"/>
                <a:gd name="T5" fmla="*/ 7 h 21"/>
                <a:gd name="T6" fmla="*/ 11 w 17"/>
                <a:gd name="T7" fmla="*/ 1 h 21"/>
                <a:gd name="T8" fmla="*/ 6 w 17"/>
                <a:gd name="T9" fmla="*/ 1 h 21"/>
                <a:gd name="T10" fmla="*/ 0 w 17"/>
                <a:gd name="T11" fmla="*/ 14 h 21"/>
                <a:gd name="T12" fmla="*/ 3 w 17"/>
                <a:gd name="T13" fmla="*/ 20 h 21"/>
                <a:gd name="T14" fmla="*/ 5 w 17"/>
                <a:gd name="T15" fmla="*/ 21 h 21"/>
                <a:gd name="T16" fmla="*/ 7 w 17"/>
                <a:gd name="T17" fmla="*/ 20 h 21"/>
                <a:gd name="T18" fmla="*/ 12 w 17"/>
                <a:gd name="T19" fmla="*/ 13 h 21"/>
                <a:gd name="T20" fmla="*/ 15 w 17"/>
                <a:gd name="T21" fmla="*/ 14 h 21"/>
                <a:gd name="T22" fmla="*/ 16 w 17"/>
                <a:gd name="T23" fmla="*/ 14 h 21"/>
                <a:gd name="T24" fmla="*/ 17 w 17"/>
                <a:gd name="T25" fmla="*/ 13 h 21"/>
                <a:gd name="T26" fmla="*/ 16 w 17"/>
                <a:gd name="T27" fmla="*/ 12 h 21"/>
                <a:gd name="T28" fmla="*/ 6 w 17"/>
                <a:gd name="T29" fmla="*/ 18 h 21"/>
                <a:gd name="T30" fmla="*/ 4 w 17"/>
                <a:gd name="T31" fmla="*/ 18 h 21"/>
                <a:gd name="T32" fmla="*/ 2 w 17"/>
                <a:gd name="T33" fmla="*/ 14 h 21"/>
                <a:gd name="T34" fmla="*/ 7 w 17"/>
                <a:gd name="T35" fmla="*/ 3 h 21"/>
                <a:gd name="T36" fmla="*/ 9 w 17"/>
                <a:gd name="T37" fmla="*/ 2 h 21"/>
                <a:gd name="T38" fmla="*/ 9 w 17"/>
                <a:gd name="T39" fmla="*/ 3 h 21"/>
                <a:gd name="T40" fmla="*/ 11 w 17"/>
                <a:gd name="T41" fmla="*/ 7 h 21"/>
                <a:gd name="T42" fmla="*/ 6 w 17"/>
                <a:gd name="T43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21">
                  <a:moveTo>
                    <a:pt x="16" y="12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0"/>
                    <a:pt x="13" y="8"/>
                    <a:pt x="13" y="7"/>
                  </a:cubicBezTo>
                  <a:cubicBezTo>
                    <a:pt x="13" y="4"/>
                    <a:pt x="12" y="2"/>
                    <a:pt x="11" y="1"/>
                  </a:cubicBezTo>
                  <a:cubicBezTo>
                    <a:pt x="9" y="0"/>
                    <a:pt x="8" y="0"/>
                    <a:pt x="6" y="1"/>
                  </a:cubicBezTo>
                  <a:cubicBezTo>
                    <a:pt x="3" y="3"/>
                    <a:pt x="0" y="8"/>
                    <a:pt x="0" y="14"/>
                  </a:cubicBezTo>
                  <a:cubicBezTo>
                    <a:pt x="0" y="17"/>
                    <a:pt x="1" y="19"/>
                    <a:pt x="3" y="20"/>
                  </a:cubicBezTo>
                  <a:cubicBezTo>
                    <a:pt x="3" y="20"/>
                    <a:pt x="4" y="21"/>
                    <a:pt x="5" y="21"/>
                  </a:cubicBezTo>
                  <a:cubicBezTo>
                    <a:pt x="6" y="21"/>
                    <a:pt x="6" y="20"/>
                    <a:pt x="7" y="20"/>
                  </a:cubicBezTo>
                  <a:cubicBezTo>
                    <a:pt x="9" y="19"/>
                    <a:pt x="11" y="16"/>
                    <a:pt x="12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7" y="14"/>
                    <a:pt x="17" y="13"/>
                  </a:cubicBezTo>
                  <a:cubicBezTo>
                    <a:pt x="17" y="13"/>
                    <a:pt x="17" y="12"/>
                    <a:pt x="16" y="12"/>
                  </a:cubicBezTo>
                  <a:moveTo>
                    <a:pt x="6" y="18"/>
                  </a:moveTo>
                  <a:cubicBezTo>
                    <a:pt x="5" y="18"/>
                    <a:pt x="5" y="18"/>
                    <a:pt x="4" y="18"/>
                  </a:cubicBezTo>
                  <a:cubicBezTo>
                    <a:pt x="3" y="17"/>
                    <a:pt x="2" y="16"/>
                    <a:pt x="2" y="14"/>
                  </a:cubicBezTo>
                  <a:cubicBezTo>
                    <a:pt x="2" y="9"/>
                    <a:pt x="5" y="4"/>
                    <a:pt x="7" y="3"/>
                  </a:cubicBezTo>
                  <a:cubicBezTo>
                    <a:pt x="8" y="3"/>
                    <a:pt x="8" y="2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1" y="5"/>
                    <a:pt x="11" y="7"/>
                  </a:cubicBezTo>
                  <a:cubicBezTo>
                    <a:pt x="11" y="11"/>
                    <a:pt x="9" y="16"/>
                    <a:pt x="6" y="18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ṥḷíde">
              <a:extLst>
                <a:ext uri="{FF2B5EF4-FFF2-40B4-BE49-F238E27FC236}">
                  <a16:creationId xmlns:a16="http://schemas.microsoft.com/office/drawing/2014/main" id="{C4356959-824C-4E2E-A9EF-AD34C64D0FDC}"/>
                </a:ext>
              </a:extLst>
            </p:cNvPr>
            <p:cNvSpPr/>
            <p:nvPr/>
          </p:nvSpPr>
          <p:spPr bwMode="auto">
            <a:xfrm>
              <a:off x="5564188" y="2293938"/>
              <a:ext cx="1746250" cy="1338263"/>
            </a:xfrm>
            <a:custGeom>
              <a:avLst/>
              <a:gdLst>
                <a:gd name="T0" fmla="*/ 0 w 667"/>
                <a:gd name="T1" fmla="*/ 393 h 512"/>
                <a:gd name="T2" fmla="*/ 0 w 667"/>
                <a:gd name="T3" fmla="*/ 504 h 512"/>
                <a:gd name="T4" fmla="*/ 9 w 667"/>
                <a:gd name="T5" fmla="*/ 509 h 512"/>
                <a:gd name="T6" fmla="*/ 658 w 667"/>
                <a:gd name="T7" fmla="*/ 135 h 512"/>
                <a:gd name="T8" fmla="*/ 667 w 667"/>
                <a:gd name="T9" fmla="*/ 120 h 512"/>
                <a:gd name="T10" fmla="*/ 667 w 667"/>
                <a:gd name="T11" fmla="*/ 8 h 512"/>
                <a:gd name="T12" fmla="*/ 658 w 667"/>
                <a:gd name="T13" fmla="*/ 3 h 512"/>
                <a:gd name="T14" fmla="*/ 9 w 667"/>
                <a:gd name="T15" fmla="*/ 378 h 512"/>
                <a:gd name="T16" fmla="*/ 0 w 667"/>
                <a:gd name="T17" fmla="*/ 393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7" h="512">
                  <a:moveTo>
                    <a:pt x="0" y="393"/>
                  </a:move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4" y="512"/>
                    <a:pt x="9" y="509"/>
                  </a:cubicBezTo>
                  <a:cubicBezTo>
                    <a:pt x="658" y="135"/>
                    <a:pt x="658" y="135"/>
                    <a:pt x="658" y="135"/>
                  </a:cubicBezTo>
                  <a:cubicBezTo>
                    <a:pt x="663" y="132"/>
                    <a:pt x="667" y="125"/>
                    <a:pt x="667" y="120"/>
                  </a:cubicBezTo>
                  <a:cubicBezTo>
                    <a:pt x="667" y="8"/>
                    <a:pt x="667" y="8"/>
                    <a:pt x="667" y="8"/>
                  </a:cubicBezTo>
                  <a:cubicBezTo>
                    <a:pt x="667" y="3"/>
                    <a:pt x="663" y="0"/>
                    <a:pt x="658" y="3"/>
                  </a:cubicBezTo>
                  <a:cubicBezTo>
                    <a:pt x="9" y="378"/>
                    <a:pt x="9" y="378"/>
                    <a:pt x="9" y="378"/>
                  </a:cubicBezTo>
                  <a:cubicBezTo>
                    <a:pt x="4" y="381"/>
                    <a:pt x="0" y="387"/>
                    <a:pt x="0" y="393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íşļíḑè">
              <a:extLst>
                <a:ext uri="{FF2B5EF4-FFF2-40B4-BE49-F238E27FC236}">
                  <a16:creationId xmlns:a16="http://schemas.microsoft.com/office/drawing/2014/main" id="{493EDB04-7FE5-486B-B340-548610BEEEC8}"/>
                </a:ext>
              </a:extLst>
            </p:cNvPr>
            <p:cNvSpPr/>
            <p:nvPr/>
          </p:nvSpPr>
          <p:spPr bwMode="auto">
            <a:xfrm>
              <a:off x="4918076" y="4746625"/>
              <a:ext cx="457200" cy="574675"/>
            </a:xfrm>
            <a:custGeom>
              <a:avLst/>
              <a:gdLst>
                <a:gd name="T0" fmla="*/ 175 w 175"/>
                <a:gd name="T1" fmla="*/ 163 h 220"/>
                <a:gd name="T2" fmla="*/ 126 w 175"/>
                <a:gd name="T3" fmla="*/ 54 h 220"/>
                <a:gd name="T4" fmla="*/ 27 w 175"/>
                <a:gd name="T5" fmla="*/ 11 h 220"/>
                <a:gd name="T6" fmla="*/ 38 w 175"/>
                <a:gd name="T7" fmla="*/ 80 h 220"/>
                <a:gd name="T8" fmla="*/ 140 w 175"/>
                <a:gd name="T9" fmla="*/ 171 h 220"/>
                <a:gd name="T10" fmla="*/ 173 w 175"/>
                <a:gd name="T11" fmla="*/ 220 h 220"/>
                <a:gd name="T12" fmla="*/ 175 w 175"/>
                <a:gd name="T13" fmla="*/ 16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220">
                  <a:moveTo>
                    <a:pt x="175" y="163"/>
                  </a:moveTo>
                  <a:cubicBezTo>
                    <a:pt x="174" y="138"/>
                    <a:pt x="153" y="86"/>
                    <a:pt x="126" y="54"/>
                  </a:cubicBezTo>
                  <a:cubicBezTo>
                    <a:pt x="98" y="23"/>
                    <a:pt x="56" y="0"/>
                    <a:pt x="27" y="11"/>
                  </a:cubicBezTo>
                  <a:cubicBezTo>
                    <a:pt x="0" y="22"/>
                    <a:pt x="4" y="58"/>
                    <a:pt x="38" y="80"/>
                  </a:cubicBezTo>
                  <a:cubicBezTo>
                    <a:pt x="73" y="102"/>
                    <a:pt x="124" y="130"/>
                    <a:pt x="140" y="171"/>
                  </a:cubicBezTo>
                  <a:cubicBezTo>
                    <a:pt x="173" y="220"/>
                    <a:pt x="173" y="220"/>
                    <a:pt x="173" y="220"/>
                  </a:cubicBezTo>
                  <a:cubicBezTo>
                    <a:pt x="175" y="163"/>
                    <a:pt x="175" y="163"/>
                    <a:pt x="175" y="163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ṡľïdé">
              <a:extLst>
                <a:ext uri="{FF2B5EF4-FFF2-40B4-BE49-F238E27FC236}">
                  <a16:creationId xmlns:a16="http://schemas.microsoft.com/office/drawing/2014/main" id="{FACF36AB-506E-4CB0-AC23-35144BDA76CF}"/>
                </a:ext>
              </a:extLst>
            </p:cNvPr>
            <p:cNvSpPr/>
            <p:nvPr/>
          </p:nvSpPr>
          <p:spPr bwMode="auto">
            <a:xfrm>
              <a:off x="4941888" y="4770438"/>
              <a:ext cx="411163" cy="525463"/>
            </a:xfrm>
            <a:custGeom>
              <a:avLst/>
              <a:gdLst>
                <a:gd name="T0" fmla="*/ 34 w 157"/>
                <a:gd name="T1" fmla="*/ 0 h 201"/>
                <a:gd name="T2" fmla="*/ 18 w 157"/>
                <a:gd name="T3" fmla="*/ 2 h 201"/>
                <a:gd name="T4" fmla="*/ 0 w 157"/>
                <a:gd name="T5" fmla="*/ 27 h 201"/>
                <a:gd name="T6" fmla="*/ 29 w 157"/>
                <a:gd name="T7" fmla="*/ 71 h 201"/>
                <a:gd name="T8" fmla="*/ 131 w 157"/>
                <a:gd name="T9" fmla="*/ 162 h 201"/>
                <a:gd name="T10" fmla="*/ 157 w 157"/>
                <a:gd name="T11" fmla="*/ 201 h 201"/>
                <a:gd name="T12" fmla="*/ 157 w 157"/>
                <a:gd name="T13" fmla="*/ 117 h 201"/>
                <a:gd name="T14" fmla="*/ 117 w 157"/>
                <a:gd name="T15" fmla="*/ 45 h 201"/>
                <a:gd name="T16" fmla="*/ 34 w 157"/>
                <a:gd name="T1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201">
                  <a:moveTo>
                    <a:pt x="34" y="0"/>
                  </a:moveTo>
                  <a:cubicBezTo>
                    <a:pt x="28" y="0"/>
                    <a:pt x="23" y="0"/>
                    <a:pt x="18" y="2"/>
                  </a:cubicBezTo>
                  <a:cubicBezTo>
                    <a:pt x="6" y="7"/>
                    <a:pt x="0" y="16"/>
                    <a:pt x="0" y="27"/>
                  </a:cubicBezTo>
                  <a:cubicBezTo>
                    <a:pt x="0" y="41"/>
                    <a:pt x="10" y="58"/>
                    <a:pt x="29" y="71"/>
                  </a:cubicBezTo>
                  <a:cubicBezTo>
                    <a:pt x="64" y="93"/>
                    <a:pt x="115" y="121"/>
                    <a:pt x="131" y="162"/>
                  </a:cubicBezTo>
                  <a:cubicBezTo>
                    <a:pt x="157" y="201"/>
                    <a:pt x="157" y="201"/>
                    <a:pt x="157" y="201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49" y="93"/>
                    <a:pt x="134" y="65"/>
                    <a:pt x="117" y="45"/>
                  </a:cubicBezTo>
                  <a:cubicBezTo>
                    <a:pt x="94" y="19"/>
                    <a:pt x="61" y="0"/>
                    <a:pt x="34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ŝľîḑe">
              <a:extLst>
                <a:ext uri="{FF2B5EF4-FFF2-40B4-BE49-F238E27FC236}">
                  <a16:creationId xmlns:a16="http://schemas.microsoft.com/office/drawing/2014/main" id="{63D84A37-FD8A-4CAD-82AC-09E058C95E6C}"/>
                </a:ext>
              </a:extLst>
            </p:cNvPr>
            <p:cNvSpPr/>
            <p:nvPr/>
          </p:nvSpPr>
          <p:spPr bwMode="auto">
            <a:xfrm>
              <a:off x="5019676" y="4814888"/>
              <a:ext cx="369888" cy="449263"/>
            </a:xfrm>
            <a:custGeom>
              <a:avLst/>
              <a:gdLst>
                <a:gd name="T0" fmla="*/ 139 w 141"/>
                <a:gd name="T1" fmla="*/ 172 h 172"/>
                <a:gd name="T2" fmla="*/ 137 w 141"/>
                <a:gd name="T3" fmla="*/ 170 h 172"/>
                <a:gd name="T4" fmla="*/ 1 w 141"/>
                <a:gd name="T5" fmla="*/ 3 h 172"/>
                <a:gd name="T6" fmla="*/ 0 w 141"/>
                <a:gd name="T7" fmla="*/ 1 h 172"/>
                <a:gd name="T8" fmla="*/ 3 w 141"/>
                <a:gd name="T9" fmla="*/ 0 h 172"/>
                <a:gd name="T10" fmla="*/ 141 w 141"/>
                <a:gd name="T11" fmla="*/ 169 h 172"/>
                <a:gd name="T12" fmla="*/ 140 w 141"/>
                <a:gd name="T13" fmla="*/ 172 h 172"/>
                <a:gd name="T14" fmla="*/ 139 w 141"/>
                <a:gd name="T15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172">
                  <a:moveTo>
                    <a:pt x="139" y="172"/>
                  </a:moveTo>
                  <a:cubicBezTo>
                    <a:pt x="138" y="172"/>
                    <a:pt x="138" y="171"/>
                    <a:pt x="137" y="170"/>
                  </a:cubicBezTo>
                  <a:cubicBezTo>
                    <a:pt x="117" y="84"/>
                    <a:pt x="44" y="17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6" y="14"/>
                    <a:pt x="120" y="82"/>
                    <a:pt x="141" y="169"/>
                  </a:cubicBezTo>
                  <a:cubicBezTo>
                    <a:pt x="141" y="170"/>
                    <a:pt x="141" y="171"/>
                    <a:pt x="140" y="172"/>
                  </a:cubicBezTo>
                  <a:lnTo>
                    <a:pt x="139" y="1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îṣḷíḍé">
              <a:extLst>
                <a:ext uri="{FF2B5EF4-FFF2-40B4-BE49-F238E27FC236}">
                  <a16:creationId xmlns:a16="http://schemas.microsoft.com/office/drawing/2014/main" id="{ED6F9C5E-C3A9-46B4-AC40-50505F84BEC1}"/>
                </a:ext>
              </a:extLst>
            </p:cNvPr>
            <p:cNvSpPr/>
            <p:nvPr/>
          </p:nvSpPr>
          <p:spPr bwMode="auto">
            <a:xfrm>
              <a:off x="4975226" y="5045075"/>
              <a:ext cx="392113" cy="363538"/>
            </a:xfrm>
            <a:custGeom>
              <a:avLst/>
              <a:gdLst>
                <a:gd name="T0" fmla="*/ 146 w 150"/>
                <a:gd name="T1" fmla="*/ 139 h 139"/>
                <a:gd name="T2" fmla="*/ 94 w 150"/>
                <a:gd name="T3" fmla="*/ 84 h 139"/>
                <a:gd name="T4" fmla="*/ 12 w 150"/>
                <a:gd name="T5" fmla="*/ 40 h 139"/>
                <a:gd name="T6" fmla="*/ 49 w 150"/>
                <a:gd name="T7" fmla="*/ 3 h 139"/>
                <a:gd name="T8" fmla="*/ 150 w 150"/>
                <a:gd name="T9" fmla="*/ 112 h 139"/>
                <a:gd name="T10" fmla="*/ 146 w 150"/>
                <a:gd name="T11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" h="139">
                  <a:moveTo>
                    <a:pt x="146" y="139"/>
                  </a:moveTo>
                  <a:cubicBezTo>
                    <a:pt x="141" y="125"/>
                    <a:pt x="122" y="103"/>
                    <a:pt x="94" y="84"/>
                  </a:cubicBezTo>
                  <a:cubicBezTo>
                    <a:pt x="62" y="64"/>
                    <a:pt x="22" y="56"/>
                    <a:pt x="12" y="40"/>
                  </a:cubicBezTo>
                  <a:cubicBezTo>
                    <a:pt x="0" y="20"/>
                    <a:pt x="16" y="0"/>
                    <a:pt x="49" y="3"/>
                  </a:cubicBezTo>
                  <a:cubicBezTo>
                    <a:pt x="81" y="6"/>
                    <a:pt x="139" y="47"/>
                    <a:pt x="150" y="112"/>
                  </a:cubicBezTo>
                  <a:lnTo>
                    <a:pt x="146" y="139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îṧlíḑè">
              <a:extLst>
                <a:ext uri="{FF2B5EF4-FFF2-40B4-BE49-F238E27FC236}">
                  <a16:creationId xmlns:a16="http://schemas.microsoft.com/office/drawing/2014/main" id="{4B58CE39-4B89-4F58-AFDA-1CEB03940084}"/>
                </a:ext>
              </a:extLst>
            </p:cNvPr>
            <p:cNvSpPr/>
            <p:nvPr/>
          </p:nvSpPr>
          <p:spPr bwMode="auto">
            <a:xfrm>
              <a:off x="5064126" y="5097463"/>
              <a:ext cx="311150" cy="271463"/>
            </a:xfrm>
            <a:custGeom>
              <a:avLst/>
              <a:gdLst>
                <a:gd name="T0" fmla="*/ 117 w 119"/>
                <a:gd name="T1" fmla="*/ 104 h 104"/>
                <a:gd name="T2" fmla="*/ 115 w 119"/>
                <a:gd name="T3" fmla="*/ 103 h 104"/>
                <a:gd name="T4" fmla="*/ 2 w 119"/>
                <a:gd name="T5" fmla="*/ 4 h 104"/>
                <a:gd name="T6" fmla="*/ 0 w 119"/>
                <a:gd name="T7" fmla="*/ 2 h 104"/>
                <a:gd name="T8" fmla="*/ 2 w 119"/>
                <a:gd name="T9" fmla="*/ 1 h 104"/>
                <a:gd name="T10" fmla="*/ 119 w 119"/>
                <a:gd name="T11" fmla="*/ 102 h 104"/>
                <a:gd name="T12" fmla="*/ 118 w 119"/>
                <a:gd name="T13" fmla="*/ 104 h 104"/>
                <a:gd name="T14" fmla="*/ 117 w 119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04">
                  <a:moveTo>
                    <a:pt x="117" y="104"/>
                  </a:moveTo>
                  <a:cubicBezTo>
                    <a:pt x="116" y="104"/>
                    <a:pt x="116" y="104"/>
                    <a:pt x="115" y="103"/>
                  </a:cubicBezTo>
                  <a:cubicBezTo>
                    <a:pt x="86" y="30"/>
                    <a:pt x="28" y="7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31" y="3"/>
                    <a:pt x="89" y="27"/>
                    <a:pt x="119" y="102"/>
                  </a:cubicBezTo>
                  <a:cubicBezTo>
                    <a:pt x="119" y="103"/>
                    <a:pt x="119" y="104"/>
                    <a:pt x="118" y="104"/>
                  </a:cubicBezTo>
                  <a:lnTo>
                    <a:pt x="117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î$lïḍê">
              <a:extLst>
                <a:ext uri="{FF2B5EF4-FFF2-40B4-BE49-F238E27FC236}">
                  <a16:creationId xmlns:a16="http://schemas.microsoft.com/office/drawing/2014/main" id="{C44670A0-A1F5-4F23-8B94-CF7259EACA01}"/>
                </a:ext>
              </a:extLst>
            </p:cNvPr>
            <p:cNvSpPr/>
            <p:nvPr/>
          </p:nvSpPr>
          <p:spPr bwMode="auto">
            <a:xfrm>
              <a:off x="7850188" y="3276600"/>
              <a:ext cx="455613" cy="422275"/>
            </a:xfrm>
            <a:custGeom>
              <a:avLst/>
              <a:gdLst>
                <a:gd name="T0" fmla="*/ 0 w 174"/>
                <a:gd name="T1" fmla="*/ 153 h 161"/>
                <a:gd name="T2" fmla="*/ 30 w 174"/>
                <a:gd name="T3" fmla="*/ 66 h 161"/>
                <a:gd name="T4" fmla="*/ 118 w 174"/>
                <a:gd name="T5" fmla="*/ 2 h 161"/>
                <a:gd name="T6" fmla="*/ 141 w 174"/>
                <a:gd name="T7" fmla="*/ 48 h 161"/>
                <a:gd name="T8" fmla="*/ 22 w 174"/>
                <a:gd name="T9" fmla="*/ 161 h 161"/>
                <a:gd name="T10" fmla="*/ 0 w 174"/>
                <a:gd name="T11" fmla="*/ 15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161">
                  <a:moveTo>
                    <a:pt x="0" y="153"/>
                  </a:moveTo>
                  <a:cubicBezTo>
                    <a:pt x="0" y="153"/>
                    <a:pt x="5" y="104"/>
                    <a:pt x="30" y="66"/>
                  </a:cubicBezTo>
                  <a:cubicBezTo>
                    <a:pt x="54" y="28"/>
                    <a:pt x="87" y="5"/>
                    <a:pt x="118" y="2"/>
                  </a:cubicBezTo>
                  <a:cubicBezTo>
                    <a:pt x="149" y="0"/>
                    <a:pt x="174" y="28"/>
                    <a:pt x="141" y="48"/>
                  </a:cubicBezTo>
                  <a:cubicBezTo>
                    <a:pt x="108" y="68"/>
                    <a:pt x="49" y="88"/>
                    <a:pt x="22" y="161"/>
                  </a:cubicBezTo>
                  <a:cubicBezTo>
                    <a:pt x="0" y="153"/>
                    <a:pt x="0" y="153"/>
                    <a:pt x="0" y="153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îSľïḋé">
              <a:extLst>
                <a:ext uri="{FF2B5EF4-FFF2-40B4-BE49-F238E27FC236}">
                  <a16:creationId xmlns:a16="http://schemas.microsoft.com/office/drawing/2014/main" id="{5147D792-8AE7-4A32-95D2-863886275625}"/>
                </a:ext>
              </a:extLst>
            </p:cNvPr>
            <p:cNvSpPr/>
            <p:nvPr/>
          </p:nvSpPr>
          <p:spPr bwMode="auto">
            <a:xfrm>
              <a:off x="7905751" y="3282950"/>
              <a:ext cx="355600" cy="415925"/>
            </a:xfrm>
            <a:custGeom>
              <a:avLst/>
              <a:gdLst>
                <a:gd name="T0" fmla="*/ 101 w 136"/>
                <a:gd name="T1" fmla="*/ 0 h 159"/>
                <a:gd name="T2" fmla="*/ 97 w 136"/>
                <a:gd name="T3" fmla="*/ 0 h 159"/>
                <a:gd name="T4" fmla="*/ 9 w 136"/>
                <a:gd name="T5" fmla="*/ 64 h 159"/>
                <a:gd name="T6" fmla="*/ 0 w 136"/>
                <a:gd name="T7" fmla="*/ 79 h 159"/>
                <a:gd name="T8" fmla="*/ 0 w 136"/>
                <a:gd name="T9" fmla="*/ 159 h 159"/>
                <a:gd name="T10" fmla="*/ 1 w 136"/>
                <a:gd name="T11" fmla="*/ 159 h 159"/>
                <a:gd name="T12" fmla="*/ 120 w 136"/>
                <a:gd name="T13" fmla="*/ 46 h 159"/>
                <a:gd name="T14" fmla="*/ 136 w 136"/>
                <a:gd name="T15" fmla="*/ 25 h 159"/>
                <a:gd name="T16" fmla="*/ 101 w 136"/>
                <a:gd name="T1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59">
                  <a:moveTo>
                    <a:pt x="101" y="0"/>
                  </a:moveTo>
                  <a:cubicBezTo>
                    <a:pt x="100" y="0"/>
                    <a:pt x="99" y="0"/>
                    <a:pt x="97" y="0"/>
                  </a:cubicBezTo>
                  <a:cubicBezTo>
                    <a:pt x="66" y="3"/>
                    <a:pt x="33" y="26"/>
                    <a:pt x="9" y="64"/>
                  </a:cubicBezTo>
                  <a:cubicBezTo>
                    <a:pt x="5" y="69"/>
                    <a:pt x="3" y="74"/>
                    <a:pt x="0" y="7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28" y="86"/>
                    <a:pt x="87" y="66"/>
                    <a:pt x="120" y="46"/>
                  </a:cubicBezTo>
                  <a:cubicBezTo>
                    <a:pt x="131" y="39"/>
                    <a:pt x="136" y="32"/>
                    <a:pt x="136" y="25"/>
                  </a:cubicBezTo>
                  <a:cubicBezTo>
                    <a:pt x="136" y="12"/>
                    <a:pt x="120" y="0"/>
                    <a:pt x="101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Sḻiḓé">
              <a:extLst>
                <a:ext uri="{FF2B5EF4-FFF2-40B4-BE49-F238E27FC236}">
                  <a16:creationId xmlns:a16="http://schemas.microsoft.com/office/drawing/2014/main" id="{24419C39-775A-4B34-BC2D-7C0284777D9C}"/>
                </a:ext>
              </a:extLst>
            </p:cNvPr>
            <p:cNvSpPr/>
            <p:nvPr/>
          </p:nvSpPr>
          <p:spPr bwMode="auto">
            <a:xfrm>
              <a:off x="7869238" y="3321050"/>
              <a:ext cx="331788" cy="322263"/>
            </a:xfrm>
            <a:custGeom>
              <a:avLst/>
              <a:gdLst>
                <a:gd name="T0" fmla="*/ 2 w 127"/>
                <a:gd name="T1" fmla="*/ 123 h 123"/>
                <a:gd name="T2" fmla="*/ 2 w 127"/>
                <a:gd name="T3" fmla="*/ 123 h 123"/>
                <a:gd name="T4" fmla="*/ 1 w 127"/>
                <a:gd name="T5" fmla="*/ 121 h 123"/>
                <a:gd name="T6" fmla="*/ 124 w 127"/>
                <a:gd name="T7" fmla="*/ 0 h 123"/>
                <a:gd name="T8" fmla="*/ 126 w 127"/>
                <a:gd name="T9" fmla="*/ 1 h 123"/>
                <a:gd name="T10" fmla="*/ 125 w 127"/>
                <a:gd name="T11" fmla="*/ 3 h 123"/>
                <a:gd name="T12" fmla="*/ 4 w 127"/>
                <a:gd name="T13" fmla="*/ 122 h 123"/>
                <a:gd name="T14" fmla="*/ 2 w 127"/>
                <a:gd name="T1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123">
                  <a:moveTo>
                    <a:pt x="2" y="123"/>
                  </a:moveTo>
                  <a:cubicBezTo>
                    <a:pt x="2" y="123"/>
                    <a:pt x="2" y="123"/>
                    <a:pt x="2" y="123"/>
                  </a:cubicBezTo>
                  <a:cubicBezTo>
                    <a:pt x="1" y="123"/>
                    <a:pt x="0" y="122"/>
                    <a:pt x="1" y="121"/>
                  </a:cubicBezTo>
                  <a:cubicBezTo>
                    <a:pt x="34" y="40"/>
                    <a:pt x="96" y="6"/>
                    <a:pt x="124" y="0"/>
                  </a:cubicBezTo>
                  <a:cubicBezTo>
                    <a:pt x="125" y="0"/>
                    <a:pt x="126" y="0"/>
                    <a:pt x="126" y="1"/>
                  </a:cubicBezTo>
                  <a:cubicBezTo>
                    <a:pt x="127" y="2"/>
                    <a:pt x="126" y="3"/>
                    <a:pt x="125" y="3"/>
                  </a:cubicBezTo>
                  <a:cubicBezTo>
                    <a:pt x="97" y="9"/>
                    <a:pt x="36" y="43"/>
                    <a:pt x="4" y="122"/>
                  </a:cubicBezTo>
                  <a:cubicBezTo>
                    <a:pt x="4" y="123"/>
                    <a:pt x="3" y="123"/>
                    <a:pt x="2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ṡḻîḓè">
              <a:extLst>
                <a:ext uri="{FF2B5EF4-FFF2-40B4-BE49-F238E27FC236}">
                  <a16:creationId xmlns:a16="http://schemas.microsoft.com/office/drawing/2014/main" id="{5833CF35-25A2-409C-ACE5-B0B34C822801}"/>
                </a:ext>
              </a:extLst>
            </p:cNvPr>
            <p:cNvSpPr/>
            <p:nvPr/>
          </p:nvSpPr>
          <p:spPr bwMode="auto">
            <a:xfrm>
              <a:off x="7877176" y="3533775"/>
              <a:ext cx="439738" cy="438150"/>
            </a:xfrm>
            <a:custGeom>
              <a:avLst/>
              <a:gdLst>
                <a:gd name="T0" fmla="*/ 165 w 168"/>
                <a:gd name="T1" fmla="*/ 43 h 168"/>
                <a:gd name="T2" fmla="*/ 149 w 168"/>
                <a:gd name="T3" fmla="*/ 55 h 168"/>
                <a:gd name="T4" fmla="*/ 132 w 168"/>
                <a:gd name="T5" fmla="*/ 67 h 168"/>
                <a:gd name="T6" fmla="*/ 129 w 168"/>
                <a:gd name="T7" fmla="*/ 108 h 168"/>
                <a:gd name="T8" fmla="*/ 114 w 168"/>
                <a:gd name="T9" fmla="*/ 116 h 168"/>
                <a:gd name="T10" fmla="*/ 99 w 168"/>
                <a:gd name="T11" fmla="*/ 117 h 168"/>
                <a:gd name="T12" fmla="*/ 93 w 168"/>
                <a:gd name="T13" fmla="*/ 117 h 168"/>
                <a:gd name="T14" fmla="*/ 73 w 168"/>
                <a:gd name="T15" fmla="*/ 119 h 168"/>
                <a:gd name="T16" fmla="*/ 54 w 168"/>
                <a:gd name="T17" fmla="*/ 146 h 168"/>
                <a:gd name="T18" fmla="*/ 22 w 168"/>
                <a:gd name="T19" fmla="*/ 166 h 168"/>
                <a:gd name="T20" fmla="*/ 5 w 168"/>
                <a:gd name="T21" fmla="*/ 165 h 168"/>
                <a:gd name="T22" fmla="*/ 4 w 168"/>
                <a:gd name="T23" fmla="*/ 165 h 168"/>
                <a:gd name="T24" fmla="*/ 4 w 168"/>
                <a:gd name="T25" fmla="*/ 165 h 168"/>
                <a:gd name="T26" fmla="*/ 2 w 168"/>
                <a:gd name="T27" fmla="*/ 163 h 168"/>
                <a:gd name="T28" fmla="*/ 2 w 168"/>
                <a:gd name="T29" fmla="*/ 162 h 168"/>
                <a:gd name="T30" fmla="*/ 3 w 168"/>
                <a:gd name="T31" fmla="*/ 143 h 168"/>
                <a:gd name="T32" fmla="*/ 3 w 168"/>
                <a:gd name="T33" fmla="*/ 142 h 168"/>
                <a:gd name="T34" fmla="*/ 3 w 168"/>
                <a:gd name="T35" fmla="*/ 119 h 168"/>
                <a:gd name="T36" fmla="*/ 2 w 168"/>
                <a:gd name="T37" fmla="*/ 78 h 168"/>
                <a:gd name="T38" fmla="*/ 5 w 168"/>
                <a:gd name="T39" fmla="*/ 50 h 168"/>
                <a:gd name="T40" fmla="*/ 24 w 168"/>
                <a:gd name="T41" fmla="*/ 32 h 168"/>
                <a:gd name="T42" fmla="*/ 28 w 168"/>
                <a:gd name="T43" fmla="*/ 20 h 168"/>
                <a:gd name="T44" fmla="*/ 55 w 168"/>
                <a:gd name="T45" fmla="*/ 1 h 168"/>
                <a:gd name="T46" fmla="*/ 108 w 168"/>
                <a:gd name="T47" fmla="*/ 14 h 168"/>
                <a:gd name="T48" fmla="*/ 122 w 168"/>
                <a:gd name="T49" fmla="*/ 11 h 168"/>
                <a:gd name="T50" fmla="*/ 162 w 168"/>
                <a:gd name="T51" fmla="*/ 25 h 168"/>
                <a:gd name="T52" fmla="*/ 165 w 168"/>
                <a:gd name="T53" fmla="*/ 4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8" h="168">
                  <a:moveTo>
                    <a:pt x="165" y="43"/>
                  </a:moveTo>
                  <a:cubicBezTo>
                    <a:pt x="162" y="49"/>
                    <a:pt x="155" y="53"/>
                    <a:pt x="149" y="55"/>
                  </a:cubicBezTo>
                  <a:cubicBezTo>
                    <a:pt x="142" y="58"/>
                    <a:pt x="135" y="61"/>
                    <a:pt x="132" y="67"/>
                  </a:cubicBezTo>
                  <a:cubicBezTo>
                    <a:pt x="125" y="79"/>
                    <a:pt x="136" y="96"/>
                    <a:pt x="129" y="108"/>
                  </a:cubicBezTo>
                  <a:cubicBezTo>
                    <a:pt x="126" y="113"/>
                    <a:pt x="120" y="115"/>
                    <a:pt x="114" y="116"/>
                  </a:cubicBezTo>
                  <a:cubicBezTo>
                    <a:pt x="109" y="117"/>
                    <a:pt x="104" y="117"/>
                    <a:pt x="99" y="117"/>
                  </a:cubicBezTo>
                  <a:cubicBezTo>
                    <a:pt x="97" y="117"/>
                    <a:pt x="95" y="117"/>
                    <a:pt x="93" y="117"/>
                  </a:cubicBezTo>
                  <a:cubicBezTo>
                    <a:pt x="86" y="116"/>
                    <a:pt x="79" y="116"/>
                    <a:pt x="73" y="119"/>
                  </a:cubicBezTo>
                  <a:cubicBezTo>
                    <a:pt x="63" y="124"/>
                    <a:pt x="60" y="137"/>
                    <a:pt x="54" y="146"/>
                  </a:cubicBezTo>
                  <a:cubicBezTo>
                    <a:pt x="47" y="157"/>
                    <a:pt x="35" y="165"/>
                    <a:pt x="22" y="166"/>
                  </a:cubicBezTo>
                  <a:cubicBezTo>
                    <a:pt x="17" y="167"/>
                    <a:pt x="9" y="168"/>
                    <a:pt x="5" y="165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3" y="164"/>
                    <a:pt x="3" y="163"/>
                    <a:pt x="2" y="163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0" y="156"/>
                    <a:pt x="3" y="149"/>
                    <a:pt x="3" y="143"/>
                  </a:cubicBezTo>
                  <a:cubicBezTo>
                    <a:pt x="3" y="143"/>
                    <a:pt x="3" y="142"/>
                    <a:pt x="3" y="142"/>
                  </a:cubicBezTo>
                  <a:cubicBezTo>
                    <a:pt x="3" y="134"/>
                    <a:pt x="3" y="127"/>
                    <a:pt x="3" y="119"/>
                  </a:cubicBezTo>
                  <a:cubicBezTo>
                    <a:pt x="2" y="105"/>
                    <a:pt x="2" y="92"/>
                    <a:pt x="2" y="78"/>
                  </a:cubicBezTo>
                  <a:cubicBezTo>
                    <a:pt x="2" y="69"/>
                    <a:pt x="1" y="59"/>
                    <a:pt x="5" y="50"/>
                  </a:cubicBezTo>
                  <a:cubicBezTo>
                    <a:pt x="9" y="41"/>
                    <a:pt x="20" y="41"/>
                    <a:pt x="24" y="32"/>
                  </a:cubicBezTo>
                  <a:cubicBezTo>
                    <a:pt x="25" y="28"/>
                    <a:pt x="26" y="24"/>
                    <a:pt x="28" y="20"/>
                  </a:cubicBezTo>
                  <a:cubicBezTo>
                    <a:pt x="32" y="10"/>
                    <a:pt x="43" y="2"/>
                    <a:pt x="55" y="1"/>
                  </a:cubicBezTo>
                  <a:cubicBezTo>
                    <a:pt x="73" y="0"/>
                    <a:pt x="90" y="15"/>
                    <a:pt x="108" y="14"/>
                  </a:cubicBezTo>
                  <a:cubicBezTo>
                    <a:pt x="113" y="13"/>
                    <a:pt x="117" y="12"/>
                    <a:pt x="122" y="11"/>
                  </a:cubicBezTo>
                  <a:cubicBezTo>
                    <a:pt x="137" y="8"/>
                    <a:pt x="154" y="13"/>
                    <a:pt x="162" y="25"/>
                  </a:cubicBezTo>
                  <a:cubicBezTo>
                    <a:pt x="166" y="30"/>
                    <a:pt x="168" y="37"/>
                    <a:pt x="165" y="4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íşļiḓê">
              <a:extLst>
                <a:ext uri="{FF2B5EF4-FFF2-40B4-BE49-F238E27FC236}">
                  <a16:creationId xmlns:a16="http://schemas.microsoft.com/office/drawing/2014/main" id="{9042DBE1-95DB-41FD-BC0A-677C013F5A0B}"/>
                </a:ext>
              </a:extLst>
            </p:cNvPr>
            <p:cNvSpPr/>
            <p:nvPr/>
          </p:nvSpPr>
          <p:spPr bwMode="auto">
            <a:xfrm>
              <a:off x="7874001" y="3594100"/>
              <a:ext cx="392113" cy="290513"/>
            </a:xfrm>
            <a:custGeom>
              <a:avLst/>
              <a:gdLst>
                <a:gd name="T0" fmla="*/ 2 w 150"/>
                <a:gd name="T1" fmla="*/ 110 h 111"/>
                <a:gd name="T2" fmla="*/ 1 w 150"/>
                <a:gd name="T3" fmla="*/ 110 h 111"/>
                <a:gd name="T4" fmla="*/ 0 w 150"/>
                <a:gd name="T5" fmla="*/ 109 h 111"/>
                <a:gd name="T6" fmla="*/ 149 w 150"/>
                <a:gd name="T7" fmla="*/ 2 h 111"/>
                <a:gd name="T8" fmla="*/ 150 w 150"/>
                <a:gd name="T9" fmla="*/ 3 h 111"/>
                <a:gd name="T10" fmla="*/ 149 w 150"/>
                <a:gd name="T11" fmla="*/ 5 h 111"/>
                <a:gd name="T12" fmla="*/ 3 w 150"/>
                <a:gd name="T13" fmla="*/ 109 h 111"/>
                <a:gd name="T14" fmla="*/ 2 w 150"/>
                <a:gd name="T15" fmla="*/ 11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111">
                  <a:moveTo>
                    <a:pt x="2" y="110"/>
                  </a:move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09"/>
                    <a:pt x="0" y="109"/>
                  </a:cubicBezTo>
                  <a:cubicBezTo>
                    <a:pt x="26" y="14"/>
                    <a:pt x="126" y="0"/>
                    <a:pt x="149" y="2"/>
                  </a:cubicBezTo>
                  <a:cubicBezTo>
                    <a:pt x="150" y="2"/>
                    <a:pt x="150" y="2"/>
                    <a:pt x="150" y="3"/>
                  </a:cubicBezTo>
                  <a:cubicBezTo>
                    <a:pt x="150" y="4"/>
                    <a:pt x="150" y="5"/>
                    <a:pt x="149" y="5"/>
                  </a:cubicBezTo>
                  <a:cubicBezTo>
                    <a:pt x="126" y="3"/>
                    <a:pt x="28" y="16"/>
                    <a:pt x="3" y="109"/>
                  </a:cubicBezTo>
                  <a:cubicBezTo>
                    <a:pt x="3" y="110"/>
                    <a:pt x="2" y="111"/>
                    <a:pt x="2" y="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ŝḷiḍê">
              <a:extLst>
                <a:ext uri="{FF2B5EF4-FFF2-40B4-BE49-F238E27FC236}">
                  <a16:creationId xmlns:a16="http://schemas.microsoft.com/office/drawing/2014/main" id="{CB5082D0-1A6E-41B3-86E3-4A1486BAA07B}"/>
                </a:ext>
              </a:extLst>
            </p:cNvPr>
            <p:cNvSpPr/>
            <p:nvPr/>
          </p:nvSpPr>
          <p:spPr bwMode="auto">
            <a:xfrm>
              <a:off x="7983538" y="3679825"/>
              <a:ext cx="192088" cy="76200"/>
            </a:xfrm>
            <a:custGeom>
              <a:avLst/>
              <a:gdLst>
                <a:gd name="T0" fmla="*/ 71 w 73"/>
                <a:gd name="T1" fmla="*/ 29 h 29"/>
                <a:gd name="T2" fmla="*/ 70 w 73"/>
                <a:gd name="T3" fmla="*/ 29 h 29"/>
                <a:gd name="T4" fmla="*/ 2 w 73"/>
                <a:gd name="T5" fmla="*/ 10 h 29"/>
                <a:gd name="T6" fmla="*/ 0 w 73"/>
                <a:gd name="T7" fmla="*/ 8 h 29"/>
                <a:gd name="T8" fmla="*/ 1 w 73"/>
                <a:gd name="T9" fmla="*/ 7 h 29"/>
                <a:gd name="T10" fmla="*/ 72 w 73"/>
                <a:gd name="T11" fmla="*/ 27 h 29"/>
                <a:gd name="T12" fmla="*/ 72 w 73"/>
                <a:gd name="T13" fmla="*/ 29 h 29"/>
                <a:gd name="T14" fmla="*/ 71 w 73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29">
                  <a:moveTo>
                    <a:pt x="71" y="29"/>
                  </a:moveTo>
                  <a:cubicBezTo>
                    <a:pt x="70" y="29"/>
                    <a:pt x="70" y="29"/>
                    <a:pt x="70" y="29"/>
                  </a:cubicBezTo>
                  <a:cubicBezTo>
                    <a:pt x="70" y="29"/>
                    <a:pt x="44" y="4"/>
                    <a:pt x="2" y="10"/>
                  </a:cubicBezTo>
                  <a:cubicBezTo>
                    <a:pt x="1" y="10"/>
                    <a:pt x="0" y="9"/>
                    <a:pt x="0" y="8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45" y="0"/>
                    <a:pt x="72" y="26"/>
                    <a:pt x="72" y="27"/>
                  </a:cubicBezTo>
                  <a:cubicBezTo>
                    <a:pt x="73" y="27"/>
                    <a:pt x="73" y="28"/>
                    <a:pt x="72" y="29"/>
                  </a:cubicBezTo>
                  <a:cubicBezTo>
                    <a:pt x="72" y="29"/>
                    <a:pt x="71" y="29"/>
                    <a:pt x="71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íṩľíďé">
              <a:extLst>
                <a:ext uri="{FF2B5EF4-FFF2-40B4-BE49-F238E27FC236}">
                  <a16:creationId xmlns:a16="http://schemas.microsoft.com/office/drawing/2014/main" id="{F4A94556-C189-441E-A1B5-34A66D52A482}"/>
                </a:ext>
              </a:extLst>
            </p:cNvPr>
            <p:cNvSpPr/>
            <p:nvPr/>
          </p:nvSpPr>
          <p:spPr bwMode="auto">
            <a:xfrm>
              <a:off x="5353051" y="1779588"/>
              <a:ext cx="2552700" cy="3667125"/>
            </a:xfrm>
            <a:custGeom>
              <a:avLst/>
              <a:gdLst>
                <a:gd name="T0" fmla="*/ 8 w 975"/>
                <a:gd name="T1" fmla="*/ 1401 h 1403"/>
                <a:gd name="T2" fmla="*/ 0 w 975"/>
                <a:gd name="T3" fmla="*/ 1386 h 1403"/>
                <a:gd name="T4" fmla="*/ 0 w 975"/>
                <a:gd name="T5" fmla="*/ 562 h 1403"/>
                <a:gd name="T6" fmla="*/ 9 w 975"/>
                <a:gd name="T7" fmla="*/ 547 h 1403"/>
                <a:gd name="T8" fmla="*/ 950 w 975"/>
                <a:gd name="T9" fmla="*/ 3 h 1403"/>
                <a:gd name="T10" fmla="*/ 967 w 975"/>
                <a:gd name="T11" fmla="*/ 3 h 1403"/>
                <a:gd name="T12" fmla="*/ 975 w 975"/>
                <a:gd name="T13" fmla="*/ 18 h 1403"/>
                <a:gd name="T14" fmla="*/ 975 w 975"/>
                <a:gd name="T15" fmla="*/ 842 h 1403"/>
                <a:gd name="T16" fmla="*/ 966 w 975"/>
                <a:gd name="T17" fmla="*/ 857 h 1403"/>
                <a:gd name="T18" fmla="*/ 25 w 975"/>
                <a:gd name="T19" fmla="*/ 1400 h 1403"/>
                <a:gd name="T20" fmla="*/ 8 w 975"/>
                <a:gd name="T21" fmla="*/ 1401 h 1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5" h="1403">
                  <a:moveTo>
                    <a:pt x="8" y="1401"/>
                  </a:moveTo>
                  <a:cubicBezTo>
                    <a:pt x="4" y="1398"/>
                    <a:pt x="0" y="1391"/>
                    <a:pt x="0" y="1386"/>
                  </a:cubicBezTo>
                  <a:cubicBezTo>
                    <a:pt x="0" y="562"/>
                    <a:pt x="0" y="562"/>
                    <a:pt x="0" y="562"/>
                  </a:cubicBezTo>
                  <a:cubicBezTo>
                    <a:pt x="0" y="556"/>
                    <a:pt x="4" y="550"/>
                    <a:pt x="9" y="547"/>
                  </a:cubicBezTo>
                  <a:cubicBezTo>
                    <a:pt x="950" y="3"/>
                    <a:pt x="950" y="3"/>
                    <a:pt x="950" y="3"/>
                  </a:cubicBezTo>
                  <a:cubicBezTo>
                    <a:pt x="955" y="1"/>
                    <a:pt x="962" y="0"/>
                    <a:pt x="967" y="3"/>
                  </a:cubicBezTo>
                  <a:cubicBezTo>
                    <a:pt x="971" y="6"/>
                    <a:pt x="975" y="12"/>
                    <a:pt x="975" y="18"/>
                  </a:cubicBezTo>
                  <a:cubicBezTo>
                    <a:pt x="975" y="842"/>
                    <a:pt x="975" y="842"/>
                    <a:pt x="975" y="842"/>
                  </a:cubicBezTo>
                  <a:cubicBezTo>
                    <a:pt x="975" y="847"/>
                    <a:pt x="971" y="854"/>
                    <a:pt x="966" y="857"/>
                  </a:cubicBezTo>
                  <a:cubicBezTo>
                    <a:pt x="25" y="1400"/>
                    <a:pt x="25" y="1400"/>
                    <a:pt x="25" y="1400"/>
                  </a:cubicBezTo>
                  <a:cubicBezTo>
                    <a:pt x="20" y="1403"/>
                    <a:pt x="13" y="1403"/>
                    <a:pt x="8" y="1401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îṥľíḍè">
              <a:extLst>
                <a:ext uri="{FF2B5EF4-FFF2-40B4-BE49-F238E27FC236}">
                  <a16:creationId xmlns:a16="http://schemas.microsoft.com/office/drawing/2014/main" id="{50311A50-987B-478E-BF4A-2A63956C657D}"/>
                </a:ext>
              </a:extLst>
            </p:cNvPr>
            <p:cNvSpPr/>
            <p:nvPr/>
          </p:nvSpPr>
          <p:spPr bwMode="auto">
            <a:xfrm>
              <a:off x="7861301" y="1782763"/>
              <a:ext cx="17463" cy="1588"/>
            </a:xfrm>
            <a:custGeom>
              <a:avLst/>
              <a:gdLst>
                <a:gd name="T0" fmla="*/ 1 w 7"/>
                <a:gd name="T1" fmla="*/ 0 h 1"/>
                <a:gd name="T2" fmla="*/ 0 w 7"/>
                <a:gd name="T3" fmla="*/ 0 h 1"/>
                <a:gd name="T4" fmla="*/ 1 w 7"/>
                <a:gd name="T5" fmla="*/ 0 h 1"/>
                <a:gd name="T6" fmla="*/ 7 w 7"/>
                <a:gd name="T7" fmla="*/ 1 h 1"/>
                <a:gd name="T8" fmla="*/ 1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" y="0"/>
                    <a:pt x="3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îṣ1îďè">
              <a:extLst>
                <a:ext uri="{FF2B5EF4-FFF2-40B4-BE49-F238E27FC236}">
                  <a16:creationId xmlns:a16="http://schemas.microsoft.com/office/drawing/2014/main" id="{059403FE-8F3A-4154-B7D9-6BC90313F44D}"/>
                </a:ext>
              </a:extLst>
            </p:cNvPr>
            <p:cNvSpPr/>
            <p:nvPr/>
          </p:nvSpPr>
          <p:spPr bwMode="auto">
            <a:xfrm>
              <a:off x="5359401" y="1782763"/>
              <a:ext cx="2546350" cy="1468438"/>
            </a:xfrm>
            <a:custGeom>
              <a:avLst/>
              <a:gdLst>
                <a:gd name="T0" fmla="*/ 956 w 972"/>
                <a:gd name="T1" fmla="*/ 0 h 562"/>
                <a:gd name="T2" fmla="*/ 955 w 972"/>
                <a:gd name="T3" fmla="*/ 0 h 562"/>
                <a:gd name="T4" fmla="*/ 947 w 972"/>
                <a:gd name="T5" fmla="*/ 2 h 562"/>
                <a:gd name="T6" fmla="*/ 6 w 972"/>
                <a:gd name="T7" fmla="*/ 546 h 562"/>
                <a:gd name="T8" fmla="*/ 0 w 972"/>
                <a:gd name="T9" fmla="*/ 552 h 562"/>
                <a:gd name="T10" fmla="*/ 16 w 972"/>
                <a:gd name="T11" fmla="*/ 562 h 562"/>
                <a:gd name="T12" fmla="*/ 16 w 972"/>
                <a:gd name="T13" fmla="*/ 562 h 562"/>
                <a:gd name="T14" fmla="*/ 16 w 972"/>
                <a:gd name="T15" fmla="*/ 561 h 562"/>
                <a:gd name="T16" fmla="*/ 22 w 972"/>
                <a:gd name="T17" fmla="*/ 555 h 562"/>
                <a:gd name="T18" fmla="*/ 963 w 972"/>
                <a:gd name="T19" fmla="*/ 12 h 562"/>
                <a:gd name="T20" fmla="*/ 963 w 972"/>
                <a:gd name="T21" fmla="*/ 12 h 562"/>
                <a:gd name="T22" fmla="*/ 967 w 972"/>
                <a:gd name="T23" fmla="*/ 11 h 562"/>
                <a:gd name="T24" fmla="*/ 972 w 972"/>
                <a:gd name="T25" fmla="*/ 15 h 562"/>
                <a:gd name="T26" fmla="*/ 964 w 972"/>
                <a:gd name="T27" fmla="*/ 2 h 562"/>
                <a:gd name="T28" fmla="*/ 962 w 972"/>
                <a:gd name="T29" fmla="*/ 1 h 562"/>
                <a:gd name="T30" fmla="*/ 956 w 972"/>
                <a:gd name="T31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72" h="562">
                  <a:moveTo>
                    <a:pt x="956" y="0"/>
                  </a:moveTo>
                  <a:cubicBezTo>
                    <a:pt x="956" y="0"/>
                    <a:pt x="955" y="0"/>
                    <a:pt x="955" y="0"/>
                  </a:cubicBezTo>
                  <a:cubicBezTo>
                    <a:pt x="952" y="0"/>
                    <a:pt x="949" y="1"/>
                    <a:pt x="947" y="2"/>
                  </a:cubicBezTo>
                  <a:cubicBezTo>
                    <a:pt x="6" y="546"/>
                    <a:pt x="6" y="546"/>
                    <a:pt x="6" y="546"/>
                  </a:cubicBezTo>
                  <a:cubicBezTo>
                    <a:pt x="3" y="547"/>
                    <a:pt x="1" y="550"/>
                    <a:pt x="0" y="55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2"/>
                    <a:pt x="16" y="562"/>
                    <a:pt x="16" y="562"/>
                  </a:cubicBezTo>
                  <a:cubicBezTo>
                    <a:pt x="16" y="561"/>
                    <a:pt x="16" y="561"/>
                    <a:pt x="16" y="561"/>
                  </a:cubicBezTo>
                  <a:cubicBezTo>
                    <a:pt x="18" y="559"/>
                    <a:pt x="20" y="556"/>
                    <a:pt x="22" y="555"/>
                  </a:cubicBezTo>
                  <a:cubicBezTo>
                    <a:pt x="963" y="12"/>
                    <a:pt x="963" y="12"/>
                    <a:pt x="963" y="12"/>
                  </a:cubicBezTo>
                  <a:cubicBezTo>
                    <a:pt x="963" y="12"/>
                    <a:pt x="963" y="12"/>
                    <a:pt x="963" y="12"/>
                  </a:cubicBezTo>
                  <a:cubicBezTo>
                    <a:pt x="965" y="11"/>
                    <a:pt x="966" y="11"/>
                    <a:pt x="967" y="11"/>
                  </a:cubicBezTo>
                  <a:cubicBezTo>
                    <a:pt x="970" y="11"/>
                    <a:pt x="972" y="12"/>
                    <a:pt x="972" y="15"/>
                  </a:cubicBezTo>
                  <a:cubicBezTo>
                    <a:pt x="971" y="10"/>
                    <a:pt x="968" y="4"/>
                    <a:pt x="964" y="2"/>
                  </a:cubicBezTo>
                  <a:cubicBezTo>
                    <a:pt x="963" y="2"/>
                    <a:pt x="963" y="1"/>
                    <a:pt x="962" y="1"/>
                  </a:cubicBezTo>
                  <a:cubicBezTo>
                    <a:pt x="960" y="0"/>
                    <a:pt x="958" y="0"/>
                    <a:pt x="956" y="0"/>
                  </a:cubicBezTo>
                </a:path>
              </a:pathLst>
            </a:custGeom>
            <a:solidFill>
              <a:srgbClr val="7DEB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íšľïḑè">
              <a:extLst>
                <a:ext uri="{FF2B5EF4-FFF2-40B4-BE49-F238E27FC236}">
                  <a16:creationId xmlns:a16="http://schemas.microsoft.com/office/drawing/2014/main" id="{90052708-C36C-4FC6-B277-BDC7B92EAA94}"/>
                </a:ext>
              </a:extLst>
            </p:cNvPr>
            <p:cNvSpPr/>
            <p:nvPr/>
          </p:nvSpPr>
          <p:spPr bwMode="auto">
            <a:xfrm>
              <a:off x="5353051" y="3514725"/>
              <a:ext cx="58738" cy="1931988"/>
            </a:xfrm>
            <a:custGeom>
              <a:avLst/>
              <a:gdLst>
                <a:gd name="T0" fmla="*/ 23 w 23"/>
                <a:gd name="T1" fmla="*/ 737 h 739"/>
                <a:gd name="T2" fmla="*/ 23 w 23"/>
                <a:gd name="T3" fmla="*/ 737 h 739"/>
                <a:gd name="T4" fmla="*/ 22 w 23"/>
                <a:gd name="T5" fmla="*/ 737 h 739"/>
                <a:gd name="T6" fmla="*/ 22 w 23"/>
                <a:gd name="T7" fmla="*/ 738 h 739"/>
                <a:gd name="T8" fmla="*/ 20 w 23"/>
                <a:gd name="T9" fmla="*/ 738 h 739"/>
                <a:gd name="T10" fmla="*/ 20 w 23"/>
                <a:gd name="T11" fmla="*/ 738 h 739"/>
                <a:gd name="T12" fmla="*/ 18 w 23"/>
                <a:gd name="T13" fmla="*/ 738 h 739"/>
                <a:gd name="T14" fmla="*/ 8 w 23"/>
                <a:gd name="T15" fmla="*/ 737 h 739"/>
                <a:gd name="T16" fmla="*/ 0 w 23"/>
                <a:gd name="T17" fmla="*/ 722 h 739"/>
                <a:gd name="T18" fmla="*/ 0 w 23"/>
                <a:gd name="T19" fmla="*/ 0 h 739"/>
                <a:gd name="T20" fmla="*/ 16 w 23"/>
                <a:gd name="T21" fmla="*/ 10 h 739"/>
                <a:gd name="T22" fmla="*/ 16 w 23"/>
                <a:gd name="T23" fmla="*/ 731 h 739"/>
                <a:gd name="T24" fmla="*/ 21 w 23"/>
                <a:gd name="T25" fmla="*/ 737 h 739"/>
                <a:gd name="T26" fmla="*/ 22 w 23"/>
                <a:gd name="T27" fmla="*/ 737 h 739"/>
                <a:gd name="T28" fmla="*/ 23 w 23"/>
                <a:gd name="T29" fmla="*/ 737 h 739"/>
                <a:gd name="T30" fmla="*/ 23 w 23"/>
                <a:gd name="T31" fmla="*/ 737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" h="739">
                  <a:moveTo>
                    <a:pt x="23" y="737"/>
                  </a:moveTo>
                  <a:cubicBezTo>
                    <a:pt x="23" y="737"/>
                    <a:pt x="23" y="737"/>
                    <a:pt x="23" y="737"/>
                  </a:cubicBezTo>
                  <a:cubicBezTo>
                    <a:pt x="22" y="737"/>
                    <a:pt x="22" y="737"/>
                    <a:pt x="22" y="737"/>
                  </a:cubicBezTo>
                  <a:cubicBezTo>
                    <a:pt x="22" y="738"/>
                    <a:pt x="22" y="738"/>
                    <a:pt x="22" y="738"/>
                  </a:cubicBezTo>
                  <a:cubicBezTo>
                    <a:pt x="21" y="738"/>
                    <a:pt x="21" y="738"/>
                    <a:pt x="20" y="738"/>
                  </a:cubicBezTo>
                  <a:cubicBezTo>
                    <a:pt x="20" y="738"/>
                    <a:pt x="20" y="738"/>
                    <a:pt x="20" y="738"/>
                  </a:cubicBezTo>
                  <a:cubicBezTo>
                    <a:pt x="19" y="738"/>
                    <a:pt x="19" y="738"/>
                    <a:pt x="18" y="738"/>
                  </a:cubicBezTo>
                  <a:cubicBezTo>
                    <a:pt x="15" y="739"/>
                    <a:pt x="11" y="738"/>
                    <a:pt x="8" y="737"/>
                  </a:cubicBezTo>
                  <a:cubicBezTo>
                    <a:pt x="4" y="734"/>
                    <a:pt x="0" y="727"/>
                    <a:pt x="0" y="7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731"/>
                    <a:pt x="16" y="731"/>
                    <a:pt x="16" y="731"/>
                  </a:cubicBezTo>
                  <a:cubicBezTo>
                    <a:pt x="16" y="735"/>
                    <a:pt x="18" y="737"/>
                    <a:pt x="21" y="737"/>
                  </a:cubicBezTo>
                  <a:cubicBezTo>
                    <a:pt x="22" y="737"/>
                    <a:pt x="22" y="737"/>
                    <a:pt x="22" y="737"/>
                  </a:cubicBezTo>
                  <a:cubicBezTo>
                    <a:pt x="23" y="737"/>
                    <a:pt x="23" y="737"/>
                    <a:pt x="23" y="737"/>
                  </a:cubicBezTo>
                  <a:cubicBezTo>
                    <a:pt x="23" y="737"/>
                    <a:pt x="23" y="737"/>
                    <a:pt x="23" y="737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íŝľîḓè">
              <a:extLst>
                <a:ext uri="{FF2B5EF4-FFF2-40B4-BE49-F238E27FC236}">
                  <a16:creationId xmlns:a16="http://schemas.microsoft.com/office/drawing/2014/main" id="{0D445B60-FBA6-498F-9004-C8401E086C2D}"/>
                </a:ext>
              </a:extLst>
            </p:cNvPr>
            <p:cNvSpPr/>
            <p:nvPr/>
          </p:nvSpPr>
          <p:spPr bwMode="auto">
            <a:xfrm>
              <a:off x="5354638" y="3238500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ïşļïḑe">
              <a:extLst>
                <a:ext uri="{FF2B5EF4-FFF2-40B4-BE49-F238E27FC236}">
                  <a16:creationId xmlns:a16="http://schemas.microsoft.com/office/drawing/2014/main" id="{AC05DE9E-FDC4-4A74-84C5-879844771F86}"/>
                </a:ext>
              </a:extLst>
            </p:cNvPr>
            <p:cNvSpPr/>
            <p:nvPr/>
          </p:nvSpPr>
          <p:spPr bwMode="auto">
            <a:xfrm>
              <a:off x="5353051" y="3368675"/>
              <a:ext cx="1588" cy="49213"/>
            </a:xfrm>
            <a:prstGeom prst="rect">
              <a:avLst/>
            </a:pr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íSľíde">
              <a:extLst>
                <a:ext uri="{FF2B5EF4-FFF2-40B4-BE49-F238E27FC236}">
                  <a16:creationId xmlns:a16="http://schemas.microsoft.com/office/drawing/2014/main" id="{5DA72AA7-A08A-4215-BF77-4DB8CCB68953}"/>
                </a:ext>
              </a:extLst>
            </p:cNvPr>
            <p:cNvSpPr/>
            <p:nvPr/>
          </p:nvSpPr>
          <p:spPr bwMode="auto">
            <a:xfrm>
              <a:off x="5353051" y="3368675"/>
              <a:ext cx="1588" cy="4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ïSļiḍe">
              <a:extLst>
                <a:ext uri="{FF2B5EF4-FFF2-40B4-BE49-F238E27FC236}">
                  <a16:creationId xmlns:a16="http://schemas.microsoft.com/office/drawing/2014/main" id="{A220E1B3-C75D-481D-B8C3-3D236FB4F3DD}"/>
                </a:ext>
              </a:extLst>
            </p:cNvPr>
            <p:cNvSpPr/>
            <p:nvPr/>
          </p:nvSpPr>
          <p:spPr bwMode="auto">
            <a:xfrm>
              <a:off x="5353051" y="3417888"/>
              <a:ext cx="1588" cy="96838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îŝḻíḑè">
              <a:extLst>
                <a:ext uri="{FF2B5EF4-FFF2-40B4-BE49-F238E27FC236}">
                  <a16:creationId xmlns:a16="http://schemas.microsoft.com/office/drawing/2014/main" id="{EA76D6D7-2F70-4D2D-8BC6-6C18500D30D3}"/>
                </a:ext>
              </a:extLst>
            </p:cNvPr>
            <p:cNvSpPr/>
            <p:nvPr/>
          </p:nvSpPr>
          <p:spPr bwMode="auto">
            <a:xfrm>
              <a:off x="5353051" y="3417888"/>
              <a:ext cx="1588" cy="9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îŝḻïde">
              <a:extLst>
                <a:ext uri="{FF2B5EF4-FFF2-40B4-BE49-F238E27FC236}">
                  <a16:creationId xmlns:a16="http://schemas.microsoft.com/office/drawing/2014/main" id="{24C05A8A-1026-463F-8021-440B7731CDC3}"/>
                </a:ext>
              </a:extLst>
            </p:cNvPr>
            <p:cNvSpPr/>
            <p:nvPr/>
          </p:nvSpPr>
          <p:spPr bwMode="auto">
            <a:xfrm>
              <a:off x="5353051" y="3514725"/>
              <a:ext cx="1588" cy="1588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isḷïḍè">
              <a:extLst>
                <a:ext uri="{FF2B5EF4-FFF2-40B4-BE49-F238E27FC236}">
                  <a16:creationId xmlns:a16="http://schemas.microsoft.com/office/drawing/2014/main" id="{A6474843-E95D-484B-BD01-9933A63C9CDF}"/>
                </a:ext>
              </a:extLst>
            </p:cNvPr>
            <p:cNvSpPr/>
            <p:nvPr/>
          </p:nvSpPr>
          <p:spPr bwMode="auto">
            <a:xfrm>
              <a:off x="5353051" y="3514725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ïṧḻïḋê">
              <a:extLst>
                <a:ext uri="{FF2B5EF4-FFF2-40B4-BE49-F238E27FC236}">
                  <a16:creationId xmlns:a16="http://schemas.microsoft.com/office/drawing/2014/main" id="{015EBA77-567E-456C-8BE8-9BA87B82353E}"/>
                </a:ext>
              </a:extLst>
            </p:cNvPr>
            <p:cNvSpPr/>
            <p:nvPr/>
          </p:nvSpPr>
          <p:spPr bwMode="auto">
            <a:xfrm>
              <a:off x="5353051" y="3243263"/>
              <a:ext cx="0" cy="125413"/>
            </a:xfrm>
            <a:custGeom>
              <a:avLst/>
              <a:gdLst>
                <a:gd name="T0" fmla="*/ 0 h 48"/>
                <a:gd name="T1" fmla="*/ 1 h 48"/>
                <a:gd name="T2" fmla="*/ 2 h 48"/>
                <a:gd name="T3" fmla="*/ 48 h 48"/>
                <a:gd name="T4" fmla="*/ 48 h 48"/>
                <a:gd name="T5" fmla="*/ 2 h 48"/>
                <a:gd name="T6" fmla="*/ 0 h 4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48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ïSḷiďé">
              <a:extLst>
                <a:ext uri="{FF2B5EF4-FFF2-40B4-BE49-F238E27FC236}">
                  <a16:creationId xmlns:a16="http://schemas.microsoft.com/office/drawing/2014/main" id="{DFA49139-BFFB-45DB-82C7-E572F858AB52}"/>
                </a:ext>
              </a:extLst>
            </p:cNvPr>
            <p:cNvSpPr/>
            <p:nvPr/>
          </p:nvSpPr>
          <p:spPr bwMode="auto">
            <a:xfrm>
              <a:off x="5353051" y="3225800"/>
              <a:ext cx="49213" cy="315913"/>
            </a:xfrm>
            <a:custGeom>
              <a:avLst/>
              <a:gdLst>
                <a:gd name="T0" fmla="*/ 3 w 19"/>
                <a:gd name="T1" fmla="*/ 0 h 121"/>
                <a:gd name="T2" fmla="*/ 1 w 19"/>
                <a:gd name="T3" fmla="*/ 5 h 121"/>
                <a:gd name="T4" fmla="*/ 1 w 19"/>
                <a:gd name="T5" fmla="*/ 6 h 121"/>
                <a:gd name="T6" fmla="*/ 0 w 19"/>
                <a:gd name="T7" fmla="*/ 7 h 121"/>
                <a:gd name="T8" fmla="*/ 0 w 19"/>
                <a:gd name="T9" fmla="*/ 9 h 121"/>
                <a:gd name="T10" fmla="*/ 0 w 19"/>
                <a:gd name="T11" fmla="*/ 55 h 121"/>
                <a:gd name="T12" fmla="*/ 0 w 19"/>
                <a:gd name="T13" fmla="*/ 74 h 121"/>
                <a:gd name="T14" fmla="*/ 0 w 19"/>
                <a:gd name="T15" fmla="*/ 111 h 121"/>
                <a:gd name="T16" fmla="*/ 0 w 19"/>
                <a:gd name="T17" fmla="*/ 111 h 121"/>
                <a:gd name="T18" fmla="*/ 16 w 19"/>
                <a:gd name="T19" fmla="*/ 121 h 121"/>
                <a:gd name="T20" fmla="*/ 16 w 19"/>
                <a:gd name="T21" fmla="*/ 18 h 121"/>
                <a:gd name="T22" fmla="*/ 16 w 19"/>
                <a:gd name="T23" fmla="*/ 18 h 121"/>
                <a:gd name="T24" fmla="*/ 16 w 19"/>
                <a:gd name="T25" fmla="*/ 18 h 121"/>
                <a:gd name="T26" fmla="*/ 19 w 19"/>
                <a:gd name="T27" fmla="*/ 10 h 121"/>
                <a:gd name="T28" fmla="*/ 3 w 19"/>
                <a:gd name="T29" fmla="*/ 0 h 121"/>
                <a:gd name="T30" fmla="*/ 3 w 19"/>
                <a:gd name="T3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121">
                  <a:moveTo>
                    <a:pt x="3" y="0"/>
                  </a:moveTo>
                  <a:cubicBezTo>
                    <a:pt x="2" y="2"/>
                    <a:pt x="1" y="4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6" y="121"/>
                    <a:pt x="16" y="121"/>
                    <a:pt x="16" y="121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5"/>
                    <a:pt x="17" y="12"/>
                    <a:pt x="19" y="1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23C7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ï$liďe">
              <a:extLst>
                <a:ext uri="{FF2B5EF4-FFF2-40B4-BE49-F238E27FC236}">
                  <a16:creationId xmlns:a16="http://schemas.microsoft.com/office/drawing/2014/main" id="{28F30544-A20D-4912-873F-9A6371FECA16}"/>
                </a:ext>
              </a:extLst>
            </p:cNvPr>
            <p:cNvSpPr/>
            <p:nvPr/>
          </p:nvSpPr>
          <p:spPr bwMode="auto">
            <a:xfrm>
              <a:off x="5394326" y="1804988"/>
              <a:ext cx="2511425" cy="1587500"/>
            </a:xfrm>
            <a:custGeom>
              <a:avLst/>
              <a:gdLst>
                <a:gd name="T0" fmla="*/ 959 w 959"/>
                <a:gd name="T1" fmla="*/ 8 h 607"/>
                <a:gd name="T2" fmla="*/ 959 w 959"/>
                <a:gd name="T3" fmla="*/ 54 h 607"/>
                <a:gd name="T4" fmla="*/ 269 w 959"/>
                <a:gd name="T5" fmla="*/ 452 h 607"/>
                <a:gd name="T6" fmla="*/ 260 w 959"/>
                <a:gd name="T7" fmla="*/ 447 h 607"/>
                <a:gd name="T8" fmla="*/ 260 w 959"/>
                <a:gd name="T9" fmla="*/ 430 h 607"/>
                <a:gd name="T10" fmla="*/ 252 w 959"/>
                <a:gd name="T11" fmla="*/ 425 h 607"/>
                <a:gd name="T12" fmla="*/ 42 w 959"/>
                <a:gd name="T13" fmla="*/ 546 h 607"/>
                <a:gd name="T14" fmla="*/ 33 w 959"/>
                <a:gd name="T15" fmla="*/ 561 h 607"/>
                <a:gd name="T16" fmla="*/ 33 w 959"/>
                <a:gd name="T17" fmla="*/ 579 h 607"/>
                <a:gd name="T18" fmla="*/ 24 w 959"/>
                <a:gd name="T19" fmla="*/ 594 h 607"/>
                <a:gd name="T20" fmla="*/ 0 w 959"/>
                <a:gd name="T21" fmla="*/ 607 h 607"/>
                <a:gd name="T22" fmla="*/ 0 w 959"/>
                <a:gd name="T23" fmla="*/ 561 h 607"/>
                <a:gd name="T24" fmla="*/ 9 w 959"/>
                <a:gd name="T25" fmla="*/ 546 h 607"/>
                <a:gd name="T26" fmla="*/ 950 w 959"/>
                <a:gd name="T27" fmla="*/ 3 h 607"/>
                <a:gd name="T28" fmla="*/ 959 w 959"/>
                <a:gd name="T29" fmla="*/ 8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9" h="607">
                  <a:moveTo>
                    <a:pt x="959" y="8"/>
                  </a:moveTo>
                  <a:cubicBezTo>
                    <a:pt x="959" y="54"/>
                    <a:pt x="959" y="54"/>
                    <a:pt x="959" y="54"/>
                  </a:cubicBezTo>
                  <a:cubicBezTo>
                    <a:pt x="269" y="452"/>
                    <a:pt x="269" y="452"/>
                    <a:pt x="269" y="452"/>
                  </a:cubicBezTo>
                  <a:cubicBezTo>
                    <a:pt x="264" y="455"/>
                    <a:pt x="260" y="453"/>
                    <a:pt x="260" y="447"/>
                  </a:cubicBezTo>
                  <a:cubicBezTo>
                    <a:pt x="260" y="430"/>
                    <a:pt x="260" y="430"/>
                    <a:pt x="260" y="430"/>
                  </a:cubicBezTo>
                  <a:cubicBezTo>
                    <a:pt x="260" y="424"/>
                    <a:pt x="257" y="422"/>
                    <a:pt x="252" y="425"/>
                  </a:cubicBezTo>
                  <a:cubicBezTo>
                    <a:pt x="42" y="546"/>
                    <a:pt x="42" y="546"/>
                    <a:pt x="42" y="546"/>
                  </a:cubicBezTo>
                  <a:cubicBezTo>
                    <a:pt x="37" y="549"/>
                    <a:pt x="33" y="556"/>
                    <a:pt x="33" y="561"/>
                  </a:cubicBezTo>
                  <a:cubicBezTo>
                    <a:pt x="33" y="579"/>
                    <a:pt x="33" y="579"/>
                    <a:pt x="33" y="579"/>
                  </a:cubicBezTo>
                  <a:cubicBezTo>
                    <a:pt x="33" y="584"/>
                    <a:pt x="29" y="591"/>
                    <a:pt x="24" y="594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0" y="561"/>
                    <a:pt x="0" y="561"/>
                    <a:pt x="0" y="561"/>
                  </a:cubicBezTo>
                  <a:cubicBezTo>
                    <a:pt x="0" y="556"/>
                    <a:pt x="4" y="549"/>
                    <a:pt x="9" y="546"/>
                  </a:cubicBezTo>
                  <a:cubicBezTo>
                    <a:pt x="950" y="3"/>
                    <a:pt x="950" y="3"/>
                    <a:pt x="950" y="3"/>
                  </a:cubicBezTo>
                  <a:cubicBezTo>
                    <a:pt x="955" y="0"/>
                    <a:pt x="959" y="2"/>
                    <a:pt x="959" y="8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îṩliḋê">
              <a:extLst>
                <a:ext uri="{FF2B5EF4-FFF2-40B4-BE49-F238E27FC236}">
                  <a16:creationId xmlns:a16="http://schemas.microsoft.com/office/drawing/2014/main" id="{D0BFB9EA-96B8-4FE2-8E3A-66C04F9E0559}"/>
                </a:ext>
              </a:extLst>
            </p:cNvPr>
            <p:cNvSpPr/>
            <p:nvPr/>
          </p:nvSpPr>
          <p:spPr bwMode="auto">
            <a:xfrm>
              <a:off x="5394326" y="1946275"/>
              <a:ext cx="2511425" cy="3500438"/>
            </a:xfrm>
            <a:custGeom>
              <a:avLst/>
              <a:gdLst>
                <a:gd name="T0" fmla="*/ 959 w 959"/>
                <a:gd name="T1" fmla="*/ 778 h 1339"/>
                <a:gd name="T2" fmla="*/ 950 w 959"/>
                <a:gd name="T3" fmla="*/ 793 h 1339"/>
                <a:gd name="T4" fmla="*/ 9 w 959"/>
                <a:gd name="T5" fmla="*/ 1336 h 1339"/>
                <a:gd name="T6" fmla="*/ 0 w 959"/>
                <a:gd name="T7" fmla="*/ 1331 h 1339"/>
                <a:gd name="T8" fmla="*/ 0 w 959"/>
                <a:gd name="T9" fmla="*/ 553 h 1339"/>
                <a:gd name="T10" fmla="*/ 24 w 959"/>
                <a:gd name="T11" fmla="*/ 540 h 1339"/>
                <a:gd name="T12" fmla="*/ 42 w 959"/>
                <a:gd name="T13" fmla="*/ 492 h 1339"/>
                <a:gd name="T14" fmla="*/ 248 w 959"/>
                <a:gd name="T15" fmla="*/ 373 h 1339"/>
                <a:gd name="T16" fmla="*/ 259 w 959"/>
                <a:gd name="T17" fmla="*/ 386 h 1339"/>
                <a:gd name="T18" fmla="*/ 269 w 959"/>
                <a:gd name="T19" fmla="*/ 398 h 1339"/>
                <a:gd name="T20" fmla="*/ 959 w 959"/>
                <a:gd name="T21" fmla="*/ 0 h 1339"/>
                <a:gd name="T22" fmla="*/ 959 w 959"/>
                <a:gd name="T23" fmla="*/ 56 h 1339"/>
                <a:gd name="T24" fmla="*/ 959 w 959"/>
                <a:gd name="T25" fmla="*/ 778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9" h="1339">
                  <a:moveTo>
                    <a:pt x="959" y="778"/>
                  </a:moveTo>
                  <a:cubicBezTo>
                    <a:pt x="959" y="783"/>
                    <a:pt x="955" y="790"/>
                    <a:pt x="950" y="793"/>
                  </a:cubicBezTo>
                  <a:cubicBezTo>
                    <a:pt x="9" y="1336"/>
                    <a:pt x="9" y="1336"/>
                    <a:pt x="9" y="1336"/>
                  </a:cubicBezTo>
                  <a:cubicBezTo>
                    <a:pt x="4" y="1339"/>
                    <a:pt x="0" y="1337"/>
                    <a:pt x="0" y="1331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24" y="540"/>
                    <a:pt x="24" y="540"/>
                    <a:pt x="24" y="540"/>
                  </a:cubicBezTo>
                  <a:cubicBezTo>
                    <a:pt x="29" y="537"/>
                    <a:pt x="37" y="495"/>
                    <a:pt x="42" y="492"/>
                  </a:cubicBezTo>
                  <a:cubicBezTo>
                    <a:pt x="248" y="373"/>
                    <a:pt x="248" y="373"/>
                    <a:pt x="248" y="373"/>
                  </a:cubicBezTo>
                  <a:cubicBezTo>
                    <a:pt x="251" y="371"/>
                    <a:pt x="255" y="379"/>
                    <a:pt x="259" y="386"/>
                  </a:cubicBezTo>
                  <a:cubicBezTo>
                    <a:pt x="263" y="393"/>
                    <a:pt x="267" y="400"/>
                    <a:pt x="269" y="398"/>
                  </a:cubicBezTo>
                  <a:cubicBezTo>
                    <a:pt x="959" y="0"/>
                    <a:pt x="959" y="0"/>
                    <a:pt x="959" y="0"/>
                  </a:cubicBezTo>
                  <a:cubicBezTo>
                    <a:pt x="959" y="56"/>
                    <a:pt x="959" y="56"/>
                    <a:pt x="959" y="56"/>
                  </a:cubicBezTo>
                  <a:cubicBezTo>
                    <a:pt x="959" y="778"/>
                    <a:pt x="959" y="778"/>
                    <a:pt x="959" y="778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íṡḻíḋê">
              <a:extLst>
                <a:ext uri="{FF2B5EF4-FFF2-40B4-BE49-F238E27FC236}">
                  <a16:creationId xmlns:a16="http://schemas.microsoft.com/office/drawing/2014/main" id="{34A0E309-675B-49A2-90D8-8CE9FF3C0D69}"/>
                </a:ext>
              </a:extLst>
            </p:cNvPr>
            <p:cNvSpPr/>
            <p:nvPr/>
          </p:nvSpPr>
          <p:spPr bwMode="auto">
            <a:xfrm>
              <a:off x="5480051" y="3643313"/>
              <a:ext cx="511175" cy="1657350"/>
            </a:xfrm>
            <a:custGeom>
              <a:avLst/>
              <a:gdLst>
                <a:gd name="T0" fmla="*/ 9 w 195"/>
                <a:gd name="T1" fmla="*/ 106 h 634"/>
                <a:gd name="T2" fmla="*/ 186 w 195"/>
                <a:gd name="T3" fmla="*/ 3 h 634"/>
                <a:gd name="T4" fmla="*/ 195 w 195"/>
                <a:gd name="T5" fmla="*/ 8 h 634"/>
                <a:gd name="T6" fmla="*/ 195 w 195"/>
                <a:gd name="T7" fmla="*/ 514 h 634"/>
                <a:gd name="T8" fmla="*/ 186 w 195"/>
                <a:gd name="T9" fmla="*/ 529 h 634"/>
                <a:gd name="T10" fmla="*/ 9 w 195"/>
                <a:gd name="T11" fmla="*/ 631 h 634"/>
                <a:gd name="T12" fmla="*/ 0 w 195"/>
                <a:gd name="T13" fmla="*/ 626 h 634"/>
                <a:gd name="T14" fmla="*/ 0 w 195"/>
                <a:gd name="T15" fmla="*/ 121 h 634"/>
                <a:gd name="T16" fmla="*/ 9 w 195"/>
                <a:gd name="T17" fmla="*/ 106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" h="634">
                  <a:moveTo>
                    <a:pt x="9" y="106"/>
                  </a:moveTo>
                  <a:cubicBezTo>
                    <a:pt x="186" y="3"/>
                    <a:pt x="186" y="3"/>
                    <a:pt x="186" y="3"/>
                  </a:cubicBezTo>
                  <a:cubicBezTo>
                    <a:pt x="191" y="0"/>
                    <a:pt x="195" y="3"/>
                    <a:pt x="195" y="8"/>
                  </a:cubicBezTo>
                  <a:cubicBezTo>
                    <a:pt x="195" y="514"/>
                    <a:pt x="195" y="514"/>
                    <a:pt x="195" y="514"/>
                  </a:cubicBezTo>
                  <a:cubicBezTo>
                    <a:pt x="195" y="519"/>
                    <a:pt x="191" y="526"/>
                    <a:pt x="186" y="529"/>
                  </a:cubicBezTo>
                  <a:cubicBezTo>
                    <a:pt x="9" y="631"/>
                    <a:pt x="9" y="631"/>
                    <a:pt x="9" y="631"/>
                  </a:cubicBezTo>
                  <a:cubicBezTo>
                    <a:pt x="4" y="634"/>
                    <a:pt x="0" y="632"/>
                    <a:pt x="0" y="626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15"/>
                    <a:pt x="4" y="109"/>
                    <a:pt x="9" y="106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íSļiḍé">
              <a:extLst>
                <a:ext uri="{FF2B5EF4-FFF2-40B4-BE49-F238E27FC236}">
                  <a16:creationId xmlns:a16="http://schemas.microsoft.com/office/drawing/2014/main" id="{49036C90-712F-4880-B1DA-2B71333F6613}"/>
                </a:ext>
              </a:extLst>
            </p:cNvPr>
            <p:cNvSpPr/>
            <p:nvPr/>
          </p:nvSpPr>
          <p:spPr bwMode="auto">
            <a:xfrm>
              <a:off x="5564188" y="3792538"/>
              <a:ext cx="341313" cy="231775"/>
            </a:xfrm>
            <a:custGeom>
              <a:avLst/>
              <a:gdLst>
                <a:gd name="T0" fmla="*/ 9 w 130"/>
                <a:gd name="T1" fmla="*/ 68 h 89"/>
                <a:gd name="T2" fmla="*/ 122 w 130"/>
                <a:gd name="T3" fmla="*/ 3 h 89"/>
                <a:gd name="T4" fmla="*/ 130 w 130"/>
                <a:gd name="T5" fmla="*/ 7 h 89"/>
                <a:gd name="T6" fmla="*/ 122 w 130"/>
                <a:gd name="T7" fmla="*/ 21 h 89"/>
                <a:gd name="T8" fmla="*/ 9 w 130"/>
                <a:gd name="T9" fmla="*/ 86 h 89"/>
                <a:gd name="T10" fmla="*/ 0 w 130"/>
                <a:gd name="T11" fmla="*/ 82 h 89"/>
                <a:gd name="T12" fmla="*/ 9 w 130"/>
                <a:gd name="T13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89">
                  <a:moveTo>
                    <a:pt x="9" y="68"/>
                  </a:moveTo>
                  <a:cubicBezTo>
                    <a:pt x="122" y="3"/>
                    <a:pt x="122" y="3"/>
                    <a:pt x="122" y="3"/>
                  </a:cubicBezTo>
                  <a:cubicBezTo>
                    <a:pt x="127" y="0"/>
                    <a:pt x="130" y="2"/>
                    <a:pt x="130" y="7"/>
                  </a:cubicBezTo>
                  <a:cubicBezTo>
                    <a:pt x="130" y="12"/>
                    <a:pt x="127" y="19"/>
                    <a:pt x="122" y="21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4" y="89"/>
                    <a:pt x="0" y="87"/>
                    <a:pt x="0" y="82"/>
                  </a:cubicBezTo>
                  <a:cubicBezTo>
                    <a:pt x="0" y="77"/>
                    <a:pt x="4" y="70"/>
                    <a:pt x="9" y="68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iŝľïḑé">
              <a:extLst>
                <a:ext uri="{FF2B5EF4-FFF2-40B4-BE49-F238E27FC236}">
                  <a16:creationId xmlns:a16="http://schemas.microsoft.com/office/drawing/2014/main" id="{74DD543F-2DAC-4BE5-87D7-361217CB579A}"/>
                </a:ext>
              </a:extLst>
            </p:cNvPr>
            <p:cNvSpPr/>
            <p:nvPr/>
          </p:nvSpPr>
          <p:spPr bwMode="auto">
            <a:xfrm>
              <a:off x="5564188" y="4059238"/>
              <a:ext cx="44450" cy="68263"/>
            </a:xfrm>
            <a:custGeom>
              <a:avLst/>
              <a:gdLst>
                <a:gd name="T0" fmla="*/ 0 w 17"/>
                <a:gd name="T1" fmla="*/ 14 h 26"/>
                <a:gd name="T2" fmla="*/ 0 w 17"/>
                <a:gd name="T3" fmla="*/ 21 h 26"/>
                <a:gd name="T4" fmla="*/ 6 w 17"/>
                <a:gd name="T5" fmla="*/ 24 h 26"/>
                <a:gd name="T6" fmla="*/ 12 w 17"/>
                <a:gd name="T7" fmla="*/ 20 h 26"/>
                <a:gd name="T8" fmla="*/ 17 w 17"/>
                <a:gd name="T9" fmla="*/ 11 h 26"/>
                <a:gd name="T10" fmla="*/ 17 w 17"/>
                <a:gd name="T11" fmla="*/ 5 h 26"/>
                <a:gd name="T12" fmla="*/ 12 w 17"/>
                <a:gd name="T13" fmla="*/ 2 h 26"/>
                <a:gd name="T14" fmla="*/ 6 w 17"/>
                <a:gd name="T15" fmla="*/ 5 h 26"/>
                <a:gd name="T16" fmla="*/ 0 w 17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3" y="26"/>
                    <a:pt x="6" y="24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19"/>
                    <a:pt x="17" y="15"/>
                    <a:pt x="17" y="11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1"/>
                    <a:pt x="14" y="0"/>
                    <a:pt x="12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îṡḻídê">
              <a:extLst>
                <a:ext uri="{FF2B5EF4-FFF2-40B4-BE49-F238E27FC236}">
                  <a16:creationId xmlns:a16="http://schemas.microsoft.com/office/drawing/2014/main" id="{97A32F71-122B-4EB3-83DE-1114F07C6E69}"/>
                </a:ext>
              </a:extLst>
            </p:cNvPr>
            <p:cNvSpPr/>
            <p:nvPr/>
          </p:nvSpPr>
          <p:spPr bwMode="auto">
            <a:xfrm>
              <a:off x="5651501" y="3889375"/>
              <a:ext cx="254000" cy="185738"/>
            </a:xfrm>
            <a:custGeom>
              <a:avLst/>
              <a:gdLst>
                <a:gd name="T0" fmla="*/ 0 w 97"/>
                <a:gd name="T1" fmla="*/ 64 h 71"/>
                <a:gd name="T2" fmla="*/ 9 w 97"/>
                <a:gd name="T3" fmla="*/ 68 h 71"/>
                <a:gd name="T4" fmla="*/ 89 w 97"/>
                <a:gd name="T5" fmla="*/ 22 h 71"/>
                <a:gd name="T6" fmla="*/ 97 w 97"/>
                <a:gd name="T7" fmla="*/ 7 h 71"/>
                <a:gd name="T8" fmla="*/ 89 w 97"/>
                <a:gd name="T9" fmla="*/ 3 h 71"/>
                <a:gd name="T10" fmla="*/ 9 w 97"/>
                <a:gd name="T11" fmla="*/ 49 h 71"/>
                <a:gd name="T12" fmla="*/ 0 w 97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7" y="13"/>
                    <a:pt x="97" y="7"/>
                  </a:cubicBezTo>
                  <a:cubicBezTo>
                    <a:pt x="97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9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ïşlïḋê">
              <a:extLst>
                <a:ext uri="{FF2B5EF4-FFF2-40B4-BE49-F238E27FC236}">
                  <a16:creationId xmlns:a16="http://schemas.microsoft.com/office/drawing/2014/main" id="{84C9A537-4DFD-4130-B89E-4C0B4616CFD4}"/>
                </a:ext>
              </a:extLst>
            </p:cNvPr>
            <p:cNvSpPr/>
            <p:nvPr/>
          </p:nvSpPr>
          <p:spPr bwMode="auto">
            <a:xfrm>
              <a:off x="5564188" y="4157663"/>
              <a:ext cx="44450" cy="66675"/>
            </a:xfrm>
            <a:custGeom>
              <a:avLst/>
              <a:gdLst>
                <a:gd name="T0" fmla="*/ 0 w 17"/>
                <a:gd name="T1" fmla="*/ 14 h 25"/>
                <a:gd name="T2" fmla="*/ 0 w 17"/>
                <a:gd name="T3" fmla="*/ 20 h 25"/>
                <a:gd name="T4" fmla="*/ 6 w 17"/>
                <a:gd name="T5" fmla="*/ 23 h 25"/>
                <a:gd name="T6" fmla="*/ 12 w 17"/>
                <a:gd name="T7" fmla="*/ 20 h 25"/>
                <a:gd name="T8" fmla="*/ 17 w 17"/>
                <a:gd name="T9" fmla="*/ 11 h 25"/>
                <a:gd name="T10" fmla="*/ 17 w 17"/>
                <a:gd name="T11" fmla="*/ 4 h 25"/>
                <a:gd name="T12" fmla="*/ 12 w 17"/>
                <a:gd name="T13" fmla="*/ 1 h 25"/>
                <a:gd name="T14" fmla="*/ 6 w 17"/>
                <a:gd name="T15" fmla="*/ 5 h 25"/>
                <a:gd name="T16" fmla="*/ 0 w 17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5">
                  <a:moveTo>
                    <a:pt x="0" y="14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3" y="25"/>
                    <a:pt x="6" y="23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18"/>
                    <a:pt x="17" y="14"/>
                    <a:pt x="17" y="1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4" y="0"/>
                    <a:pt x="12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6"/>
                    <a:pt x="0" y="10"/>
                    <a:pt x="0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iṣľïḑê">
              <a:extLst>
                <a:ext uri="{FF2B5EF4-FFF2-40B4-BE49-F238E27FC236}">
                  <a16:creationId xmlns:a16="http://schemas.microsoft.com/office/drawing/2014/main" id="{0EE510C4-F0BA-4FE4-A748-52BA9409E9B3}"/>
                </a:ext>
              </a:extLst>
            </p:cNvPr>
            <p:cNvSpPr/>
            <p:nvPr/>
          </p:nvSpPr>
          <p:spPr bwMode="auto">
            <a:xfrm>
              <a:off x="5651501" y="3987800"/>
              <a:ext cx="254000" cy="184150"/>
            </a:xfrm>
            <a:custGeom>
              <a:avLst/>
              <a:gdLst>
                <a:gd name="T0" fmla="*/ 0 w 97"/>
                <a:gd name="T1" fmla="*/ 63 h 70"/>
                <a:gd name="T2" fmla="*/ 9 w 97"/>
                <a:gd name="T3" fmla="*/ 68 h 70"/>
                <a:gd name="T4" fmla="*/ 89 w 97"/>
                <a:gd name="T5" fmla="*/ 21 h 70"/>
                <a:gd name="T6" fmla="*/ 97 w 97"/>
                <a:gd name="T7" fmla="*/ 7 h 70"/>
                <a:gd name="T8" fmla="*/ 89 w 97"/>
                <a:gd name="T9" fmla="*/ 3 h 70"/>
                <a:gd name="T10" fmla="*/ 9 w 97"/>
                <a:gd name="T11" fmla="*/ 49 h 70"/>
                <a:gd name="T12" fmla="*/ 0 w 97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0">
                  <a:moveTo>
                    <a:pt x="0" y="63"/>
                  </a:moveTo>
                  <a:cubicBezTo>
                    <a:pt x="0" y="68"/>
                    <a:pt x="4" y="70"/>
                    <a:pt x="9" y="68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9"/>
                    <a:pt x="97" y="12"/>
                    <a:pt x="97" y="7"/>
                  </a:cubicBezTo>
                  <a:cubicBezTo>
                    <a:pt x="97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ïṩḻïḓê">
              <a:extLst>
                <a:ext uri="{FF2B5EF4-FFF2-40B4-BE49-F238E27FC236}">
                  <a16:creationId xmlns:a16="http://schemas.microsoft.com/office/drawing/2014/main" id="{24294D85-7AA7-4A6C-A394-379AE4F842C9}"/>
                </a:ext>
              </a:extLst>
            </p:cNvPr>
            <p:cNvSpPr/>
            <p:nvPr/>
          </p:nvSpPr>
          <p:spPr bwMode="auto">
            <a:xfrm>
              <a:off x="5564188" y="4254500"/>
              <a:ext cx="44450" cy="68263"/>
            </a:xfrm>
            <a:custGeom>
              <a:avLst/>
              <a:gdLst>
                <a:gd name="T0" fmla="*/ 0 w 17"/>
                <a:gd name="T1" fmla="*/ 14 h 26"/>
                <a:gd name="T2" fmla="*/ 0 w 17"/>
                <a:gd name="T3" fmla="*/ 21 h 26"/>
                <a:gd name="T4" fmla="*/ 6 w 17"/>
                <a:gd name="T5" fmla="*/ 24 h 26"/>
                <a:gd name="T6" fmla="*/ 12 w 17"/>
                <a:gd name="T7" fmla="*/ 21 h 26"/>
                <a:gd name="T8" fmla="*/ 17 w 17"/>
                <a:gd name="T9" fmla="*/ 12 h 26"/>
                <a:gd name="T10" fmla="*/ 17 w 17"/>
                <a:gd name="T11" fmla="*/ 5 h 26"/>
                <a:gd name="T12" fmla="*/ 12 w 17"/>
                <a:gd name="T13" fmla="*/ 2 h 26"/>
                <a:gd name="T14" fmla="*/ 6 w 17"/>
                <a:gd name="T15" fmla="*/ 5 h 26"/>
                <a:gd name="T16" fmla="*/ 0 w 17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3" y="26"/>
                    <a:pt x="6" y="24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19"/>
                    <a:pt x="17" y="15"/>
                    <a:pt x="17" y="12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1"/>
                    <a:pt x="14" y="0"/>
                    <a:pt x="12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iŝḻîde">
              <a:extLst>
                <a:ext uri="{FF2B5EF4-FFF2-40B4-BE49-F238E27FC236}">
                  <a16:creationId xmlns:a16="http://schemas.microsoft.com/office/drawing/2014/main" id="{D389B0FA-53A7-4024-8695-A63D31EC9CF4}"/>
                </a:ext>
              </a:extLst>
            </p:cNvPr>
            <p:cNvSpPr/>
            <p:nvPr/>
          </p:nvSpPr>
          <p:spPr bwMode="auto">
            <a:xfrm>
              <a:off x="5651501" y="4084638"/>
              <a:ext cx="254000" cy="185738"/>
            </a:xfrm>
            <a:custGeom>
              <a:avLst/>
              <a:gdLst>
                <a:gd name="T0" fmla="*/ 0 w 97"/>
                <a:gd name="T1" fmla="*/ 64 h 71"/>
                <a:gd name="T2" fmla="*/ 9 w 97"/>
                <a:gd name="T3" fmla="*/ 68 h 71"/>
                <a:gd name="T4" fmla="*/ 89 w 97"/>
                <a:gd name="T5" fmla="*/ 22 h 71"/>
                <a:gd name="T6" fmla="*/ 97 w 97"/>
                <a:gd name="T7" fmla="*/ 7 h 71"/>
                <a:gd name="T8" fmla="*/ 89 w 97"/>
                <a:gd name="T9" fmla="*/ 3 h 71"/>
                <a:gd name="T10" fmla="*/ 9 w 97"/>
                <a:gd name="T11" fmla="*/ 49 h 71"/>
                <a:gd name="T12" fmla="*/ 0 w 97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7" y="13"/>
                    <a:pt x="97" y="7"/>
                  </a:cubicBezTo>
                  <a:cubicBezTo>
                    <a:pt x="97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9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îṣḻîḍê">
              <a:extLst>
                <a:ext uri="{FF2B5EF4-FFF2-40B4-BE49-F238E27FC236}">
                  <a16:creationId xmlns:a16="http://schemas.microsoft.com/office/drawing/2014/main" id="{D428998B-CD1C-46AD-99E2-21EF041B7826}"/>
                </a:ext>
              </a:extLst>
            </p:cNvPr>
            <p:cNvSpPr/>
            <p:nvPr/>
          </p:nvSpPr>
          <p:spPr bwMode="auto">
            <a:xfrm>
              <a:off x="5564188" y="4354513"/>
              <a:ext cx="44450" cy="65088"/>
            </a:xfrm>
            <a:custGeom>
              <a:avLst/>
              <a:gdLst>
                <a:gd name="T0" fmla="*/ 0 w 17"/>
                <a:gd name="T1" fmla="*/ 14 h 25"/>
                <a:gd name="T2" fmla="*/ 0 w 17"/>
                <a:gd name="T3" fmla="*/ 20 h 25"/>
                <a:gd name="T4" fmla="*/ 6 w 17"/>
                <a:gd name="T5" fmla="*/ 23 h 25"/>
                <a:gd name="T6" fmla="*/ 12 w 17"/>
                <a:gd name="T7" fmla="*/ 20 h 25"/>
                <a:gd name="T8" fmla="*/ 17 w 17"/>
                <a:gd name="T9" fmla="*/ 11 h 25"/>
                <a:gd name="T10" fmla="*/ 17 w 17"/>
                <a:gd name="T11" fmla="*/ 4 h 25"/>
                <a:gd name="T12" fmla="*/ 12 w 17"/>
                <a:gd name="T13" fmla="*/ 1 h 25"/>
                <a:gd name="T14" fmla="*/ 6 w 17"/>
                <a:gd name="T15" fmla="*/ 5 h 25"/>
                <a:gd name="T16" fmla="*/ 0 w 17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5">
                  <a:moveTo>
                    <a:pt x="0" y="14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3" y="25"/>
                    <a:pt x="6" y="23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18"/>
                    <a:pt x="17" y="14"/>
                    <a:pt x="17" y="1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1"/>
                    <a:pt x="14" y="0"/>
                    <a:pt x="12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6"/>
                    <a:pt x="0" y="10"/>
                    <a:pt x="0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isliḍe">
              <a:extLst>
                <a:ext uri="{FF2B5EF4-FFF2-40B4-BE49-F238E27FC236}">
                  <a16:creationId xmlns:a16="http://schemas.microsoft.com/office/drawing/2014/main" id="{E4B6FE38-8A76-4B31-A460-37270832C830}"/>
                </a:ext>
              </a:extLst>
            </p:cNvPr>
            <p:cNvSpPr/>
            <p:nvPr/>
          </p:nvSpPr>
          <p:spPr bwMode="auto">
            <a:xfrm>
              <a:off x="5651501" y="4184650"/>
              <a:ext cx="254000" cy="182563"/>
            </a:xfrm>
            <a:custGeom>
              <a:avLst/>
              <a:gdLst>
                <a:gd name="T0" fmla="*/ 0 w 97"/>
                <a:gd name="T1" fmla="*/ 63 h 70"/>
                <a:gd name="T2" fmla="*/ 9 w 97"/>
                <a:gd name="T3" fmla="*/ 68 h 70"/>
                <a:gd name="T4" fmla="*/ 89 w 97"/>
                <a:gd name="T5" fmla="*/ 21 h 70"/>
                <a:gd name="T6" fmla="*/ 97 w 97"/>
                <a:gd name="T7" fmla="*/ 7 h 70"/>
                <a:gd name="T8" fmla="*/ 89 w 97"/>
                <a:gd name="T9" fmla="*/ 3 h 70"/>
                <a:gd name="T10" fmla="*/ 9 w 97"/>
                <a:gd name="T11" fmla="*/ 49 h 70"/>
                <a:gd name="T12" fmla="*/ 0 w 97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70">
                  <a:moveTo>
                    <a:pt x="0" y="63"/>
                  </a:moveTo>
                  <a:cubicBezTo>
                    <a:pt x="0" y="68"/>
                    <a:pt x="4" y="70"/>
                    <a:pt x="9" y="68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9"/>
                    <a:pt x="97" y="12"/>
                    <a:pt x="97" y="7"/>
                  </a:cubicBezTo>
                  <a:cubicBezTo>
                    <a:pt x="97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îṣḷîďê">
              <a:extLst>
                <a:ext uri="{FF2B5EF4-FFF2-40B4-BE49-F238E27FC236}">
                  <a16:creationId xmlns:a16="http://schemas.microsoft.com/office/drawing/2014/main" id="{93FFC0E7-3630-4CF4-92A8-053CD0A17ED6}"/>
                </a:ext>
              </a:extLst>
            </p:cNvPr>
            <p:cNvSpPr/>
            <p:nvPr/>
          </p:nvSpPr>
          <p:spPr bwMode="auto">
            <a:xfrm>
              <a:off x="5564188" y="4333875"/>
              <a:ext cx="341313" cy="231775"/>
            </a:xfrm>
            <a:custGeom>
              <a:avLst/>
              <a:gdLst>
                <a:gd name="T0" fmla="*/ 8 w 130"/>
                <a:gd name="T1" fmla="*/ 67 h 89"/>
                <a:gd name="T2" fmla="*/ 121 w 130"/>
                <a:gd name="T3" fmla="*/ 2 h 89"/>
                <a:gd name="T4" fmla="*/ 130 w 130"/>
                <a:gd name="T5" fmla="*/ 7 h 89"/>
                <a:gd name="T6" fmla="*/ 121 w 130"/>
                <a:gd name="T7" fmla="*/ 21 h 89"/>
                <a:gd name="T8" fmla="*/ 8 w 130"/>
                <a:gd name="T9" fmla="*/ 86 h 89"/>
                <a:gd name="T10" fmla="*/ 0 w 130"/>
                <a:gd name="T11" fmla="*/ 82 h 89"/>
                <a:gd name="T12" fmla="*/ 8 w 130"/>
                <a:gd name="T13" fmla="*/ 6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89">
                  <a:moveTo>
                    <a:pt x="8" y="67"/>
                  </a:moveTo>
                  <a:cubicBezTo>
                    <a:pt x="121" y="2"/>
                    <a:pt x="121" y="2"/>
                    <a:pt x="121" y="2"/>
                  </a:cubicBezTo>
                  <a:cubicBezTo>
                    <a:pt x="126" y="0"/>
                    <a:pt x="130" y="1"/>
                    <a:pt x="130" y="7"/>
                  </a:cubicBezTo>
                  <a:cubicBezTo>
                    <a:pt x="130" y="12"/>
                    <a:pt x="126" y="18"/>
                    <a:pt x="121" y="21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4" y="89"/>
                    <a:pt x="0" y="87"/>
                    <a:pt x="0" y="82"/>
                  </a:cubicBezTo>
                  <a:cubicBezTo>
                    <a:pt x="0" y="77"/>
                    <a:pt x="4" y="70"/>
                    <a:pt x="8" y="6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is1îde">
              <a:extLst>
                <a:ext uri="{FF2B5EF4-FFF2-40B4-BE49-F238E27FC236}">
                  <a16:creationId xmlns:a16="http://schemas.microsoft.com/office/drawing/2014/main" id="{37D52F26-D056-4ED8-917A-68361596DA1C}"/>
                </a:ext>
              </a:extLst>
            </p:cNvPr>
            <p:cNvSpPr/>
            <p:nvPr/>
          </p:nvSpPr>
          <p:spPr bwMode="auto">
            <a:xfrm>
              <a:off x="5564188" y="4600575"/>
              <a:ext cx="42863" cy="65088"/>
            </a:xfrm>
            <a:custGeom>
              <a:avLst/>
              <a:gdLst>
                <a:gd name="T0" fmla="*/ 0 w 16"/>
                <a:gd name="T1" fmla="*/ 14 h 25"/>
                <a:gd name="T2" fmla="*/ 0 w 16"/>
                <a:gd name="T3" fmla="*/ 21 h 25"/>
                <a:gd name="T4" fmla="*/ 5 w 16"/>
                <a:gd name="T5" fmla="*/ 24 h 25"/>
                <a:gd name="T6" fmla="*/ 11 w 16"/>
                <a:gd name="T7" fmla="*/ 20 h 25"/>
                <a:gd name="T8" fmla="*/ 16 w 16"/>
                <a:gd name="T9" fmla="*/ 11 h 25"/>
                <a:gd name="T10" fmla="*/ 16 w 16"/>
                <a:gd name="T11" fmla="*/ 4 h 25"/>
                <a:gd name="T12" fmla="*/ 11 w 16"/>
                <a:gd name="T13" fmla="*/ 1 h 25"/>
                <a:gd name="T14" fmla="*/ 5 w 16"/>
                <a:gd name="T15" fmla="*/ 5 h 25"/>
                <a:gd name="T16" fmla="*/ 0 w 16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5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5"/>
                    <a:pt x="5" y="24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4" y="19"/>
                    <a:pt x="16" y="15"/>
                    <a:pt x="16" y="11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1"/>
                    <a:pt x="14" y="0"/>
                    <a:pt x="11" y="1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ïṧļiḋè">
              <a:extLst>
                <a:ext uri="{FF2B5EF4-FFF2-40B4-BE49-F238E27FC236}">
                  <a16:creationId xmlns:a16="http://schemas.microsoft.com/office/drawing/2014/main" id="{183D4202-D8E5-4BB7-BC7C-93725618EE94}"/>
                </a:ext>
              </a:extLst>
            </p:cNvPr>
            <p:cNvSpPr/>
            <p:nvPr/>
          </p:nvSpPr>
          <p:spPr bwMode="auto">
            <a:xfrm>
              <a:off x="5648326" y="4430713"/>
              <a:ext cx="257175" cy="185738"/>
            </a:xfrm>
            <a:custGeom>
              <a:avLst/>
              <a:gdLst>
                <a:gd name="T0" fmla="*/ 0 w 98"/>
                <a:gd name="T1" fmla="*/ 63 h 71"/>
                <a:gd name="T2" fmla="*/ 9 w 98"/>
                <a:gd name="T3" fmla="*/ 68 h 71"/>
                <a:gd name="T4" fmla="*/ 89 w 98"/>
                <a:gd name="T5" fmla="*/ 22 h 71"/>
                <a:gd name="T6" fmla="*/ 98 w 98"/>
                <a:gd name="T7" fmla="*/ 7 h 71"/>
                <a:gd name="T8" fmla="*/ 89 w 98"/>
                <a:gd name="T9" fmla="*/ 3 h 71"/>
                <a:gd name="T10" fmla="*/ 9 w 98"/>
                <a:gd name="T11" fmla="*/ 49 h 71"/>
                <a:gd name="T12" fmla="*/ 0 w 98"/>
                <a:gd name="T13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3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8" y="12"/>
                    <a:pt x="98" y="7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ïsḻïḋé">
              <a:extLst>
                <a:ext uri="{FF2B5EF4-FFF2-40B4-BE49-F238E27FC236}">
                  <a16:creationId xmlns:a16="http://schemas.microsoft.com/office/drawing/2014/main" id="{A886FC74-EA16-4CFA-AA40-B1F3F16BFE85}"/>
                </a:ext>
              </a:extLst>
            </p:cNvPr>
            <p:cNvSpPr/>
            <p:nvPr/>
          </p:nvSpPr>
          <p:spPr bwMode="auto">
            <a:xfrm>
              <a:off x="5564188" y="4697413"/>
              <a:ext cx="42863" cy="66675"/>
            </a:xfrm>
            <a:custGeom>
              <a:avLst/>
              <a:gdLst>
                <a:gd name="T0" fmla="*/ 0 w 16"/>
                <a:gd name="T1" fmla="*/ 14 h 26"/>
                <a:gd name="T2" fmla="*/ 0 w 16"/>
                <a:gd name="T3" fmla="*/ 21 h 26"/>
                <a:gd name="T4" fmla="*/ 5 w 16"/>
                <a:gd name="T5" fmla="*/ 24 h 26"/>
                <a:gd name="T6" fmla="*/ 11 w 16"/>
                <a:gd name="T7" fmla="*/ 21 h 26"/>
                <a:gd name="T8" fmla="*/ 16 w 16"/>
                <a:gd name="T9" fmla="*/ 12 h 26"/>
                <a:gd name="T10" fmla="*/ 16 w 16"/>
                <a:gd name="T11" fmla="*/ 5 h 26"/>
                <a:gd name="T12" fmla="*/ 11 w 16"/>
                <a:gd name="T13" fmla="*/ 2 h 26"/>
                <a:gd name="T14" fmla="*/ 5 w 16"/>
                <a:gd name="T15" fmla="*/ 5 h 26"/>
                <a:gd name="T16" fmla="*/ 0 w 16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5" y="2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4" y="19"/>
                    <a:pt x="16" y="15"/>
                    <a:pt x="16" y="1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4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iṥ1íďè">
              <a:extLst>
                <a:ext uri="{FF2B5EF4-FFF2-40B4-BE49-F238E27FC236}">
                  <a16:creationId xmlns:a16="http://schemas.microsoft.com/office/drawing/2014/main" id="{016055AD-0879-46E6-BAC8-FA48E7C44B3C}"/>
                </a:ext>
              </a:extLst>
            </p:cNvPr>
            <p:cNvSpPr/>
            <p:nvPr/>
          </p:nvSpPr>
          <p:spPr bwMode="auto">
            <a:xfrm>
              <a:off x="5648326" y="4529138"/>
              <a:ext cx="257175" cy="184150"/>
            </a:xfrm>
            <a:custGeom>
              <a:avLst/>
              <a:gdLst>
                <a:gd name="T0" fmla="*/ 0 w 98"/>
                <a:gd name="T1" fmla="*/ 63 h 70"/>
                <a:gd name="T2" fmla="*/ 9 w 98"/>
                <a:gd name="T3" fmla="*/ 67 h 70"/>
                <a:gd name="T4" fmla="*/ 89 w 98"/>
                <a:gd name="T5" fmla="*/ 21 h 70"/>
                <a:gd name="T6" fmla="*/ 98 w 98"/>
                <a:gd name="T7" fmla="*/ 7 h 70"/>
                <a:gd name="T8" fmla="*/ 89 w 98"/>
                <a:gd name="T9" fmla="*/ 2 h 70"/>
                <a:gd name="T10" fmla="*/ 9 w 98"/>
                <a:gd name="T11" fmla="*/ 49 h 70"/>
                <a:gd name="T12" fmla="*/ 0 w 98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0">
                  <a:moveTo>
                    <a:pt x="0" y="63"/>
                  </a:moveTo>
                  <a:cubicBezTo>
                    <a:pt x="0" y="68"/>
                    <a:pt x="4" y="70"/>
                    <a:pt x="9" y="67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8"/>
                    <a:pt x="98" y="12"/>
                    <a:pt x="98" y="7"/>
                  </a:cubicBezTo>
                  <a:cubicBezTo>
                    <a:pt x="98" y="2"/>
                    <a:pt x="94" y="0"/>
                    <a:pt x="89" y="2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1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îŝḻîde">
              <a:extLst>
                <a:ext uri="{FF2B5EF4-FFF2-40B4-BE49-F238E27FC236}">
                  <a16:creationId xmlns:a16="http://schemas.microsoft.com/office/drawing/2014/main" id="{122A6E2E-D05E-4935-98AC-059AF087195E}"/>
                </a:ext>
              </a:extLst>
            </p:cNvPr>
            <p:cNvSpPr/>
            <p:nvPr/>
          </p:nvSpPr>
          <p:spPr bwMode="auto">
            <a:xfrm>
              <a:off x="5564188" y="4795838"/>
              <a:ext cx="42863" cy="65088"/>
            </a:xfrm>
            <a:custGeom>
              <a:avLst/>
              <a:gdLst>
                <a:gd name="T0" fmla="*/ 0 w 16"/>
                <a:gd name="T1" fmla="*/ 14 h 25"/>
                <a:gd name="T2" fmla="*/ 0 w 16"/>
                <a:gd name="T3" fmla="*/ 21 h 25"/>
                <a:gd name="T4" fmla="*/ 5 w 16"/>
                <a:gd name="T5" fmla="*/ 24 h 25"/>
                <a:gd name="T6" fmla="*/ 11 w 16"/>
                <a:gd name="T7" fmla="*/ 20 h 25"/>
                <a:gd name="T8" fmla="*/ 16 w 16"/>
                <a:gd name="T9" fmla="*/ 11 h 25"/>
                <a:gd name="T10" fmla="*/ 16 w 16"/>
                <a:gd name="T11" fmla="*/ 5 h 25"/>
                <a:gd name="T12" fmla="*/ 11 w 16"/>
                <a:gd name="T13" fmla="*/ 2 h 25"/>
                <a:gd name="T14" fmla="*/ 5 w 16"/>
                <a:gd name="T15" fmla="*/ 5 h 25"/>
                <a:gd name="T16" fmla="*/ 0 w 16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5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5"/>
                    <a:pt x="5" y="24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4" y="19"/>
                    <a:pt x="16" y="15"/>
                    <a:pt x="16" y="11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1"/>
                    <a:pt x="14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iṡḷiḑê">
              <a:extLst>
                <a:ext uri="{FF2B5EF4-FFF2-40B4-BE49-F238E27FC236}">
                  <a16:creationId xmlns:a16="http://schemas.microsoft.com/office/drawing/2014/main" id="{43C49644-414C-4A10-9EB1-E623687C2A1E}"/>
                </a:ext>
              </a:extLst>
            </p:cNvPr>
            <p:cNvSpPr/>
            <p:nvPr/>
          </p:nvSpPr>
          <p:spPr bwMode="auto">
            <a:xfrm>
              <a:off x="5648326" y="4625975"/>
              <a:ext cx="257175" cy="185738"/>
            </a:xfrm>
            <a:custGeom>
              <a:avLst/>
              <a:gdLst>
                <a:gd name="T0" fmla="*/ 0 w 98"/>
                <a:gd name="T1" fmla="*/ 64 h 71"/>
                <a:gd name="T2" fmla="*/ 9 w 98"/>
                <a:gd name="T3" fmla="*/ 68 h 71"/>
                <a:gd name="T4" fmla="*/ 89 w 98"/>
                <a:gd name="T5" fmla="*/ 22 h 71"/>
                <a:gd name="T6" fmla="*/ 98 w 98"/>
                <a:gd name="T7" fmla="*/ 7 h 71"/>
                <a:gd name="T8" fmla="*/ 89 w 98"/>
                <a:gd name="T9" fmla="*/ 3 h 71"/>
                <a:gd name="T10" fmla="*/ 9 w 98"/>
                <a:gd name="T11" fmla="*/ 49 h 71"/>
                <a:gd name="T12" fmla="*/ 0 w 98"/>
                <a:gd name="T13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1">
                  <a:moveTo>
                    <a:pt x="0" y="64"/>
                  </a:moveTo>
                  <a:cubicBezTo>
                    <a:pt x="0" y="69"/>
                    <a:pt x="4" y="71"/>
                    <a:pt x="9" y="68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4" y="19"/>
                    <a:pt x="98" y="12"/>
                    <a:pt x="98" y="7"/>
                  </a:cubicBezTo>
                  <a:cubicBezTo>
                    <a:pt x="98" y="2"/>
                    <a:pt x="94" y="0"/>
                    <a:pt x="89" y="3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2"/>
                    <a:pt x="0" y="58"/>
                    <a:pt x="0" y="6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išļïďé">
              <a:extLst>
                <a:ext uri="{FF2B5EF4-FFF2-40B4-BE49-F238E27FC236}">
                  <a16:creationId xmlns:a16="http://schemas.microsoft.com/office/drawing/2014/main" id="{2F400099-2E17-456C-90C8-AFD03BE21576}"/>
                </a:ext>
              </a:extLst>
            </p:cNvPr>
            <p:cNvSpPr/>
            <p:nvPr/>
          </p:nvSpPr>
          <p:spPr bwMode="auto">
            <a:xfrm>
              <a:off x="5564188" y="4892675"/>
              <a:ext cx="42863" cy="68263"/>
            </a:xfrm>
            <a:custGeom>
              <a:avLst/>
              <a:gdLst>
                <a:gd name="T0" fmla="*/ 0 w 16"/>
                <a:gd name="T1" fmla="*/ 14 h 26"/>
                <a:gd name="T2" fmla="*/ 0 w 16"/>
                <a:gd name="T3" fmla="*/ 21 h 26"/>
                <a:gd name="T4" fmla="*/ 5 w 16"/>
                <a:gd name="T5" fmla="*/ 24 h 26"/>
                <a:gd name="T6" fmla="*/ 11 w 16"/>
                <a:gd name="T7" fmla="*/ 21 h 26"/>
                <a:gd name="T8" fmla="*/ 16 w 16"/>
                <a:gd name="T9" fmla="*/ 12 h 26"/>
                <a:gd name="T10" fmla="*/ 16 w 16"/>
                <a:gd name="T11" fmla="*/ 5 h 26"/>
                <a:gd name="T12" fmla="*/ 11 w 16"/>
                <a:gd name="T13" fmla="*/ 2 h 26"/>
                <a:gd name="T14" fmla="*/ 5 w 16"/>
                <a:gd name="T15" fmla="*/ 5 h 26"/>
                <a:gd name="T16" fmla="*/ 0 w 16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6">
                  <a:moveTo>
                    <a:pt x="0" y="14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5" y="2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4" y="19"/>
                    <a:pt x="16" y="15"/>
                    <a:pt x="16" y="1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4" y="0"/>
                    <a:pt x="11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7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íSḷïḋè">
              <a:extLst>
                <a:ext uri="{FF2B5EF4-FFF2-40B4-BE49-F238E27FC236}">
                  <a16:creationId xmlns:a16="http://schemas.microsoft.com/office/drawing/2014/main" id="{FD0ED534-0449-42F5-8309-6DF18EEF0B2C}"/>
                </a:ext>
              </a:extLst>
            </p:cNvPr>
            <p:cNvSpPr/>
            <p:nvPr/>
          </p:nvSpPr>
          <p:spPr bwMode="auto">
            <a:xfrm>
              <a:off x="5648326" y="4725988"/>
              <a:ext cx="257175" cy="182563"/>
            </a:xfrm>
            <a:custGeom>
              <a:avLst/>
              <a:gdLst>
                <a:gd name="T0" fmla="*/ 0 w 98"/>
                <a:gd name="T1" fmla="*/ 63 h 70"/>
                <a:gd name="T2" fmla="*/ 9 w 98"/>
                <a:gd name="T3" fmla="*/ 67 h 70"/>
                <a:gd name="T4" fmla="*/ 89 w 98"/>
                <a:gd name="T5" fmla="*/ 21 h 70"/>
                <a:gd name="T6" fmla="*/ 98 w 98"/>
                <a:gd name="T7" fmla="*/ 7 h 70"/>
                <a:gd name="T8" fmla="*/ 89 w 98"/>
                <a:gd name="T9" fmla="*/ 2 h 70"/>
                <a:gd name="T10" fmla="*/ 9 w 98"/>
                <a:gd name="T11" fmla="*/ 49 h 70"/>
                <a:gd name="T12" fmla="*/ 0 w 98"/>
                <a:gd name="T13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70">
                  <a:moveTo>
                    <a:pt x="0" y="63"/>
                  </a:moveTo>
                  <a:cubicBezTo>
                    <a:pt x="0" y="68"/>
                    <a:pt x="4" y="70"/>
                    <a:pt x="9" y="67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4" y="18"/>
                    <a:pt x="98" y="12"/>
                    <a:pt x="98" y="7"/>
                  </a:cubicBezTo>
                  <a:cubicBezTo>
                    <a:pt x="98" y="2"/>
                    <a:pt x="94" y="0"/>
                    <a:pt x="89" y="2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1"/>
                    <a:pt x="0" y="58"/>
                    <a:pt x="0" y="6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íŝľiḑè">
              <a:extLst>
                <a:ext uri="{FF2B5EF4-FFF2-40B4-BE49-F238E27FC236}">
                  <a16:creationId xmlns:a16="http://schemas.microsoft.com/office/drawing/2014/main" id="{DA8CF979-EC8A-4857-A20E-0BB487E41403}"/>
                </a:ext>
              </a:extLst>
            </p:cNvPr>
            <p:cNvSpPr/>
            <p:nvPr/>
          </p:nvSpPr>
          <p:spPr bwMode="auto">
            <a:xfrm>
              <a:off x="7096126" y="3081338"/>
              <a:ext cx="638175" cy="431800"/>
            </a:xfrm>
            <a:custGeom>
              <a:avLst/>
              <a:gdLst>
                <a:gd name="T0" fmla="*/ 0 w 244"/>
                <a:gd name="T1" fmla="*/ 148 h 165"/>
                <a:gd name="T2" fmla="*/ 0 w 244"/>
                <a:gd name="T3" fmla="*/ 157 h 165"/>
                <a:gd name="T4" fmla="*/ 9 w 244"/>
                <a:gd name="T5" fmla="*/ 162 h 165"/>
                <a:gd name="T6" fmla="*/ 235 w 244"/>
                <a:gd name="T7" fmla="*/ 31 h 165"/>
                <a:gd name="T8" fmla="*/ 244 w 244"/>
                <a:gd name="T9" fmla="*/ 16 h 165"/>
                <a:gd name="T10" fmla="*/ 244 w 244"/>
                <a:gd name="T11" fmla="*/ 7 h 165"/>
                <a:gd name="T12" fmla="*/ 235 w 244"/>
                <a:gd name="T13" fmla="*/ 2 h 165"/>
                <a:gd name="T14" fmla="*/ 9 w 244"/>
                <a:gd name="T15" fmla="*/ 133 h 165"/>
                <a:gd name="T16" fmla="*/ 0 w 244"/>
                <a:gd name="T17" fmla="*/ 148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165">
                  <a:moveTo>
                    <a:pt x="0" y="148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63"/>
                    <a:pt x="4" y="165"/>
                    <a:pt x="9" y="162"/>
                  </a:cubicBezTo>
                  <a:cubicBezTo>
                    <a:pt x="235" y="31"/>
                    <a:pt x="235" y="31"/>
                    <a:pt x="235" y="31"/>
                  </a:cubicBezTo>
                  <a:cubicBezTo>
                    <a:pt x="240" y="28"/>
                    <a:pt x="244" y="21"/>
                    <a:pt x="244" y="16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4" y="2"/>
                    <a:pt x="240" y="0"/>
                    <a:pt x="235" y="2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4" y="136"/>
                    <a:pt x="0" y="143"/>
                    <a:pt x="0" y="148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îṣlîdè">
              <a:extLst>
                <a:ext uri="{FF2B5EF4-FFF2-40B4-BE49-F238E27FC236}">
                  <a16:creationId xmlns:a16="http://schemas.microsoft.com/office/drawing/2014/main" id="{CE3C5FEB-5342-48AB-B37A-9E135B7EFC4A}"/>
                </a:ext>
              </a:extLst>
            </p:cNvPr>
            <p:cNvSpPr/>
            <p:nvPr/>
          </p:nvSpPr>
          <p:spPr bwMode="auto">
            <a:xfrm>
              <a:off x="7096126" y="3178175"/>
              <a:ext cx="725488" cy="454025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3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iSļíďê">
              <a:extLst>
                <a:ext uri="{FF2B5EF4-FFF2-40B4-BE49-F238E27FC236}">
                  <a16:creationId xmlns:a16="http://schemas.microsoft.com/office/drawing/2014/main" id="{B36D954C-1586-4A1B-94D2-1798689A24F9}"/>
                </a:ext>
              </a:extLst>
            </p:cNvPr>
            <p:cNvSpPr/>
            <p:nvPr/>
          </p:nvSpPr>
          <p:spPr bwMode="auto">
            <a:xfrm>
              <a:off x="7096126" y="3276600"/>
              <a:ext cx="725488" cy="455613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1 h 174"/>
                <a:gd name="T8" fmla="*/ 9 w 277"/>
                <a:gd name="T9" fmla="*/ 171 h 174"/>
                <a:gd name="T10" fmla="*/ 0 w 277"/>
                <a:gd name="T11" fmla="*/ 166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îšļïďè">
              <a:extLst>
                <a:ext uri="{FF2B5EF4-FFF2-40B4-BE49-F238E27FC236}">
                  <a16:creationId xmlns:a16="http://schemas.microsoft.com/office/drawing/2014/main" id="{5F4ED07A-6FBD-47D9-A1A4-165647BC9948}"/>
                </a:ext>
              </a:extLst>
            </p:cNvPr>
            <p:cNvSpPr/>
            <p:nvPr/>
          </p:nvSpPr>
          <p:spPr bwMode="auto">
            <a:xfrm>
              <a:off x="7096126" y="3373438"/>
              <a:ext cx="725488" cy="455613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3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isḷídê">
              <a:extLst>
                <a:ext uri="{FF2B5EF4-FFF2-40B4-BE49-F238E27FC236}">
                  <a16:creationId xmlns:a16="http://schemas.microsoft.com/office/drawing/2014/main" id="{4E9E3556-22F6-4B08-8D1F-0B0840F615FE}"/>
                </a:ext>
              </a:extLst>
            </p:cNvPr>
            <p:cNvSpPr/>
            <p:nvPr/>
          </p:nvSpPr>
          <p:spPr bwMode="auto">
            <a:xfrm>
              <a:off x="7096126" y="3473450"/>
              <a:ext cx="725488" cy="454025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1 h 174"/>
                <a:gd name="T8" fmla="*/ 9 w 277"/>
                <a:gd name="T9" fmla="*/ 171 h 174"/>
                <a:gd name="T10" fmla="*/ 0 w 277"/>
                <a:gd name="T11" fmla="*/ 166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îṣľîḍè">
              <a:extLst>
                <a:ext uri="{FF2B5EF4-FFF2-40B4-BE49-F238E27FC236}">
                  <a16:creationId xmlns:a16="http://schemas.microsoft.com/office/drawing/2014/main" id="{4674FB4A-EB6C-4AEE-ACDA-CCF07272E214}"/>
                </a:ext>
              </a:extLst>
            </p:cNvPr>
            <p:cNvSpPr/>
            <p:nvPr/>
          </p:nvSpPr>
          <p:spPr bwMode="auto">
            <a:xfrm>
              <a:off x="7096126" y="3570288"/>
              <a:ext cx="725488" cy="454025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3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ïSḷíḍê">
              <a:extLst>
                <a:ext uri="{FF2B5EF4-FFF2-40B4-BE49-F238E27FC236}">
                  <a16:creationId xmlns:a16="http://schemas.microsoft.com/office/drawing/2014/main" id="{2ADE1F28-7B75-49AF-BA46-D1D9BC20903D}"/>
                </a:ext>
              </a:extLst>
            </p:cNvPr>
            <p:cNvSpPr/>
            <p:nvPr/>
          </p:nvSpPr>
          <p:spPr bwMode="auto">
            <a:xfrm>
              <a:off x="7096126" y="3668713"/>
              <a:ext cx="725488" cy="455613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1 h 174"/>
                <a:gd name="T8" fmla="*/ 9 w 277"/>
                <a:gd name="T9" fmla="*/ 171 h 174"/>
                <a:gd name="T10" fmla="*/ 0 w 277"/>
                <a:gd name="T11" fmla="*/ 166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îṩḷiḓê">
              <a:extLst>
                <a:ext uri="{FF2B5EF4-FFF2-40B4-BE49-F238E27FC236}">
                  <a16:creationId xmlns:a16="http://schemas.microsoft.com/office/drawing/2014/main" id="{022B0997-387C-41F4-B844-E9E4ECCA618F}"/>
                </a:ext>
              </a:extLst>
            </p:cNvPr>
            <p:cNvSpPr/>
            <p:nvPr/>
          </p:nvSpPr>
          <p:spPr bwMode="auto">
            <a:xfrm>
              <a:off x="7096126" y="3765550"/>
              <a:ext cx="725488" cy="455613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2 h 174"/>
                <a:gd name="T8" fmla="*/ 9 w 277"/>
                <a:gd name="T9" fmla="*/ 171 h 174"/>
                <a:gd name="T10" fmla="*/ 0 w 277"/>
                <a:gd name="T11" fmla="*/ 167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3"/>
                    <a:pt x="273" y="19"/>
                    <a:pt x="268" y="22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7"/>
                  </a:cubicBezTo>
                  <a:cubicBezTo>
                    <a:pt x="0" y="162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is1ïḋè">
              <a:extLst>
                <a:ext uri="{FF2B5EF4-FFF2-40B4-BE49-F238E27FC236}">
                  <a16:creationId xmlns:a16="http://schemas.microsoft.com/office/drawing/2014/main" id="{8A20AA1F-74BC-409A-821E-83387322B13C}"/>
                </a:ext>
              </a:extLst>
            </p:cNvPr>
            <p:cNvSpPr/>
            <p:nvPr/>
          </p:nvSpPr>
          <p:spPr bwMode="auto">
            <a:xfrm>
              <a:off x="7096126" y="3865563"/>
              <a:ext cx="725488" cy="455613"/>
            </a:xfrm>
            <a:custGeom>
              <a:avLst/>
              <a:gdLst>
                <a:gd name="T0" fmla="*/ 9 w 277"/>
                <a:gd name="T1" fmla="*/ 152 h 174"/>
                <a:gd name="T2" fmla="*/ 268 w 277"/>
                <a:gd name="T3" fmla="*/ 3 h 174"/>
                <a:gd name="T4" fmla="*/ 277 w 277"/>
                <a:gd name="T5" fmla="*/ 7 h 174"/>
                <a:gd name="T6" fmla="*/ 268 w 277"/>
                <a:gd name="T7" fmla="*/ 21 h 174"/>
                <a:gd name="T8" fmla="*/ 9 w 277"/>
                <a:gd name="T9" fmla="*/ 171 h 174"/>
                <a:gd name="T10" fmla="*/ 0 w 277"/>
                <a:gd name="T11" fmla="*/ 166 h 174"/>
                <a:gd name="T12" fmla="*/ 9 w 277"/>
                <a:gd name="T13" fmla="*/ 15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174">
                  <a:moveTo>
                    <a:pt x="9" y="152"/>
                  </a:moveTo>
                  <a:cubicBezTo>
                    <a:pt x="268" y="3"/>
                    <a:pt x="268" y="3"/>
                    <a:pt x="268" y="3"/>
                  </a:cubicBezTo>
                  <a:cubicBezTo>
                    <a:pt x="273" y="0"/>
                    <a:pt x="277" y="2"/>
                    <a:pt x="277" y="7"/>
                  </a:cubicBezTo>
                  <a:cubicBezTo>
                    <a:pt x="277" y="12"/>
                    <a:pt x="273" y="19"/>
                    <a:pt x="268" y="2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4" y="174"/>
                    <a:pt x="0" y="172"/>
                    <a:pt x="0" y="166"/>
                  </a:cubicBezTo>
                  <a:cubicBezTo>
                    <a:pt x="0" y="161"/>
                    <a:pt x="4" y="155"/>
                    <a:pt x="9" y="1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ïśḷiďè">
              <a:extLst>
                <a:ext uri="{FF2B5EF4-FFF2-40B4-BE49-F238E27FC236}">
                  <a16:creationId xmlns:a16="http://schemas.microsoft.com/office/drawing/2014/main" id="{1493C651-F046-4E93-8DE9-42948FA32FBB}"/>
                </a:ext>
              </a:extLst>
            </p:cNvPr>
            <p:cNvSpPr/>
            <p:nvPr/>
          </p:nvSpPr>
          <p:spPr bwMode="auto">
            <a:xfrm>
              <a:off x="6075363" y="3497263"/>
              <a:ext cx="936625" cy="1460500"/>
            </a:xfrm>
            <a:custGeom>
              <a:avLst/>
              <a:gdLst>
                <a:gd name="T0" fmla="*/ 9 w 358"/>
                <a:gd name="T1" fmla="*/ 199 h 559"/>
                <a:gd name="T2" fmla="*/ 349 w 358"/>
                <a:gd name="T3" fmla="*/ 3 h 559"/>
                <a:gd name="T4" fmla="*/ 358 w 358"/>
                <a:gd name="T5" fmla="*/ 8 h 559"/>
                <a:gd name="T6" fmla="*/ 358 w 358"/>
                <a:gd name="T7" fmla="*/ 344 h 559"/>
                <a:gd name="T8" fmla="*/ 349 w 358"/>
                <a:gd name="T9" fmla="*/ 359 h 559"/>
                <a:gd name="T10" fmla="*/ 9 w 358"/>
                <a:gd name="T11" fmla="*/ 556 h 559"/>
                <a:gd name="T12" fmla="*/ 0 w 358"/>
                <a:gd name="T13" fmla="*/ 551 h 559"/>
                <a:gd name="T14" fmla="*/ 0 w 358"/>
                <a:gd name="T15" fmla="*/ 214 h 559"/>
                <a:gd name="T16" fmla="*/ 9 w 358"/>
                <a:gd name="T17" fmla="*/ 19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8" h="559">
                  <a:moveTo>
                    <a:pt x="9" y="199"/>
                  </a:moveTo>
                  <a:cubicBezTo>
                    <a:pt x="349" y="3"/>
                    <a:pt x="349" y="3"/>
                    <a:pt x="349" y="3"/>
                  </a:cubicBezTo>
                  <a:cubicBezTo>
                    <a:pt x="354" y="0"/>
                    <a:pt x="358" y="2"/>
                    <a:pt x="358" y="8"/>
                  </a:cubicBezTo>
                  <a:cubicBezTo>
                    <a:pt x="358" y="344"/>
                    <a:pt x="358" y="344"/>
                    <a:pt x="358" y="344"/>
                  </a:cubicBezTo>
                  <a:cubicBezTo>
                    <a:pt x="358" y="350"/>
                    <a:pt x="354" y="357"/>
                    <a:pt x="349" y="359"/>
                  </a:cubicBezTo>
                  <a:cubicBezTo>
                    <a:pt x="9" y="556"/>
                    <a:pt x="9" y="556"/>
                    <a:pt x="9" y="556"/>
                  </a:cubicBezTo>
                  <a:cubicBezTo>
                    <a:pt x="4" y="559"/>
                    <a:pt x="0" y="556"/>
                    <a:pt x="0" y="551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09"/>
                    <a:pt x="4" y="202"/>
                    <a:pt x="9" y="199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îsļíďè">
              <a:extLst>
                <a:ext uri="{FF2B5EF4-FFF2-40B4-BE49-F238E27FC236}">
                  <a16:creationId xmlns:a16="http://schemas.microsoft.com/office/drawing/2014/main" id="{84F30E15-C57A-4E67-A665-C76C7D2C7174}"/>
                </a:ext>
              </a:extLst>
            </p:cNvPr>
            <p:cNvSpPr/>
            <p:nvPr/>
          </p:nvSpPr>
          <p:spPr bwMode="auto">
            <a:xfrm>
              <a:off x="6075363" y="3502025"/>
              <a:ext cx="936625" cy="1450975"/>
            </a:xfrm>
            <a:custGeom>
              <a:avLst/>
              <a:gdLst>
                <a:gd name="T0" fmla="*/ 353 w 358"/>
                <a:gd name="T1" fmla="*/ 0 h 555"/>
                <a:gd name="T2" fmla="*/ 349 w 358"/>
                <a:gd name="T3" fmla="*/ 1 h 555"/>
                <a:gd name="T4" fmla="*/ 9 w 358"/>
                <a:gd name="T5" fmla="*/ 197 h 555"/>
                <a:gd name="T6" fmla="*/ 0 w 358"/>
                <a:gd name="T7" fmla="*/ 212 h 555"/>
                <a:gd name="T8" fmla="*/ 0 w 358"/>
                <a:gd name="T9" fmla="*/ 549 h 555"/>
                <a:gd name="T10" fmla="*/ 5 w 358"/>
                <a:gd name="T11" fmla="*/ 555 h 555"/>
                <a:gd name="T12" fmla="*/ 9 w 358"/>
                <a:gd name="T13" fmla="*/ 554 h 555"/>
                <a:gd name="T14" fmla="*/ 349 w 358"/>
                <a:gd name="T15" fmla="*/ 357 h 555"/>
                <a:gd name="T16" fmla="*/ 358 w 358"/>
                <a:gd name="T17" fmla="*/ 342 h 555"/>
                <a:gd name="T18" fmla="*/ 358 w 358"/>
                <a:gd name="T19" fmla="*/ 6 h 555"/>
                <a:gd name="T20" fmla="*/ 353 w 358"/>
                <a:gd name="T2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8" h="555">
                  <a:moveTo>
                    <a:pt x="353" y="0"/>
                  </a:moveTo>
                  <a:cubicBezTo>
                    <a:pt x="352" y="0"/>
                    <a:pt x="351" y="0"/>
                    <a:pt x="349" y="1"/>
                  </a:cubicBezTo>
                  <a:cubicBezTo>
                    <a:pt x="9" y="197"/>
                    <a:pt x="9" y="197"/>
                    <a:pt x="9" y="197"/>
                  </a:cubicBezTo>
                  <a:cubicBezTo>
                    <a:pt x="4" y="200"/>
                    <a:pt x="0" y="207"/>
                    <a:pt x="0" y="212"/>
                  </a:cubicBezTo>
                  <a:cubicBezTo>
                    <a:pt x="0" y="549"/>
                    <a:pt x="0" y="549"/>
                    <a:pt x="0" y="549"/>
                  </a:cubicBezTo>
                  <a:cubicBezTo>
                    <a:pt x="0" y="553"/>
                    <a:pt x="2" y="555"/>
                    <a:pt x="5" y="555"/>
                  </a:cubicBezTo>
                  <a:cubicBezTo>
                    <a:pt x="6" y="555"/>
                    <a:pt x="8" y="555"/>
                    <a:pt x="9" y="554"/>
                  </a:cubicBezTo>
                  <a:cubicBezTo>
                    <a:pt x="349" y="357"/>
                    <a:pt x="349" y="357"/>
                    <a:pt x="349" y="357"/>
                  </a:cubicBezTo>
                  <a:cubicBezTo>
                    <a:pt x="354" y="355"/>
                    <a:pt x="358" y="348"/>
                    <a:pt x="358" y="342"/>
                  </a:cubicBezTo>
                  <a:cubicBezTo>
                    <a:pt x="358" y="6"/>
                    <a:pt x="358" y="6"/>
                    <a:pt x="358" y="6"/>
                  </a:cubicBezTo>
                  <a:cubicBezTo>
                    <a:pt x="358" y="2"/>
                    <a:pt x="356" y="0"/>
                    <a:pt x="353" y="0"/>
                  </a:cubicBezTo>
                </a:path>
              </a:pathLst>
            </a:custGeom>
            <a:solidFill>
              <a:srgbClr val="D4F8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ïṩļiḑê">
              <a:extLst>
                <a:ext uri="{FF2B5EF4-FFF2-40B4-BE49-F238E27FC236}">
                  <a16:creationId xmlns:a16="http://schemas.microsoft.com/office/drawing/2014/main" id="{A9D6187C-2147-48FA-998E-17F678448A40}"/>
                </a:ext>
              </a:extLst>
            </p:cNvPr>
            <p:cNvSpPr/>
            <p:nvPr/>
          </p:nvSpPr>
          <p:spPr bwMode="auto">
            <a:xfrm>
              <a:off x="6075363" y="4003675"/>
              <a:ext cx="936625" cy="954088"/>
            </a:xfrm>
            <a:custGeom>
              <a:avLst/>
              <a:gdLst>
                <a:gd name="T0" fmla="*/ 263 w 358"/>
                <a:gd name="T1" fmla="*/ 0 h 365"/>
                <a:gd name="T2" fmla="*/ 206 w 358"/>
                <a:gd name="T3" fmla="*/ 100 h 365"/>
                <a:gd name="T4" fmla="*/ 246 w 358"/>
                <a:gd name="T5" fmla="*/ 152 h 365"/>
                <a:gd name="T6" fmla="*/ 114 w 358"/>
                <a:gd name="T7" fmla="*/ 38 h 365"/>
                <a:gd name="T8" fmla="*/ 0 w 358"/>
                <a:gd name="T9" fmla="*/ 285 h 365"/>
                <a:gd name="T10" fmla="*/ 0 w 358"/>
                <a:gd name="T11" fmla="*/ 357 h 365"/>
                <a:gd name="T12" fmla="*/ 9 w 358"/>
                <a:gd name="T13" fmla="*/ 362 h 365"/>
                <a:gd name="T14" fmla="*/ 349 w 358"/>
                <a:gd name="T15" fmla="*/ 165 h 365"/>
                <a:gd name="T16" fmla="*/ 358 w 358"/>
                <a:gd name="T17" fmla="*/ 150 h 365"/>
                <a:gd name="T18" fmla="*/ 358 w 358"/>
                <a:gd name="T19" fmla="*/ 87 h 365"/>
                <a:gd name="T20" fmla="*/ 263 w 358"/>
                <a:gd name="T21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8" h="365">
                  <a:moveTo>
                    <a:pt x="263" y="0"/>
                  </a:moveTo>
                  <a:cubicBezTo>
                    <a:pt x="206" y="100"/>
                    <a:pt x="206" y="100"/>
                    <a:pt x="206" y="100"/>
                  </a:cubicBezTo>
                  <a:cubicBezTo>
                    <a:pt x="246" y="152"/>
                    <a:pt x="246" y="152"/>
                    <a:pt x="246" y="152"/>
                  </a:cubicBezTo>
                  <a:cubicBezTo>
                    <a:pt x="114" y="38"/>
                    <a:pt x="114" y="38"/>
                    <a:pt x="114" y="38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62"/>
                    <a:pt x="4" y="365"/>
                    <a:pt x="9" y="362"/>
                  </a:cubicBezTo>
                  <a:cubicBezTo>
                    <a:pt x="349" y="165"/>
                    <a:pt x="349" y="165"/>
                    <a:pt x="349" y="165"/>
                  </a:cubicBezTo>
                  <a:cubicBezTo>
                    <a:pt x="354" y="163"/>
                    <a:pt x="358" y="156"/>
                    <a:pt x="358" y="150"/>
                  </a:cubicBezTo>
                  <a:cubicBezTo>
                    <a:pt x="358" y="87"/>
                    <a:pt x="358" y="87"/>
                    <a:pt x="358" y="87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iśľîḋé">
              <a:extLst>
                <a:ext uri="{FF2B5EF4-FFF2-40B4-BE49-F238E27FC236}">
                  <a16:creationId xmlns:a16="http://schemas.microsoft.com/office/drawing/2014/main" id="{19893002-2032-4B1B-B865-C3B50F4BC28C}"/>
                </a:ext>
              </a:extLst>
            </p:cNvPr>
            <p:cNvSpPr/>
            <p:nvPr/>
          </p:nvSpPr>
          <p:spPr bwMode="auto">
            <a:xfrm>
              <a:off x="6732588" y="3711575"/>
              <a:ext cx="133350" cy="198438"/>
            </a:xfrm>
            <a:custGeom>
              <a:avLst/>
              <a:gdLst>
                <a:gd name="T0" fmla="*/ 26 w 51"/>
                <a:gd name="T1" fmla="*/ 8 h 76"/>
                <a:gd name="T2" fmla="*/ 51 w 51"/>
                <a:gd name="T3" fmla="*/ 23 h 76"/>
                <a:gd name="T4" fmla="*/ 26 w 51"/>
                <a:gd name="T5" fmla="*/ 67 h 76"/>
                <a:gd name="T6" fmla="*/ 0 w 51"/>
                <a:gd name="T7" fmla="*/ 53 h 76"/>
                <a:gd name="T8" fmla="*/ 26 w 51"/>
                <a:gd name="T9" fmla="*/ 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76">
                  <a:moveTo>
                    <a:pt x="26" y="8"/>
                  </a:moveTo>
                  <a:cubicBezTo>
                    <a:pt x="40" y="0"/>
                    <a:pt x="51" y="7"/>
                    <a:pt x="51" y="23"/>
                  </a:cubicBezTo>
                  <a:cubicBezTo>
                    <a:pt x="51" y="39"/>
                    <a:pt x="40" y="59"/>
                    <a:pt x="26" y="67"/>
                  </a:cubicBezTo>
                  <a:cubicBezTo>
                    <a:pt x="12" y="76"/>
                    <a:pt x="0" y="69"/>
                    <a:pt x="0" y="53"/>
                  </a:cubicBezTo>
                  <a:cubicBezTo>
                    <a:pt x="0" y="36"/>
                    <a:pt x="12" y="16"/>
                    <a:pt x="26" y="8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îSlïḍê">
              <a:extLst>
                <a:ext uri="{FF2B5EF4-FFF2-40B4-BE49-F238E27FC236}">
                  <a16:creationId xmlns:a16="http://schemas.microsoft.com/office/drawing/2014/main" id="{E204381E-4984-426A-92DD-A1F0EF6DDCC5}"/>
                </a:ext>
              </a:extLst>
            </p:cNvPr>
            <p:cNvSpPr/>
            <p:nvPr/>
          </p:nvSpPr>
          <p:spPr bwMode="auto">
            <a:xfrm>
              <a:off x="5480051" y="2247900"/>
              <a:ext cx="2341563" cy="1630363"/>
            </a:xfrm>
            <a:custGeom>
              <a:avLst/>
              <a:gdLst>
                <a:gd name="T0" fmla="*/ 9 w 894"/>
                <a:gd name="T1" fmla="*/ 508 h 624"/>
                <a:gd name="T2" fmla="*/ 885 w 894"/>
                <a:gd name="T3" fmla="*/ 3 h 624"/>
                <a:gd name="T4" fmla="*/ 894 w 894"/>
                <a:gd name="T5" fmla="*/ 8 h 624"/>
                <a:gd name="T6" fmla="*/ 894 w 894"/>
                <a:gd name="T7" fmla="*/ 100 h 624"/>
                <a:gd name="T8" fmla="*/ 885 w 894"/>
                <a:gd name="T9" fmla="*/ 115 h 624"/>
                <a:gd name="T10" fmla="*/ 9 w 894"/>
                <a:gd name="T11" fmla="*/ 621 h 624"/>
                <a:gd name="T12" fmla="*/ 0 w 894"/>
                <a:gd name="T13" fmla="*/ 616 h 624"/>
                <a:gd name="T14" fmla="*/ 0 w 894"/>
                <a:gd name="T15" fmla="*/ 523 h 624"/>
                <a:gd name="T16" fmla="*/ 9 w 894"/>
                <a:gd name="T17" fmla="*/ 508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4" h="624">
                  <a:moveTo>
                    <a:pt x="9" y="508"/>
                  </a:moveTo>
                  <a:cubicBezTo>
                    <a:pt x="885" y="3"/>
                    <a:pt x="885" y="3"/>
                    <a:pt x="885" y="3"/>
                  </a:cubicBezTo>
                  <a:cubicBezTo>
                    <a:pt x="890" y="0"/>
                    <a:pt x="894" y="2"/>
                    <a:pt x="894" y="8"/>
                  </a:cubicBezTo>
                  <a:cubicBezTo>
                    <a:pt x="894" y="100"/>
                    <a:pt x="894" y="100"/>
                    <a:pt x="894" y="100"/>
                  </a:cubicBezTo>
                  <a:cubicBezTo>
                    <a:pt x="894" y="106"/>
                    <a:pt x="890" y="112"/>
                    <a:pt x="885" y="115"/>
                  </a:cubicBezTo>
                  <a:cubicBezTo>
                    <a:pt x="9" y="621"/>
                    <a:pt x="9" y="621"/>
                    <a:pt x="9" y="621"/>
                  </a:cubicBezTo>
                  <a:cubicBezTo>
                    <a:pt x="4" y="624"/>
                    <a:pt x="0" y="622"/>
                    <a:pt x="0" y="616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0" y="518"/>
                    <a:pt x="4" y="511"/>
                    <a:pt x="9" y="50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ïṧľiďe">
              <a:extLst>
                <a:ext uri="{FF2B5EF4-FFF2-40B4-BE49-F238E27FC236}">
                  <a16:creationId xmlns:a16="http://schemas.microsoft.com/office/drawing/2014/main" id="{08DC8365-18DA-4BEB-8F8F-F4A75DA7F90A}"/>
                </a:ext>
              </a:extLst>
            </p:cNvPr>
            <p:cNvSpPr/>
            <p:nvPr/>
          </p:nvSpPr>
          <p:spPr bwMode="auto">
            <a:xfrm>
              <a:off x="6970713" y="2447925"/>
              <a:ext cx="681038" cy="463550"/>
            </a:xfrm>
            <a:custGeom>
              <a:avLst/>
              <a:gdLst>
                <a:gd name="T0" fmla="*/ 0 w 260"/>
                <a:gd name="T1" fmla="*/ 156 h 177"/>
                <a:gd name="T2" fmla="*/ 0 w 260"/>
                <a:gd name="T3" fmla="*/ 173 h 177"/>
                <a:gd name="T4" fmla="*/ 5 w 260"/>
                <a:gd name="T5" fmla="*/ 176 h 177"/>
                <a:gd name="T6" fmla="*/ 260 w 260"/>
                <a:gd name="T7" fmla="*/ 28 h 177"/>
                <a:gd name="T8" fmla="*/ 260 w 260"/>
                <a:gd name="T9" fmla="*/ 0 h 177"/>
                <a:gd name="T10" fmla="*/ 5 w 260"/>
                <a:gd name="T11" fmla="*/ 147 h 177"/>
                <a:gd name="T12" fmla="*/ 0 w 260"/>
                <a:gd name="T13" fmla="*/ 15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0" h="177">
                  <a:moveTo>
                    <a:pt x="0" y="156"/>
                  </a:moveTo>
                  <a:cubicBezTo>
                    <a:pt x="0" y="173"/>
                    <a:pt x="0" y="173"/>
                    <a:pt x="0" y="173"/>
                  </a:cubicBezTo>
                  <a:cubicBezTo>
                    <a:pt x="0" y="176"/>
                    <a:pt x="2" y="177"/>
                    <a:pt x="5" y="176"/>
                  </a:cubicBezTo>
                  <a:cubicBezTo>
                    <a:pt x="260" y="28"/>
                    <a:pt x="260" y="28"/>
                    <a:pt x="260" y="28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2" y="149"/>
                    <a:pt x="0" y="153"/>
                    <a:pt x="0" y="15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îŝ1íḑè">
              <a:extLst>
                <a:ext uri="{FF2B5EF4-FFF2-40B4-BE49-F238E27FC236}">
                  <a16:creationId xmlns:a16="http://schemas.microsoft.com/office/drawing/2014/main" id="{3DEB057E-3BC9-48F9-8F44-B0862CCDC044}"/>
                </a:ext>
              </a:extLst>
            </p:cNvPr>
            <p:cNvSpPr/>
            <p:nvPr/>
          </p:nvSpPr>
          <p:spPr bwMode="auto">
            <a:xfrm>
              <a:off x="7651751" y="2403475"/>
              <a:ext cx="82550" cy="119063"/>
            </a:xfrm>
            <a:custGeom>
              <a:avLst/>
              <a:gdLst>
                <a:gd name="T0" fmla="*/ 27 w 32"/>
                <a:gd name="T1" fmla="*/ 2 h 45"/>
                <a:gd name="T2" fmla="*/ 32 w 32"/>
                <a:gd name="T3" fmla="*/ 5 h 45"/>
                <a:gd name="T4" fmla="*/ 32 w 32"/>
                <a:gd name="T5" fmla="*/ 21 h 45"/>
                <a:gd name="T6" fmla="*/ 27 w 32"/>
                <a:gd name="T7" fmla="*/ 30 h 45"/>
                <a:gd name="T8" fmla="*/ 0 w 32"/>
                <a:gd name="T9" fmla="*/ 45 h 45"/>
                <a:gd name="T10" fmla="*/ 0 w 32"/>
                <a:gd name="T11" fmla="*/ 17 h 45"/>
                <a:gd name="T12" fmla="*/ 27 w 32"/>
                <a:gd name="T13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45">
                  <a:moveTo>
                    <a:pt x="27" y="2"/>
                  </a:moveTo>
                  <a:cubicBezTo>
                    <a:pt x="30" y="0"/>
                    <a:pt x="32" y="1"/>
                    <a:pt x="32" y="5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4"/>
                    <a:pt x="30" y="28"/>
                    <a:pt x="27" y="3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27" y="2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íṡľídè">
              <a:extLst>
                <a:ext uri="{FF2B5EF4-FFF2-40B4-BE49-F238E27FC236}">
                  <a16:creationId xmlns:a16="http://schemas.microsoft.com/office/drawing/2014/main" id="{6C7BD11F-AA68-4D44-A421-47B07806BB2A}"/>
                </a:ext>
              </a:extLst>
            </p:cNvPr>
            <p:cNvSpPr/>
            <p:nvPr/>
          </p:nvSpPr>
          <p:spPr bwMode="auto">
            <a:xfrm>
              <a:off x="7675563" y="2435225"/>
              <a:ext cx="44450" cy="52388"/>
            </a:xfrm>
            <a:custGeom>
              <a:avLst/>
              <a:gdLst>
                <a:gd name="T0" fmla="*/ 16 w 17"/>
                <a:gd name="T1" fmla="*/ 12 h 20"/>
                <a:gd name="T2" fmla="*/ 13 w 17"/>
                <a:gd name="T3" fmla="*/ 11 h 20"/>
                <a:gd name="T4" fmla="*/ 13 w 17"/>
                <a:gd name="T5" fmla="*/ 7 h 20"/>
                <a:gd name="T6" fmla="*/ 11 w 17"/>
                <a:gd name="T7" fmla="*/ 0 h 20"/>
                <a:gd name="T8" fmla="*/ 6 w 17"/>
                <a:gd name="T9" fmla="*/ 0 h 20"/>
                <a:gd name="T10" fmla="*/ 0 w 17"/>
                <a:gd name="T11" fmla="*/ 13 h 20"/>
                <a:gd name="T12" fmla="*/ 3 w 17"/>
                <a:gd name="T13" fmla="*/ 20 h 20"/>
                <a:gd name="T14" fmla="*/ 5 w 17"/>
                <a:gd name="T15" fmla="*/ 20 h 20"/>
                <a:gd name="T16" fmla="*/ 7 w 17"/>
                <a:gd name="T17" fmla="*/ 19 h 20"/>
                <a:gd name="T18" fmla="*/ 12 w 17"/>
                <a:gd name="T19" fmla="*/ 13 h 20"/>
                <a:gd name="T20" fmla="*/ 15 w 17"/>
                <a:gd name="T21" fmla="*/ 14 h 20"/>
                <a:gd name="T22" fmla="*/ 16 w 17"/>
                <a:gd name="T23" fmla="*/ 14 h 20"/>
                <a:gd name="T24" fmla="*/ 17 w 17"/>
                <a:gd name="T25" fmla="*/ 13 h 20"/>
                <a:gd name="T26" fmla="*/ 16 w 17"/>
                <a:gd name="T27" fmla="*/ 12 h 20"/>
                <a:gd name="T28" fmla="*/ 6 w 17"/>
                <a:gd name="T29" fmla="*/ 17 h 20"/>
                <a:gd name="T30" fmla="*/ 4 w 17"/>
                <a:gd name="T31" fmla="*/ 18 h 20"/>
                <a:gd name="T32" fmla="*/ 2 w 17"/>
                <a:gd name="T33" fmla="*/ 13 h 20"/>
                <a:gd name="T34" fmla="*/ 7 w 17"/>
                <a:gd name="T35" fmla="*/ 2 h 20"/>
                <a:gd name="T36" fmla="*/ 9 w 17"/>
                <a:gd name="T37" fmla="*/ 2 h 20"/>
                <a:gd name="T38" fmla="*/ 9 w 17"/>
                <a:gd name="T39" fmla="*/ 2 h 20"/>
                <a:gd name="T40" fmla="*/ 11 w 17"/>
                <a:gd name="T41" fmla="*/ 7 h 20"/>
                <a:gd name="T42" fmla="*/ 6 w 17"/>
                <a:gd name="T43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20">
                  <a:moveTo>
                    <a:pt x="16" y="12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9"/>
                    <a:pt x="13" y="8"/>
                    <a:pt x="13" y="7"/>
                  </a:cubicBezTo>
                  <a:cubicBezTo>
                    <a:pt x="13" y="4"/>
                    <a:pt x="12" y="1"/>
                    <a:pt x="11" y="0"/>
                  </a:cubicBezTo>
                  <a:cubicBezTo>
                    <a:pt x="9" y="0"/>
                    <a:pt x="8" y="0"/>
                    <a:pt x="6" y="0"/>
                  </a:cubicBezTo>
                  <a:cubicBezTo>
                    <a:pt x="3" y="2"/>
                    <a:pt x="0" y="8"/>
                    <a:pt x="0" y="13"/>
                  </a:cubicBezTo>
                  <a:cubicBezTo>
                    <a:pt x="0" y="16"/>
                    <a:pt x="1" y="19"/>
                    <a:pt x="3" y="20"/>
                  </a:cubicBezTo>
                  <a:cubicBezTo>
                    <a:pt x="3" y="20"/>
                    <a:pt x="4" y="20"/>
                    <a:pt x="5" y="20"/>
                  </a:cubicBezTo>
                  <a:cubicBezTo>
                    <a:pt x="6" y="20"/>
                    <a:pt x="6" y="20"/>
                    <a:pt x="7" y="19"/>
                  </a:cubicBezTo>
                  <a:cubicBezTo>
                    <a:pt x="9" y="18"/>
                    <a:pt x="11" y="16"/>
                    <a:pt x="12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7" y="14"/>
                    <a:pt x="17" y="13"/>
                  </a:cubicBezTo>
                  <a:cubicBezTo>
                    <a:pt x="17" y="12"/>
                    <a:pt x="17" y="12"/>
                    <a:pt x="16" y="12"/>
                  </a:cubicBezTo>
                  <a:close/>
                  <a:moveTo>
                    <a:pt x="6" y="17"/>
                  </a:moveTo>
                  <a:cubicBezTo>
                    <a:pt x="5" y="18"/>
                    <a:pt x="5" y="18"/>
                    <a:pt x="4" y="18"/>
                  </a:cubicBezTo>
                  <a:cubicBezTo>
                    <a:pt x="3" y="17"/>
                    <a:pt x="2" y="15"/>
                    <a:pt x="2" y="13"/>
                  </a:cubicBezTo>
                  <a:cubicBezTo>
                    <a:pt x="2" y="9"/>
                    <a:pt x="5" y="4"/>
                    <a:pt x="7" y="2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3"/>
                    <a:pt x="11" y="5"/>
                    <a:pt x="11" y="7"/>
                  </a:cubicBezTo>
                  <a:cubicBezTo>
                    <a:pt x="11" y="11"/>
                    <a:pt x="9" y="16"/>
                    <a:pt x="6" y="1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išļiḓê">
              <a:extLst>
                <a:ext uri="{FF2B5EF4-FFF2-40B4-BE49-F238E27FC236}">
                  <a16:creationId xmlns:a16="http://schemas.microsoft.com/office/drawing/2014/main" id="{33492CA9-DBF5-4439-9EEE-321114394A0C}"/>
                </a:ext>
              </a:extLst>
            </p:cNvPr>
            <p:cNvSpPr/>
            <p:nvPr/>
          </p:nvSpPr>
          <p:spPr bwMode="auto">
            <a:xfrm>
              <a:off x="6075363" y="2589213"/>
              <a:ext cx="1746250" cy="1338263"/>
            </a:xfrm>
            <a:custGeom>
              <a:avLst/>
              <a:gdLst>
                <a:gd name="T0" fmla="*/ 0 w 667"/>
                <a:gd name="T1" fmla="*/ 392 h 512"/>
                <a:gd name="T2" fmla="*/ 0 w 667"/>
                <a:gd name="T3" fmla="*/ 504 h 512"/>
                <a:gd name="T4" fmla="*/ 9 w 667"/>
                <a:gd name="T5" fmla="*/ 509 h 512"/>
                <a:gd name="T6" fmla="*/ 658 w 667"/>
                <a:gd name="T7" fmla="*/ 134 h 512"/>
                <a:gd name="T8" fmla="*/ 667 w 667"/>
                <a:gd name="T9" fmla="*/ 119 h 512"/>
                <a:gd name="T10" fmla="*/ 667 w 667"/>
                <a:gd name="T11" fmla="*/ 8 h 512"/>
                <a:gd name="T12" fmla="*/ 658 w 667"/>
                <a:gd name="T13" fmla="*/ 3 h 512"/>
                <a:gd name="T14" fmla="*/ 9 w 667"/>
                <a:gd name="T15" fmla="*/ 377 h 512"/>
                <a:gd name="T16" fmla="*/ 0 w 667"/>
                <a:gd name="T17" fmla="*/ 39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7" h="512">
                  <a:moveTo>
                    <a:pt x="0" y="392"/>
                  </a:moveTo>
                  <a:cubicBezTo>
                    <a:pt x="0" y="504"/>
                    <a:pt x="0" y="504"/>
                    <a:pt x="0" y="504"/>
                  </a:cubicBezTo>
                  <a:cubicBezTo>
                    <a:pt x="0" y="509"/>
                    <a:pt x="4" y="512"/>
                    <a:pt x="9" y="509"/>
                  </a:cubicBezTo>
                  <a:cubicBezTo>
                    <a:pt x="658" y="134"/>
                    <a:pt x="658" y="134"/>
                    <a:pt x="658" y="134"/>
                  </a:cubicBezTo>
                  <a:cubicBezTo>
                    <a:pt x="663" y="131"/>
                    <a:pt x="667" y="125"/>
                    <a:pt x="667" y="119"/>
                  </a:cubicBezTo>
                  <a:cubicBezTo>
                    <a:pt x="667" y="8"/>
                    <a:pt x="667" y="8"/>
                    <a:pt x="667" y="8"/>
                  </a:cubicBezTo>
                  <a:cubicBezTo>
                    <a:pt x="667" y="2"/>
                    <a:pt x="663" y="0"/>
                    <a:pt x="658" y="3"/>
                  </a:cubicBezTo>
                  <a:cubicBezTo>
                    <a:pt x="9" y="377"/>
                    <a:pt x="9" y="377"/>
                    <a:pt x="9" y="377"/>
                  </a:cubicBezTo>
                  <a:cubicBezTo>
                    <a:pt x="4" y="380"/>
                    <a:pt x="0" y="387"/>
                    <a:pt x="0" y="392"/>
                  </a:cubicBezTo>
                </a:path>
              </a:pathLst>
            </a:custGeom>
            <a:solidFill>
              <a:srgbClr val="27D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i$ḻíḑê">
              <a:extLst>
                <a:ext uri="{FF2B5EF4-FFF2-40B4-BE49-F238E27FC236}">
                  <a16:creationId xmlns:a16="http://schemas.microsoft.com/office/drawing/2014/main" id="{3F6525BB-7179-49AE-AF68-8C944D6ECD99}"/>
                </a:ext>
              </a:extLst>
            </p:cNvPr>
            <p:cNvSpPr/>
            <p:nvPr/>
          </p:nvSpPr>
          <p:spPr bwMode="auto">
            <a:xfrm>
              <a:off x="6075363" y="2595563"/>
              <a:ext cx="1746250" cy="1327150"/>
            </a:xfrm>
            <a:custGeom>
              <a:avLst/>
              <a:gdLst>
                <a:gd name="T0" fmla="*/ 662 w 667"/>
                <a:gd name="T1" fmla="*/ 0 h 508"/>
                <a:gd name="T2" fmla="*/ 658 w 667"/>
                <a:gd name="T3" fmla="*/ 1 h 508"/>
                <a:gd name="T4" fmla="*/ 9 w 667"/>
                <a:gd name="T5" fmla="*/ 375 h 508"/>
                <a:gd name="T6" fmla="*/ 0 w 667"/>
                <a:gd name="T7" fmla="*/ 390 h 508"/>
                <a:gd name="T8" fmla="*/ 0 w 667"/>
                <a:gd name="T9" fmla="*/ 502 h 508"/>
                <a:gd name="T10" fmla="*/ 5 w 667"/>
                <a:gd name="T11" fmla="*/ 508 h 508"/>
                <a:gd name="T12" fmla="*/ 9 w 667"/>
                <a:gd name="T13" fmla="*/ 507 h 508"/>
                <a:gd name="T14" fmla="*/ 658 w 667"/>
                <a:gd name="T15" fmla="*/ 132 h 508"/>
                <a:gd name="T16" fmla="*/ 667 w 667"/>
                <a:gd name="T17" fmla="*/ 117 h 508"/>
                <a:gd name="T18" fmla="*/ 667 w 667"/>
                <a:gd name="T19" fmla="*/ 6 h 508"/>
                <a:gd name="T20" fmla="*/ 662 w 667"/>
                <a:gd name="T21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7" h="508">
                  <a:moveTo>
                    <a:pt x="662" y="0"/>
                  </a:moveTo>
                  <a:cubicBezTo>
                    <a:pt x="661" y="0"/>
                    <a:pt x="659" y="0"/>
                    <a:pt x="658" y="1"/>
                  </a:cubicBezTo>
                  <a:cubicBezTo>
                    <a:pt x="9" y="375"/>
                    <a:pt x="9" y="375"/>
                    <a:pt x="9" y="375"/>
                  </a:cubicBezTo>
                  <a:cubicBezTo>
                    <a:pt x="4" y="378"/>
                    <a:pt x="0" y="385"/>
                    <a:pt x="0" y="390"/>
                  </a:cubicBezTo>
                  <a:cubicBezTo>
                    <a:pt x="0" y="502"/>
                    <a:pt x="0" y="502"/>
                    <a:pt x="0" y="502"/>
                  </a:cubicBezTo>
                  <a:cubicBezTo>
                    <a:pt x="0" y="506"/>
                    <a:pt x="2" y="508"/>
                    <a:pt x="5" y="508"/>
                  </a:cubicBezTo>
                  <a:cubicBezTo>
                    <a:pt x="6" y="508"/>
                    <a:pt x="8" y="508"/>
                    <a:pt x="9" y="507"/>
                  </a:cubicBezTo>
                  <a:cubicBezTo>
                    <a:pt x="658" y="132"/>
                    <a:pt x="658" y="132"/>
                    <a:pt x="658" y="132"/>
                  </a:cubicBezTo>
                  <a:cubicBezTo>
                    <a:pt x="663" y="129"/>
                    <a:pt x="667" y="123"/>
                    <a:pt x="667" y="117"/>
                  </a:cubicBezTo>
                  <a:cubicBezTo>
                    <a:pt x="667" y="6"/>
                    <a:pt x="667" y="6"/>
                    <a:pt x="667" y="6"/>
                  </a:cubicBezTo>
                  <a:cubicBezTo>
                    <a:pt x="667" y="2"/>
                    <a:pt x="665" y="0"/>
                    <a:pt x="662" y="0"/>
                  </a:cubicBezTo>
                </a:path>
              </a:pathLst>
            </a:custGeom>
            <a:solidFill>
              <a:srgbClr val="BFF5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išḷîḑe">
              <a:extLst>
                <a:ext uri="{FF2B5EF4-FFF2-40B4-BE49-F238E27FC236}">
                  <a16:creationId xmlns:a16="http://schemas.microsoft.com/office/drawing/2014/main" id="{788A592F-DD0E-45E5-AA5E-E822FF672E12}"/>
                </a:ext>
              </a:extLst>
            </p:cNvPr>
            <p:cNvSpPr/>
            <p:nvPr/>
          </p:nvSpPr>
          <p:spPr bwMode="auto">
            <a:xfrm>
              <a:off x="5394326" y="1946275"/>
              <a:ext cx="2511425" cy="1595438"/>
            </a:xfrm>
            <a:custGeom>
              <a:avLst/>
              <a:gdLst>
                <a:gd name="T0" fmla="*/ 959 w 959"/>
                <a:gd name="T1" fmla="*/ 0 h 610"/>
                <a:gd name="T2" fmla="*/ 959 w 959"/>
                <a:gd name="T3" fmla="*/ 56 h 610"/>
                <a:gd name="T4" fmla="*/ 0 w 959"/>
                <a:gd name="T5" fmla="*/ 610 h 610"/>
                <a:gd name="T6" fmla="*/ 0 w 959"/>
                <a:gd name="T7" fmla="*/ 553 h 610"/>
                <a:gd name="T8" fmla="*/ 18 w 959"/>
                <a:gd name="T9" fmla="*/ 543 h 610"/>
                <a:gd name="T10" fmla="*/ 27 w 959"/>
                <a:gd name="T11" fmla="*/ 528 h 610"/>
                <a:gd name="T12" fmla="*/ 33 w 959"/>
                <a:gd name="T13" fmla="*/ 507 h 610"/>
                <a:gd name="T14" fmla="*/ 42 w 959"/>
                <a:gd name="T15" fmla="*/ 492 h 610"/>
                <a:gd name="T16" fmla="*/ 248 w 959"/>
                <a:gd name="T17" fmla="*/ 373 h 610"/>
                <a:gd name="T18" fmla="*/ 260 w 959"/>
                <a:gd name="T19" fmla="*/ 376 h 610"/>
                <a:gd name="T20" fmla="*/ 268 w 959"/>
                <a:gd name="T21" fmla="*/ 389 h 610"/>
                <a:gd name="T22" fmla="*/ 277 w 959"/>
                <a:gd name="T23" fmla="*/ 394 h 610"/>
                <a:gd name="T24" fmla="*/ 959 w 959"/>
                <a:gd name="T25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9" h="610">
                  <a:moveTo>
                    <a:pt x="959" y="0"/>
                  </a:moveTo>
                  <a:cubicBezTo>
                    <a:pt x="959" y="56"/>
                    <a:pt x="959" y="56"/>
                    <a:pt x="959" y="56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18" y="543"/>
                    <a:pt x="18" y="543"/>
                    <a:pt x="18" y="543"/>
                  </a:cubicBezTo>
                  <a:cubicBezTo>
                    <a:pt x="23" y="540"/>
                    <a:pt x="25" y="536"/>
                    <a:pt x="27" y="528"/>
                  </a:cubicBezTo>
                  <a:cubicBezTo>
                    <a:pt x="33" y="507"/>
                    <a:pt x="33" y="507"/>
                    <a:pt x="33" y="507"/>
                  </a:cubicBezTo>
                  <a:cubicBezTo>
                    <a:pt x="35" y="500"/>
                    <a:pt x="37" y="495"/>
                    <a:pt x="42" y="492"/>
                  </a:cubicBezTo>
                  <a:cubicBezTo>
                    <a:pt x="248" y="373"/>
                    <a:pt x="248" y="373"/>
                    <a:pt x="248" y="373"/>
                  </a:cubicBezTo>
                  <a:cubicBezTo>
                    <a:pt x="253" y="370"/>
                    <a:pt x="257" y="370"/>
                    <a:pt x="260" y="376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71" y="394"/>
                    <a:pt x="272" y="397"/>
                    <a:pt x="277" y="394"/>
                  </a:cubicBezTo>
                  <a:cubicBezTo>
                    <a:pt x="959" y="0"/>
                    <a:pt x="959" y="0"/>
                    <a:pt x="959" y="0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ṧļíḑê">
              <a:extLst>
                <a:ext uri="{FF2B5EF4-FFF2-40B4-BE49-F238E27FC236}">
                  <a16:creationId xmlns:a16="http://schemas.microsoft.com/office/drawing/2014/main" id="{76F13F41-4A73-49F3-824D-880D2105647C}"/>
                </a:ext>
              </a:extLst>
            </p:cNvPr>
            <p:cNvSpPr/>
            <p:nvPr/>
          </p:nvSpPr>
          <p:spPr bwMode="auto">
            <a:xfrm>
              <a:off x="7772401" y="1892300"/>
              <a:ext cx="53975" cy="82550"/>
            </a:xfrm>
            <a:custGeom>
              <a:avLst/>
              <a:gdLst>
                <a:gd name="T0" fmla="*/ 10 w 21"/>
                <a:gd name="T1" fmla="*/ 4 h 32"/>
                <a:gd name="T2" fmla="*/ 21 w 21"/>
                <a:gd name="T3" fmla="*/ 10 h 32"/>
                <a:gd name="T4" fmla="*/ 10 w 21"/>
                <a:gd name="T5" fmla="*/ 29 h 32"/>
                <a:gd name="T6" fmla="*/ 0 w 21"/>
                <a:gd name="T7" fmla="*/ 23 h 32"/>
                <a:gd name="T8" fmla="*/ 10 w 21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2">
                  <a:moveTo>
                    <a:pt x="10" y="4"/>
                  </a:moveTo>
                  <a:cubicBezTo>
                    <a:pt x="16" y="0"/>
                    <a:pt x="21" y="3"/>
                    <a:pt x="21" y="10"/>
                  </a:cubicBezTo>
                  <a:cubicBezTo>
                    <a:pt x="21" y="17"/>
                    <a:pt x="16" y="25"/>
                    <a:pt x="10" y="29"/>
                  </a:cubicBezTo>
                  <a:cubicBezTo>
                    <a:pt x="4" y="32"/>
                    <a:pt x="0" y="30"/>
                    <a:pt x="0" y="23"/>
                  </a:cubicBezTo>
                  <a:cubicBezTo>
                    <a:pt x="0" y="16"/>
                    <a:pt x="4" y="7"/>
                    <a:pt x="1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îšḷiḋê">
              <a:extLst>
                <a:ext uri="{FF2B5EF4-FFF2-40B4-BE49-F238E27FC236}">
                  <a16:creationId xmlns:a16="http://schemas.microsoft.com/office/drawing/2014/main" id="{2B3EA4F7-39CE-4ECE-9061-B25B912024CF}"/>
                </a:ext>
              </a:extLst>
            </p:cNvPr>
            <p:cNvSpPr/>
            <p:nvPr/>
          </p:nvSpPr>
          <p:spPr bwMode="auto">
            <a:xfrm>
              <a:off x="7667626" y="1952625"/>
              <a:ext cx="57150" cy="82550"/>
            </a:xfrm>
            <a:custGeom>
              <a:avLst/>
              <a:gdLst>
                <a:gd name="T0" fmla="*/ 11 w 22"/>
                <a:gd name="T1" fmla="*/ 3 h 32"/>
                <a:gd name="T2" fmla="*/ 22 w 22"/>
                <a:gd name="T3" fmla="*/ 10 h 32"/>
                <a:gd name="T4" fmla="*/ 11 w 22"/>
                <a:gd name="T5" fmla="*/ 29 h 32"/>
                <a:gd name="T6" fmla="*/ 0 w 22"/>
                <a:gd name="T7" fmla="*/ 22 h 32"/>
                <a:gd name="T8" fmla="*/ 11 w 22"/>
                <a:gd name="T9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11" y="3"/>
                  </a:moveTo>
                  <a:cubicBezTo>
                    <a:pt x="17" y="0"/>
                    <a:pt x="22" y="3"/>
                    <a:pt x="22" y="10"/>
                  </a:cubicBezTo>
                  <a:cubicBezTo>
                    <a:pt x="22" y="17"/>
                    <a:pt x="17" y="25"/>
                    <a:pt x="11" y="29"/>
                  </a:cubicBezTo>
                  <a:cubicBezTo>
                    <a:pt x="5" y="32"/>
                    <a:pt x="0" y="29"/>
                    <a:pt x="0" y="22"/>
                  </a:cubicBezTo>
                  <a:cubicBezTo>
                    <a:pt x="0" y="15"/>
                    <a:pt x="5" y="7"/>
                    <a:pt x="1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i$ḻïḓé">
              <a:extLst>
                <a:ext uri="{FF2B5EF4-FFF2-40B4-BE49-F238E27FC236}">
                  <a16:creationId xmlns:a16="http://schemas.microsoft.com/office/drawing/2014/main" id="{B4EF03E9-1798-42FA-99CD-85D230ECBF94}"/>
                </a:ext>
              </a:extLst>
            </p:cNvPr>
            <p:cNvSpPr/>
            <p:nvPr/>
          </p:nvSpPr>
          <p:spPr bwMode="auto">
            <a:xfrm>
              <a:off x="7564438" y="2011363"/>
              <a:ext cx="58738" cy="84138"/>
            </a:xfrm>
            <a:custGeom>
              <a:avLst/>
              <a:gdLst>
                <a:gd name="T0" fmla="*/ 11 w 22"/>
                <a:gd name="T1" fmla="*/ 3 h 32"/>
                <a:gd name="T2" fmla="*/ 22 w 22"/>
                <a:gd name="T3" fmla="*/ 9 h 32"/>
                <a:gd name="T4" fmla="*/ 11 w 22"/>
                <a:gd name="T5" fmla="*/ 28 h 32"/>
                <a:gd name="T6" fmla="*/ 0 w 22"/>
                <a:gd name="T7" fmla="*/ 22 h 32"/>
                <a:gd name="T8" fmla="*/ 11 w 22"/>
                <a:gd name="T9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2">
                  <a:moveTo>
                    <a:pt x="11" y="3"/>
                  </a:moveTo>
                  <a:cubicBezTo>
                    <a:pt x="17" y="0"/>
                    <a:pt x="22" y="2"/>
                    <a:pt x="22" y="9"/>
                  </a:cubicBezTo>
                  <a:cubicBezTo>
                    <a:pt x="22" y="16"/>
                    <a:pt x="17" y="25"/>
                    <a:pt x="11" y="28"/>
                  </a:cubicBezTo>
                  <a:cubicBezTo>
                    <a:pt x="5" y="32"/>
                    <a:pt x="0" y="29"/>
                    <a:pt x="0" y="22"/>
                  </a:cubicBezTo>
                  <a:cubicBezTo>
                    <a:pt x="0" y="15"/>
                    <a:pt x="5" y="6"/>
                    <a:pt x="1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íṥ1ídé">
              <a:extLst>
                <a:ext uri="{FF2B5EF4-FFF2-40B4-BE49-F238E27FC236}">
                  <a16:creationId xmlns:a16="http://schemas.microsoft.com/office/drawing/2014/main" id="{B0396B8D-E7FC-47FC-BF81-F360340EAA17}"/>
                </a:ext>
              </a:extLst>
            </p:cNvPr>
            <p:cNvSpPr/>
            <p:nvPr/>
          </p:nvSpPr>
          <p:spPr bwMode="auto">
            <a:xfrm>
              <a:off x="5454651" y="3392488"/>
              <a:ext cx="47625" cy="60325"/>
            </a:xfrm>
            <a:custGeom>
              <a:avLst/>
              <a:gdLst>
                <a:gd name="T0" fmla="*/ 8 w 18"/>
                <a:gd name="T1" fmla="*/ 0 h 23"/>
                <a:gd name="T2" fmla="*/ 7 w 18"/>
                <a:gd name="T3" fmla="*/ 1 h 23"/>
                <a:gd name="T4" fmla="*/ 0 w 18"/>
                <a:gd name="T5" fmla="*/ 15 h 23"/>
                <a:gd name="T6" fmla="*/ 0 w 18"/>
                <a:gd name="T7" fmla="*/ 15 h 23"/>
                <a:gd name="T8" fmla="*/ 0 w 18"/>
                <a:gd name="T9" fmla="*/ 15 h 23"/>
                <a:gd name="T10" fmla="*/ 0 w 18"/>
                <a:gd name="T11" fmla="*/ 16 h 23"/>
                <a:gd name="T12" fmla="*/ 0 w 18"/>
                <a:gd name="T13" fmla="*/ 16 h 23"/>
                <a:gd name="T14" fmla="*/ 0 w 18"/>
                <a:gd name="T15" fmla="*/ 17 h 23"/>
                <a:gd name="T16" fmla="*/ 0 w 18"/>
                <a:gd name="T17" fmla="*/ 17 h 23"/>
                <a:gd name="T18" fmla="*/ 0 w 18"/>
                <a:gd name="T19" fmla="*/ 17 h 23"/>
                <a:gd name="T20" fmla="*/ 0 w 18"/>
                <a:gd name="T21" fmla="*/ 17 h 23"/>
                <a:gd name="T22" fmla="*/ 7 w 18"/>
                <a:gd name="T23" fmla="*/ 23 h 23"/>
                <a:gd name="T24" fmla="*/ 8 w 18"/>
                <a:gd name="T25" fmla="*/ 23 h 23"/>
                <a:gd name="T26" fmla="*/ 9 w 18"/>
                <a:gd name="T27" fmla="*/ 22 h 23"/>
                <a:gd name="T28" fmla="*/ 9 w 18"/>
                <a:gd name="T29" fmla="*/ 20 h 23"/>
                <a:gd name="T30" fmla="*/ 4 w 18"/>
                <a:gd name="T31" fmla="*/ 16 h 23"/>
                <a:gd name="T32" fmla="*/ 17 w 18"/>
                <a:gd name="T33" fmla="*/ 8 h 23"/>
                <a:gd name="T34" fmla="*/ 18 w 18"/>
                <a:gd name="T35" fmla="*/ 6 h 23"/>
                <a:gd name="T36" fmla="*/ 18 w 18"/>
                <a:gd name="T37" fmla="*/ 4 h 23"/>
                <a:gd name="T38" fmla="*/ 17 w 18"/>
                <a:gd name="T39" fmla="*/ 4 h 23"/>
                <a:gd name="T40" fmla="*/ 4 w 18"/>
                <a:gd name="T41" fmla="*/ 12 h 23"/>
                <a:gd name="T42" fmla="*/ 9 w 18"/>
                <a:gd name="T43" fmla="*/ 2 h 23"/>
                <a:gd name="T44" fmla="*/ 9 w 18"/>
                <a:gd name="T45" fmla="*/ 0 h 23"/>
                <a:gd name="T46" fmla="*/ 8 w 18"/>
                <a:gd name="T4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23">
                  <a:moveTo>
                    <a:pt x="8" y="0"/>
                  </a:moveTo>
                  <a:cubicBezTo>
                    <a:pt x="8" y="0"/>
                    <a:pt x="8" y="0"/>
                    <a:pt x="7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9" y="23"/>
                    <a:pt x="9" y="22"/>
                  </a:cubicBezTo>
                  <a:cubicBezTo>
                    <a:pt x="9" y="21"/>
                    <a:pt x="9" y="20"/>
                    <a:pt x="9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8" y="6"/>
                    <a:pt x="18" y="6"/>
                  </a:cubicBezTo>
                  <a:cubicBezTo>
                    <a:pt x="18" y="5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iś1ídé">
              <a:extLst>
                <a:ext uri="{FF2B5EF4-FFF2-40B4-BE49-F238E27FC236}">
                  <a16:creationId xmlns:a16="http://schemas.microsoft.com/office/drawing/2014/main" id="{DCD3D449-0FDD-4DBB-BF8C-4963EC0EB470}"/>
                </a:ext>
              </a:extLst>
            </p:cNvPr>
            <p:cNvSpPr/>
            <p:nvPr/>
          </p:nvSpPr>
          <p:spPr bwMode="auto">
            <a:xfrm>
              <a:off x="5524501" y="3348038"/>
              <a:ext cx="50800" cy="60325"/>
            </a:xfrm>
            <a:custGeom>
              <a:avLst/>
              <a:gdLst>
                <a:gd name="T0" fmla="*/ 11 w 19"/>
                <a:gd name="T1" fmla="*/ 0 h 23"/>
                <a:gd name="T2" fmla="*/ 10 w 19"/>
                <a:gd name="T3" fmla="*/ 1 h 23"/>
                <a:gd name="T4" fmla="*/ 10 w 19"/>
                <a:gd name="T5" fmla="*/ 3 h 23"/>
                <a:gd name="T6" fmla="*/ 15 w 19"/>
                <a:gd name="T7" fmla="*/ 7 h 23"/>
                <a:gd name="T8" fmla="*/ 2 w 19"/>
                <a:gd name="T9" fmla="*/ 15 h 23"/>
                <a:gd name="T10" fmla="*/ 0 w 19"/>
                <a:gd name="T11" fmla="*/ 17 h 23"/>
                <a:gd name="T12" fmla="*/ 1 w 19"/>
                <a:gd name="T13" fmla="*/ 18 h 23"/>
                <a:gd name="T14" fmla="*/ 2 w 19"/>
                <a:gd name="T15" fmla="*/ 18 h 23"/>
                <a:gd name="T16" fmla="*/ 15 w 19"/>
                <a:gd name="T17" fmla="*/ 10 h 23"/>
                <a:gd name="T18" fmla="*/ 10 w 19"/>
                <a:gd name="T19" fmla="*/ 20 h 23"/>
                <a:gd name="T20" fmla="*/ 10 w 19"/>
                <a:gd name="T21" fmla="*/ 23 h 23"/>
                <a:gd name="T22" fmla="*/ 11 w 19"/>
                <a:gd name="T23" fmla="*/ 23 h 23"/>
                <a:gd name="T24" fmla="*/ 11 w 19"/>
                <a:gd name="T25" fmla="*/ 22 h 23"/>
                <a:gd name="T26" fmla="*/ 19 w 19"/>
                <a:gd name="T27" fmla="*/ 8 h 23"/>
                <a:gd name="T28" fmla="*/ 19 w 19"/>
                <a:gd name="T29" fmla="*/ 8 h 23"/>
                <a:gd name="T30" fmla="*/ 19 w 19"/>
                <a:gd name="T31" fmla="*/ 7 h 23"/>
                <a:gd name="T32" fmla="*/ 19 w 19"/>
                <a:gd name="T33" fmla="*/ 7 h 23"/>
                <a:gd name="T34" fmla="*/ 19 w 19"/>
                <a:gd name="T35" fmla="*/ 6 h 23"/>
                <a:gd name="T36" fmla="*/ 19 w 19"/>
                <a:gd name="T37" fmla="*/ 6 h 23"/>
                <a:gd name="T38" fmla="*/ 19 w 19"/>
                <a:gd name="T39" fmla="*/ 6 h 23"/>
                <a:gd name="T40" fmla="*/ 19 w 19"/>
                <a:gd name="T41" fmla="*/ 5 h 23"/>
                <a:gd name="T42" fmla="*/ 19 w 19"/>
                <a:gd name="T43" fmla="*/ 5 h 23"/>
                <a:gd name="T44" fmla="*/ 11 w 19"/>
                <a:gd name="T45" fmla="*/ 0 h 23"/>
                <a:gd name="T46" fmla="*/ 11 w 19"/>
                <a:gd name="T4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" h="23">
                  <a:moveTo>
                    <a:pt x="11" y="0"/>
                  </a:moveTo>
                  <a:cubicBezTo>
                    <a:pt x="11" y="0"/>
                    <a:pt x="10" y="0"/>
                    <a:pt x="10" y="1"/>
                  </a:cubicBezTo>
                  <a:cubicBezTo>
                    <a:pt x="9" y="2"/>
                    <a:pt x="10" y="3"/>
                    <a:pt x="10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" y="18"/>
                    <a:pt x="1" y="18"/>
                    <a:pt x="2" y="18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9" y="22"/>
                    <a:pt x="10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2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îṧḷidè">
              <a:extLst>
                <a:ext uri="{FF2B5EF4-FFF2-40B4-BE49-F238E27FC236}">
                  <a16:creationId xmlns:a16="http://schemas.microsoft.com/office/drawing/2014/main" id="{2604776D-72EC-4277-8382-5C8B9D3D43E9}"/>
                </a:ext>
              </a:extLst>
            </p:cNvPr>
            <p:cNvSpPr/>
            <p:nvPr/>
          </p:nvSpPr>
          <p:spPr bwMode="auto">
            <a:xfrm>
              <a:off x="5603876" y="3282950"/>
              <a:ext cx="44450" cy="88900"/>
            </a:xfrm>
            <a:custGeom>
              <a:avLst/>
              <a:gdLst>
                <a:gd name="T0" fmla="*/ 16 w 17"/>
                <a:gd name="T1" fmla="*/ 0 h 34"/>
                <a:gd name="T2" fmla="*/ 15 w 17"/>
                <a:gd name="T3" fmla="*/ 1 h 34"/>
                <a:gd name="T4" fmla="*/ 13 w 17"/>
                <a:gd name="T5" fmla="*/ 6 h 34"/>
                <a:gd name="T6" fmla="*/ 13 w 17"/>
                <a:gd name="T7" fmla="*/ 5 h 34"/>
                <a:gd name="T8" fmla="*/ 4 w 17"/>
                <a:gd name="T9" fmla="*/ 14 h 34"/>
                <a:gd name="T10" fmla="*/ 4 w 17"/>
                <a:gd name="T11" fmla="*/ 33 h 34"/>
                <a:gd name="T12" fmla="*/ 7 w 17"/>
                <a:gd name="T13" fmla="*/ 34 h 34"/>
                <a:gd name="T14" fmla="*/ 10 w 17"/>
                <a:gd name="T15" fmla="*/ 33 h 34"/>
                <a:gd name="T16" fmla="*/ 16 w 17"/>
                <a:gd name="T17" fmla="*/ 26 h 34"/>
                <a:gd name="T18" fmla="*/ 16 w 17"/>
                <a:gd name="T19" fmla="*/ 23 h 34"/>
                <a:gd name="T20" fmla="*/ 15 w 17"/>
                <a:gd name="T21" fmla="*/ 23 h 34"/>
                <a:gd name="T22" fmla="*/ 14 w 17"/>
                <a:gd name="T23" fmla="*/ 24 h 34"/>
                <a:gd name="T24" fmla="*/ 7 w 17"/>
                <a:gd name="T25" fmla="*/ 30 h 34"/>
                <a:gd name="T26" fmla="*/ 5 w 17"/>
                <a:gd name="T27" fmla="*/ 29 h 34"/>
                <a:gd name="T28" fmla="*/ 5 w 17"/>
                <a:gd name="T29" fmla="*/ 15 h 34"/>
                <a:gd name="T30" fmla="*/ 12 w 17"/>
                <a:gd name="T31" fmla="*/ 9 h 34"/>
                <a:gd name="T32" fmla="*/ 10 w 17"/>
                <a:gd name="T33" fmla="*/ 13 h 34"/>
                <a:gd name="T34" fmla="*/ 11 w 17"/>
                <a:gd name="T35" fmla="*/ 14 h 34"/>
                <a:gd name="T36" fmla="*/ 11 w 17"/>
                <a:gd name="T37" fmla="*/ 14 h 34"/>
                <a:gd name="T38" fmla="*/ 16 w 17"/>
                <a:gd name="T39" fmla="*/ 10 h 34"/>
                <a:gd name="T40" fmla="*/ 17 w 17"/>
                <a:gd name="T41" fmla="*/ 9 h 34"/>
                <a:gd name="T42" fmla="*/ 16 w 17"/>
                <a:gd name="T43" fmla="*/ 1 h 34"/>
                <a:gd name="T44" fmla="*/ 16 w 17"/>
                <a:gd name="T4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34">
                  <a:moveTo>
                    <a:pt x="16" y="0"/>
                  </a:moveTo>
                  <a:cubicBezTo>
                    <a:pt x="16" y="0"/>
                    <a:pt x="15" y="0"/>
                    <a:pt x="15" y="1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6" y="9"/>
                    <a:pt x="4" y="14"/>
                  </a:cubicBezTo>
                  <a:cubicBezTo>
                    <a:pt x="0" y="21"/>
                    <a:pt x="0" y="29"/>
                    <a:pt x="4" y="33"/>
                  </a:cubicBezTo>
                  <a:cubicBezTo>
                    <a:pt x="4" y="33"/>
                    <a:pt x="5" y="34"/>
                    <a:pt x="7" y="34"/>
                  </a:cubicBezTo>
                  <a:cubicBezTo>
                    <a:pt x="8" y="34"/>
                    <a:pt x="9" y="34"/>
                    <a:pt x="10" y="33"/>
                  </a:cubicBezTo>
                  <a:cubicBezTo>
                    <a:pt x="12" y="32"/>
                    <a:pt x="14" y="29"/>
                    <a:pt x="16" y="26"/>
                  </a:cubicBezTo>
                  <a:cubicBezTo>
                    <a:pt x="16" y="25"/>
                    <a:pt x="16" y="24"/>
                    <a:pt x="16" y="23"/>
                  </a:cubicBezTo>
                  <a:cubicBezTo>
                    <a:pt x="16" y="23"/>
                    <a:pt x="15" y="23"/>
                    <a:pt x="15" y="23"/>
                  </a:cubicBezTo>
                  <a:cubicBezTo>
                    <a:pt x="15" y="23"/>
                    <a:pt x="15" y="23"/>
                    <a:pt x="14" y="24"/>
                  </a:cubicBezTo>
                  <a:cubicBezTo>
                    <a:pt x="12" y="28"/>
                    <a:pt x="10" y="30"/>
                    <a:pt x="7" y="30"/>
                  </a:cubicBezTo>
                  <a:cubicBezTo>
                    <a:pt x="7" y="30"/>
                    <a:pt x="6" y="30"/>
                    <a:pt x="5" y="29"/>
                  </a:cubicBezTo>
                  <a:cubicBezTo>
                    <a:pt x="3" y="27"/>
                    <a:pt x="3" y="21"/>
                    <a:pt x="5" y="15"/>
                  </a:cubicBezTo>
                  <a:cubicBezTo>
                    <a:pt x="7" y="11"/>
                    <a:pt x="9" y="9"/>
                    <a:pt x="12" y="9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ïŝlîḑê">
              <a:extLst>
                <a:ext uri="{FF2B5EF4-FFF2-40B4-BE49-F238E27FC236}">
                  <a16:creationId xmlns:a16="http://schemas.microsoft.com/office/drawing/2014/main" id="{3A4F1EE0-D835-4CC0-B509-04A4BCFFD2B6}"/>
                </a:ext>
              </a:extLst>
            </p:cNvPr>
            <p:cNvSpPr/>
            <p:nvPr/>
          </p:nvSpPr>
          <p:spPr bwMode="auto">
            <a:xfrm>
              <a:off x="6003926" y="2952750"/>
              <a:ext cx="39688" cy="79375"/>
            </a:xfrm>
            <a:custGeom>
              <a:avLst/>
              <a:gdLst>
                <a:gd name="T0" fmla="*/ 14 w 15"/>
                <a:gd name="T1" fmla="*/ 0 h 30"/>
                <a:gd name="T2" fmla="*/ 12 w 15"/>
                <a:gd name="T3" fmla="*/ 1 h 30"/>
                <a:gd name="T4" fmla="*/ 7 w 15"/>
                <a:gd name="T5" fmla="*/ 12 h 30"/>
                <a:gd name="T6" fmla="*/ 2 w 15"/>
                <a:gd name="T7" fmla="*/ 7 h 30"/>
                <a:gd name="T8" fmla="*/ 2 w 15"/>
                <a:gd name="T9" fmla="*/ 7 h 30"/>
                <a:gd name="T10" fmla="*/ 0 w 15"/>
                <a:gd name="T11" fmla="*/ 8 h 30"/>
                <a:gd name="T12" fmla="*/ 0 w 15"/>
                <a:gd name="T13" fmla="*/ 11 h 30"/>
                <a:gd name="T14" fmla="*/ 5 w 15"/>
                <a:gd name="T15" fmla="*/ 16 h 30"/>
                <a:gd name="T16" fmla="*/ 0 w 15"/>
                <a:gd name="T17" fmla="*/ 27 h 30"/>
                <a:gd name="T18" fmla="*/ 0 w 15"/>
                <a:gd name="T19" fmla="*/ 30 h 30"/>
                <a:gd name="T20" fmla="*/ 1 w 15"/>
                <a:gd name="T21" fmla="*/ 30 h 30"/>
                <a:gd name="T22" fmla="*/ 1 w 15"/>
                <a:gd name="T23" fmla="*/ 30 h 30"/>
                <a:gd name="T24" fmla="*/ 2 w 15"/>
                <a:gd name="T25" fmla="*/ 29 h 30"/>
                <a:gd name="T26" fmla="*/ 7 w 15"/>
                <a:gd name="T27" fmla="*/ 18 h 30"/>
                <a:gd name="T28" fmla="*/ 12 w 15"/>
                <a:gd name="T29" fmla="*/ 23 h 30"/>
                <a:gd name="T30" fmla="*/ 13 w 15"/>
                <a:gd name="T31" fmla="*/ 23 h 30"/>
                <a:gd name="T32" fmla="*/ 13 w 15"/>
                <a:gd name="T33" fmla="*/ 23 h 30"/>
                <a:gd name="T34" fmla="*/ 14 w 15"/>
                <a:gd name="T35" fmla="*/ 22 h 30"/>
                <a:gd name="T36" fmla="*/ 14 w 15"/>
                <a:gd name="T37" fmla="*/ 18 h 30"/>
                <a:gd name="T38" fmla="*/ 9 w 15"/>
                <a:gd name="T39" fmla="*/ 14 h 30"/>
                <a:gd name="T40" fmla="*/ 14 w 15"/>
                <a:gd name="T41" fmla="*/ 3 h 30"/>
                <a:gd name="T42" fmla="*/ 14 w 15"/>
                <a:gd name="T43" fmla="*/ 0 h 30"/>
                <a:gd name="T44" fmla="*/ 14 w 15"/>
                <a:gd name="T4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30">
                  <a:moveTo>
                    <a:pt x="14" y="0"/>
                  </a:moveTo>
                  <a:cubicBezTo>
                    <a:pt x="13" y="0"/>
                    <a:pt x="13" y="0"/>
                    <a:pt x="12" y="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7"/>
                    <a:pt x="0" y="8"/>
                  </a:cubicBezTo>
                  <a:cubicBezTo>
                    <a:pt x="0" y="9"/>
                    <a:pt x="0" y="11"/>
                    <a:pt x="0" y="11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0" y="30"/>
                    <a:pt x="0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30"/>
                    <a:pt x="2" y="29"/>
                    <a:pt x="2" y="2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3"/>
                    <a:pt x="14" y="22"/>
                    <a:pt x="14" y="22"/>
                  </a:cubicBezTo>
                  <a:cubicBezTo>
                    <a:pt x="15" y="20"/>
                    <a:pt x="15" y="19"/>
                    <a:pt x="14" y="18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2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íSḻiḋè">
              <a:extLst>
                <a:ext uri="{FF2B5EF4-FFF2-40B4-BE49-F238E27FC236}">
                  <a16:creationId xmlns:a16="http://schemas.microsoft.com/office/drawing/2014/main" id="{52EEEB61-BD91-4228-9D39-85667B1C6827}"/>
                </a:ext>
              </a:extLst>
            </p:cNvPr>
            <p:cNvSpPr/>
            <p:nvPr/>
          </p:nvSpPr>
          <p:spPr bwMode="auto">
            <a:xfrm>
              <a:off x="5692776" y="2051050"/>
              <a:ext cx="2084388" cy="1285875"/>
            </a:xfrm>
            <a:custGeom>
              <a:avLst/>
              <a:gdLst>
                <a:gd name="T0" fmla="*/ 0 w 796"/>
                <a:gd name="T1" fmla="*/ 485 h 492"/>
                <a:gd name="T2" fmla="*/ 0 w 796"/>
                <a:gd name="T3" fmla="*/ 467 h 492"/>
                <a:gd name="T4" fmla="*/ 9 w 796"/>
                <a:gd name="T5" fmla="*/ 452 h 492"/>
                <a:gd name="T6" fmla="*/ 788 w 796"/>
                <a:gd name="T7" fmla="*/ 3 h 492"/>
                <a:gd name="T8" fmla="*/ 796 w 796"/>
                <a:gd name="T9" fmla="*/ 8 h 492"/>
                <a:gd name="T10" fmla="*/ 796 w 796"/>
                <a:gd name="T11" fmla="*/ 25 h 492"/>
                <a:gd name="T12" fmla="*/ 788 w 796"/>
                <a:gd name="T13" fmla="*/ 40 h 492"/>
                <a:gd name="T14" fmla="*/ 9 w 796"/>
                <a:gd name="T15" fmla="*/ 490 h 492"/>
                <a:gd name="T16" fmla="*/ 0 w 796"/>
                <a:gd name="T17" fmla="*/ 485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492">
                  <a:moveTo>
                    <a:pt x="0" y="485"/>
                  </a:moveTo>
                  <a:cubicBezTo>
                    <a:pt x="0" y="467"/>
                    <a:pt x="0" y="467"/>
                    <a:pt x="0" y="467"/>
                  </a:cubicBezTo>
                  <a:cubicBezTo>
                    <a:pt x="0" y="462"/>
                    <a:pt x="4" y="455"/>
                    <a:pt x="9" y="452"/>
                  </a:cubicBezTo>
                  <a:cubicBezTo>
                    <a:pt x="788" y="3"/>
                    <a:pt x="788" y="3"/>
                    <a:pt x="788" y="3"/>
                  </a:cubicBezTo>
                  <a:cubicBezTo>
                    <a:pt x="792" y="0"/>
                    <a:pt x="796" y="2"/>
                    <a:pt x="796" y="8"/>
                  </a:cubicBezTo>
                  <a:cubicBezTo>
                    <a:pt x="796" y="25"/>
                    <a:pt x="796" y="25"/>
                    <a:pt x="796" y="25"/>
                  </a:cubicBezTo>
                  <a:cubicBezTo>
                    <a:pt x="796" y="31"/>
                    <a:pt x="792" y="38"/>
                    <a:pt x="788" y="40"/>
                  </a:cubicBezTo>
                  <a:cubicBezTo>
                    <a:pt x="9" y="490"/>
                    <a:pt x="9" y="490"/>
                    <a:pt x="9" y="490"/>
                  </a:cubicBezTo>
                  <a:cubicBezTo>
                    <a:pt x="4" y="492"/>
                    <a:pt x="0" y="490"/>
                    <a:pt x="0" y="48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ï$liḋê">
              <a:extLst>
                <a:ext uri="{FF2B5EF4-FFF2-40B4-BE49-F238E27FC236}">
                  <a16:creationId xmlns:a16="http://schemas.microsoft.com/office/drawing/2014/main" id="{D68A458E-3986-4F52-B95A-6AD9184C19C0}"/>
                </a:ext>
              </a:extLst>
            </p:cNvPr>
            <p:cNvSpPr/>
            <p:nvPr/>
          </p:nvSpPr>
          <p:spPr bwMode="auto">
            <a:xfrm>
              <a:off x="7708901" y="2078038"/>
              <a:ext cx="60325" cy="82550"/>
            </a:xfrm>
            <a:custGeom>
              <a:avLst/>
              <a:gdLst>
                <a:gd name="T0" fmla="*/ 15 w 23"/>
                <a:gd name="T1" fmla="*/ 9 h 32"/>
                <a:gd name="T2" fmla="*/ 21 w 23"/>
                <a:gd name="T3" fmla="*/ 7 h 32"/>
                <a:gd name="T4" fmla="*/ 21 w 23"/>
                <a:gd name="T5" fmla="*/ 6 h 32"/>
                <a:gd name="T6" fmla="*/ 20 w 23"/>
                <a:gd name="T7" fmla="*/ 6 h 32"/>
                <a:gd name="T8" fmla="*/ 21 w 23"/>
                <a:gd name="T9" fmla="*/ 6 h 32"/>
                <a:gd name="T10" fmla="*/ 20 w 23"/>
                <a:gd name="T11" fmla="*/ 6 h 32"/>
                <a:gd name="T12" fmla="*/ 20 w 23"/>
                <a:gd name="T13" fmla="*/ 6 h 32"/>
                <a:gd name="T14" fmla="*/ 17 w 23"/>
                <a:gd name="T15" fmla="*/ 15 h 32"/>
                <a:gd name="T16" fmla="*/ 17 w 23"/>
                <a:gd name="T17" fmla="*/ 22 h 32"/>
                <a:gd name="T18" fmla="*/ 17 w 23"/>
                <a:gd name="T19" fmla="*/ 22 h 32"/>
                <a:gd name="T20" fmla="*/ 17 w 23"/>
                <a:gd name="T21" fmla="*/ 23 h 32"/>
                <a:gd name="T22" fmla="*/ 17 w 23"/>
                <a:gd name="T23" fmla="*/ 22 h 32"/>
                <a:gd name="T24" fmla="*/ 12 w 23"/>
                <a:gd name="T25" fmla="*/ 22 h 32"/>
                <a:gd name="T26" fmla="*/ 6 w 23"/>
                <a:gd name="T27" fmla="*/ 29 h 32"/>
                <a:gd name="T28" fmla="*/ 6 w 23"/>
                <a:gd name="T29" fmla="*/ 29 h 32"/>
                <a:gd name="T30" fmla="*/ 6 w 23"/>
                <a:gd name="T31" fmla="*/ 29 h 32"/>
                <a:gd name="T32" fmla="*/ 6 w 23"/>
                <a:gd name="T33" fmla="*/ 30 h 32"/>
                <a:gd name="T34" fmla="*/ 7 w 23"/>
                <a:gd name="T35" fmla="*/ 29 h 32"/>
                <a:gd name="T36" fmla="*/ 6 w 23"/>
                <a:gd name="T37" fmla="*/ 29 h 32"/>
                <a:gd name="T38" fmla="*/ 7 w 23"/>
                <a:gd name="T39" fmla="*/ 29 h 32"/>
                <a:gd name="T40" fmla="*/ 7 w 23"/>
                <a:gd name="T41" fmla="*/ 29 h 32"/>
                <a:gd name="T42" fmla="*/ 7 w 23"/>
                <a:gd name="T43" fmla="*/ 20 h 32"/>
                <a:gd name="T44" fmla="*/ 3 w 23"/>
                <a:gd name="T45" fmla="*/ 17 h 32"/>
                <a:gd name="T46" fmla="*/ 3 w 23"/>
                <a:gd name="T47" fmla="*/ 17 h 32"/>
                <a:gd name="T48" fmla="*/ 3 w 23"/>
                <a:gd name="T49" fmla="*/ 17 h 32"/>
                <a:gd name="T50" fmla="*/ 9 w 23"/>
                <a:gd name="T51" fmla="*/ 13 h 32"/>
                <a:gd name="T52" fmla="*/ 13 w 23"/>
                <a:gd name="T53" fmla="*/ 3 h 32"/>
                <a:gd name="T54" fmla="*/ 12 w 23"/>
                <a:gd name="T55" fmla="*/ 3 h 32"/>
                <a:gd name="T56" fmla="*/ 12 w 23"/>
                <a:gd name="T57" fmla="*/ 3 h 32"/>
                <a:gd name="T58" fmla="*/ 11 w 23"/>
                <a:gd name="T59" fmla="*/ 3 h 32"/>
                <a:gd name="T60" fmla="*/ 13 w 23"/>
                <a:gd name="T61" fmla="*/ 2 h 32"/>
                <a:gd name="T62" fmla="*/ 10 w 23"/>
                <a:gd name="T63" fmla="*/ 1 h 32"/>
                <a:gd name="T64" fmla="*/ 7 w 23"/>
                <a:gd name="T65" fmla="*/ 10 h 32"/>
                <a:gd name="T66" fmla="*/ 5 w 23"/>
                <a:gd name="T67" fmla="*/ 22 h 32"/>
                <a:gd name="T68" fmla="*/ 5 w 23"/>
                <a:gd name="T69" fmla="*/ 22 h 32"/>
                <a:gd name="T70" fmla="*/ 5 w 23"/>
                <a:gd name="T71" fmla="*/ 22 h 32"/>
                <a:gd name="T72" fmla="*/ 5 w 23"/>
                <a:gd name="T73" fmla="*/ 22 h 32"/>
                <a:gd name="T74" fmla="*/ 4 w 23"/>
                <a:gd name="T75" fmla="*/ 29 h 32"/>
                <a:gd name="T76" fmla="*/ 8 w 23"/>
                <a:gd name="T77" fmla="*/ 31 h 32"/>
                <a:gd name="T78" fmla="*/ 12 w 23"/>
                <a:gd name="T79" fmla="*/ 24 h 32"/>
                <a:gd name="T80" fmla="*/ 12 w 23"/>
                <a:gd name="T81" fmla="*/ 25 h 32"/>
                <a:gd name="T82" fmla="*/ 12 w 23"/>
                <a:gd name="T83" fmla="*/ 24 h 32"/>
                <a:gd name="T84" fmla="*/ 12 w 23"/>
                <a:gd name="T85" fmla="*/ 25 h 32"/>
                <a:gd name="T86" fmla="*/ 17 w 23"/>
                <a:gd name="T87" fmla="*/ 25 h 32"/>
                <a:gd name="T88" fmla="*/ 18 w 23"/>
                <a:gd name="T89" fmla="*/ 25 h 32"/>
                <a:gd name="T90" fmla="*/ 19 w 23"/>
                <a:gd name="T91" fmla="*/ 15 h 32"/>
                <a:gd name="T92" fmla="*/ 18 w 23"/>
                <a:gd name="T93" fmla="*/ 15 h 32"/>
                <a:gd name="T94" fmla="*/ 23 w 23"/>
                <a:gd name="T95" fmla="*/ 8 h 32"/>
                <a:gd name="T96" fmla="*/ 20 w 23"/>
                <a:gd name="T97" fmla="*/ 4 h 32"/>
                <a:gd name="T98" fmla="*/ 16 w 23"/>
                <a:gd name="T99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" h="32">
                  <a:moveTo>
                    <a:pt x="13" y="2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4"/>
                    <a:pt x="16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2"/>
                    <a:pt x="11" y="22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10" y="12"/>
                    <a:pt x="10" y="1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1" y="0"/>
                    <a:pt x="11" y="1"/>
                    <a:pt x="10" y="1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6"/>
                    <a:pt x="0" y="17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5" y="31"/>
                    <a:pt x="5" y="32"/>
                    <a:pt x="6" y="32"/>
                  </a:cubicBezTo>
                  <a:cubicBezTo>
                    <a:pt x="7" y="32"/>
                    <a:pt x="7" y="31"/>
                    <a:pt x="8" y="31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19" y="24"/>
                    <a:pt x="20" y="23"/>
                    <a:pt x="20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2" y="4"/>
                    <a:pt x="22" y="4"/>
                    <a:pt x="21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4" y="1"/>
                    <a:pt x="14" y="1"/>
                    <a:pt x="14" y="1"/>
                  </a:cubicBezTo>
                  <a:lnTo>
                    <a:pt x="13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iṧḷïḍè">
              <a:extLst>
                <a:ext uri="{FF2B5EF4-FFF2-40B4-BE49-F238E27FC236}">
                  <a16:creationId xmlns:a16="http://schemas.microsoft.com/office/drawing/2014/main" id="{C23A2269-3D05-4074-9666-26A25008C9A0}"/>
                </a:ext>
              </a:extLst>
            </p:cNvPr>
            <p:cNvSpPr/>
            <p:nvPr/>
          </p:nvSpPr>
          <p:spPr bwMode="auto">
            <a:xfrm>
              <a:off x="7794626" y="2001838"/>
              <a:ext cx="82550" cy="52388"/>
            </a:xfrm>
            <a:custGeom>
              <a:avLst/>
              <a:gdLst>
                <a:gd name="T0" fmla="*/ 28 w 31"/>
                <a:gd name="T1" fmla="*/ 0 h 20"/>
                <a:gd name="T2" fmla="*/ 26 w 31"/>
                <a:gd name="T3" fmla="*/ 0 h 20"/>
                <a:gd name="T4" fmla="*/ 2 w 31"/>
                <a:gd name="T5" fmla="*/ 14 h 20"/>
                <a:gd name="T6" fmla="*/ 1 w 31"/>
                <a:gd name="T7" fmla="*/ 18 h 20"/>
                <a:gd name="T8" fmla="*/ 4 w 31"/>
                <a:gd name="T9" fmla="*/ 20 h 20"/>
                <a:gd name="T10" fmla="*/ 5 w 31"/>
                <a:gd name="T11" fmla="*/ 19 h 20"/>
                <a:gd name="T12" fmla="*/ 29 w 31"/>
                <a:gd name="T13" fmla="*/ 5 h 20"/>
                <a:gd name="T14" fmla="*/ 31 w 31"/>
                <a:gd name="T15" fmla="*/ 1 h 20"/>
                <a:gd name="T16" fmla="*/ 28 w 3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8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7"/>
                    <a:pt x="1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5" y="19"/>
                    <a:pt x="5" y="19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1" y="4"/>
                    <a:pt x="31" y="2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îṩḷïḍè">
              <a:extLst>
                <a:ext uri="{FF2B5EF4-FFF2-40B4-BE49-F238E27FC236}">
                  <a16:creationId xmlns:a16="http://schemas.microsoft.com/office/drawing/2014/main" id="{8B6CEE2F-AC78-4318-A75B-AFA0B57B1545}"/>
                </a:ext>
              </a:extLst>
            </p:cNvPr>
            <p:cNvSpPr/>
            <p:nvPr/>
          </p:nvSpPr>
          <p:spPr bwMode="auto">
            <a:xfrm>
              <a:off x="7794626" y="2038350"/>
              <a:ext cx="82550" cy="52388"/>
            </a:xfrm>
            <a:custGeom>
              <a:avLst/>
              <a:gdLst>
                <a:gd name="T0" fmla="*/ 28 w 31"/>
                <a:gd name="T1" fmla="*/ 0 h 20"/>
                <a:gd name="T2" fmla="*/ 26 w 31"/>
                <a:gd name="T3" fmla="*/ 0 h 20"/>
                <a:gd name="T4" fmla="*/ 2 w 31"/>
                <a:gd name="T5" fmla="*/ 14 h 20"/>
                <a:gd name="T6" fmla="*/ 1 w 31"/>
                <a:gd name="T7" fmla="*/ 18 h 20"/>
                <a:gd name="T8" fmla="*/ 4 w 31"/>
                <a:gd name="T9" fmla="*/ 20 h 20"/>
                <a:gd name="T10" fmla="*/ 5 w 31"/>
                <a:gd name="T11" fmla="*/ 19 h 20"/>
                <a:gd name="T12" fmla="*/ 29 w 31"/>
                <a:gd name="T13" fmla="*/ 5 h 20"/>
                <a:gd name="T14" fmla="*/ 31 w 31"/>
                <a:gd name="T15" fmla="*/ 1 h 20"/>
                <a:gd name="T16" fmla="*/ 28 w 3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8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7"/>
                    <a:pt x="1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5" y="20"/>
                    <a:pt x="5" y="19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1" y="4"/>
                    <a:pt x="31" y="3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iṧ1îde">
              <a:extLst>
                <a:ext uri="{FF2B5EF4-FFF2-40B4-BE49-F238E27FC236}">
                  <a16:creationId xmlns:a16="http://schemas.microsoft.com/office/drawing/2014/main" id="{80FBC2C5-31DE-488C-A4CC-1D565F3EB7A0}"/>
                </a:ext>
              </a:extLst>
            </p:cNvPr>
            <p:cNvSpPr/>
            <p:nvPr/>
          </p:nvSpPr>
          <p:spPr bwMode="auto">
            <a:xfrm>
              <a:off x="7794626" y="2074863"/>
              <a:ext cx="82550" cy="52388"/>
            </a:xfrm>
            <a:custGeom>
              <a:avLst/>
              <a:gdLst>
                <a:gd name="T0" fmla="*/ 28 w 31"/>
                <a:gd name="T1" fmla="*/ 0 h 20"/>
                <a:gd name="T2" fmla="*/ 26 w 31"/>
                <a:gd name="T3" fmla="*/ 0 h 20"/>
                <a:gd name="T4" fmla="*/ 2 w 31"/>
                <a:gd name="T5" fmla="*/ 14 h 20"/>
                <a:gd name="T6" fmla="*/ 1 w 31"/>
                <a:gd name="T7" fmla="*/ 18 h 20"/>
                <a:gd name="T8" fmla="*/ 4 w 31"/>
                <a:gd name="T9" fmla="*/ 20 h 20"/>
                <a:gd name="T10" fmla="*/ 5 w 31"/>
                <a:gd name="T11" fmla="*/ 19 h 20"/>
                <a:gd name="T12" fmla="*/ 29 w 31"/>
                <a:gd name="T13" fmla="*/ 5 h 20"/>
                <a:gd name="T14" fmla="*/ 31 w 31"/>
                <a:gd name="T15" fmla="*/ 1 h 20"/>
                <a:gd name="T16" fmla="*/ 28 w 31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28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7"/>
                    <a:pt x="1" y="18"/>
                  </a:cubicBezTo>
                  <a:cubicBezTo>
                    <a:pt x="2" y="19"/>
                    <a:pt x="3" y="20"/>
                    <a:pt x="4" y="20"/>
                  </a:cubicBezTo>
                  <a:cubicBezTo>
                    <a:pt x="4" y="20"/>
                    <a:pt x="5" y="20"/>
                    <a:pt x="5" y="19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1" y="4"/>
                    <a:pt x="31" y="3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</a:path>
              </a:pathLst>
            </a:custGeom>
            <a:solidFill>
              <a:srgbClr val="95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íṣ1ide">
              <a:extLst>
                <a:ext uri="{FF2B5EF4-FFF2-40B4-BE49-F238E27FC236}">
                  <a16:creationId xmlns:a16="http://schemas.microsoft.com/office/drawing/2014/main" id="{13231243-9A5C-4B16-8101-EC2538925370}"/>
                </a:ext>
              </a:extLst>
            </p:cNvPr>
            <p:cNvSpPr/>
            <p:nvPr/>
          </p:nvSpPr>
          <p:spPr bwMode="auto">
            <a:xfrm>
              <a:off x="5353051" y="3368675"/>
              <a:ext cx="41275" cy="173038"/>
            </a:xfrm>
            <a:custGeom>
              <a:avLst/>
              <a:gdLst>
                <a:gd name="T0" fmla="*/ 26 w 26"/>
                <a:gd name="T1" fmla="*/ 15 h 109"/>
                <a:gd name="T2" fmla="*/ 26 w 26"/>
                <a:gd name="T3" fmla="*/ 109 h 109"/>
                <a:gd name="T4" fmla="*/ 0 w 26"/>
                <a:gd name="T5" fmla="*/ 92 h 109"/>
                <a:gd name="T6" fmla="*/ 0 w 26"/>
                <a:gd name="T7" fmla="*/ 0 h 109"/>
                <a:gd name="T8" fmla="*/ 26 w 26"/>
                <a:gd name="T9" fmla="*/ 1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09">
                  <a:moveTo>
                    <a:pt x="26" y="15"/>
                  </a:moveTo>
                  <a:lnTo>
                    <a:pt x="26" y="109"/>
                  </a:lnTo>
                  <a:lnTo>
                    <a:pt x="0" y="92"/>
                  </a:lnTo>
                  <a:lnTo>
                    <a:pt x="0" y="0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EAF7DF0F-3DE3-4D65-B4D9-32D0C7B225C0}"/>
              </a:ext>
            </a:extLst>
          </p:cNvPr>
          <p:cNvSpPr/>
          <p:nvPr/>
        </p:nvSpPr>
        <p:spPr>
          <a:xfrm>
            <a:off x="1111056" y="4294227"/>
            <a:ext cx="6815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92F086C8-B998-4A36-85BA-58A80525727D}"/>
              </a:ext>
            </a:extLst>
          </p:cNvPr>
          <p:cNvSpPr/>
          <p:nvPr/>
        </p:nvSpPr>
        <p:spPr>
          <a:xfrm>
            <a:off x="3955408" y="1479053"/>
            <a:ext cx="547995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b="0" cap="none" spc="0" dirty="0">
                <a:ln w="0"/>
                <a:solidFill>
                  <a:schemeClr val="tx1"/>
                </a:solidFill>
              </a:rPr>
              <a:t>Hi, how are you? Long time no see</a:t>
            </a:r>
            <a:r>
              <a:rPr lang="en-US" altLang="zh-CN" sz="2000" dirty="0">
                <a:ln w="0"/>
              </a:rPr>
              <a:t>!</a:t>
            </a:r>
            <a:endParaRPr lang="en-US" altLang="zh-CN" sz="2000" b="0" cap="none" spc="0" dirty="0">
              <a:ln w="0"/>
              <a:solidFill>
                <a:schemeClr val="tx1"/>
              </a:solidFill>
            </a:endParaRPr>
          </a:p>
          <a:p>
            <a:r>
              <a:rPr lang="en-US" altLang="zh-CN" sz="2000" dirty="0">
                <a:ln w="0"/>
              </a:rPr>
              <a:t>I am fine, and you?</a:t>
            </a:r>
          </a:p>
          <a:p>
            <a:r>
              <a:rPr lang="en-US" altLang="zh-CN" sz="2000" b="0" cap="none" spc="0" dirty="0">
                <a:ln w="0"/>
                <a:solidFill>
                  <a:schemeClr val="tx1"/>
                </a:solidFill>
              </a:rPr>
              <a:t>I am studying Hadoop.</a:t>
            </a:r>
          </a:p>
          <a:p>
            <a:r>
              <a:rPr lang="en-US" altLang="zh-CN" sz="2000" dirty="0">
                <a:ln w="0"/>
              </a:rPr>
              <a:t>Cool! It’s said Group 22 has done a great job!</a:t>
            </a:r>
            <a:endParaRPr lang="en-US" altLang="zh-CN" sz="2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20" name="卷形: 水平 219">
            <a:extLst>
              <a:ext uri="{FF2B5EF4-FFF2-40B4-BE49-F238E27FC236}">
                <a16:creationId xmlns:a16="http://schemas.microsoft.com/office/drawing/2014/main" id="{A394F24C-77F4-4BBB-A33C-757EC869AAFC}"/>
              </a:ext>
            </a:extLst>
          </p:cNvPr>
          <p:cNvSpPr/>
          <p:nvPr/>
        </p:nvSpPr>
        <p:spPr>
          <a:xfrm>
            <a:off x="3531714" y="1124217"/>
            <a:ext cx="6217041" cy="2094109"/>
          </a:xfrm>
          <a:prstGeom prst="horizontalScroll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4993E0AB-E575-43F8-A9FA-711F8525464A}"/>
              </a:ext>
            </a:extLst>
          </p:cNvPr>
          <p:cNvSpPr/>
          <p:nvPr/>
        </p:nvSpPr>
        <p:spPr>
          <a:xfrm>
            <a:off x="3693560" y="4529806"/>
            <a:ext cx="621704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b="0" cap="none" spc="0" dirty="0">
                <a:ln w="0"/>
                <a:solidFill>
                  <a:schemeClr val="tx1"/>
                </a:solidFill>
              </a:rPr>
              <a:t>&lt;1,  Hi, how are you? Long time no see</a:t>
            </a:r>
            <a:r>
              <a:rPr lang="en-US" altLang="zh-CN" sz="2000" dirty="0">
                <a:ln w="0"/>
              </a:rPr>
              <a:t>!&gt;</a:t>
            </a:r>
            <a:endParaRPr lang="en-US" altLang="zh-CN" sz="2000" b="0" cap="none" spc="0" dirty="0">
              <a:ln w="0"/>
              <a:solidFill>
                <a:schemeClr val="tx1"/>
              </a:solidFill>
            </a:endParaRPr>
          </a:p>
          <a:p>
            <a:r>
              <a:rPr lang="en-US" altLang="zh-CN" sz="2000" dirty="0">
                <a:ln w="0"/>
              </a:rPr>
              <a:t>&lt;2,  I am fine, and you?&gt;</a:t>
            </a:r>
          </a:p>
          <a:p>
            <a:r>
              <a:rPr lang="en-US" altLang="zh-CN" sz="2000" b="0" cap="none" spc="0" dirty="0">
                <a:ln w="0"/>
                <a:solidFill>
                  <a:schemeClr val="tx1"/>
                </a:solidFill>
              </a:rPr>
              <a:t>&lt;3,  I am studying Hadoop.&gt;</a:t>
            </a:r>
          </a:p>
          <a:p>
            <a:r>
              <a:rPr lang="en-US" altLang="zh-CN" sz="2000" dirty="0">
                <a:ln w="0"/>
              </a:rPr>
              <a:t>&lt;4,  Cool! It’s said Group 22 has done a great job!&gt;</a:t>
            </a:r>
            <a:endParaRPr lang="en-US" altLang="zh-CN" sz="2000" b="0" cap="none" spc="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221" name="直接箭头连接符 220">
            <a:extLst>
              <a:ext uri="{FF2B5EF4-FFF2-40B4-BE49-F238E27FC236}">
                <a16:creationId xmlns:a16="http://schemas.microsoft.com/office/drawing/2014/main" id="{BD4D8217-E5E9-442A-B6A4-29E29C5580EC}"/>
              </a:ext>
            </a:extLst>
          </p:cNvPr>
          <p:cNvCxnSpPr>
            <a:cxnSpLocks/>
          </p:cNvCxnSpPr>
          <p:nvPr/>
        </p:nvCxnSpPr>
        <p:spPr>
          <a:xfrm>
            <a:off x="6553200" y="3251149"/>
            <a:ext cx="0" cy="11494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5D9DAF6B-BC4F-476F-BE2D-49F13A8A860A}"/>
              </a:ext>
            </a:extLst>
          </p:cNvPr>
          <p:cNvSpPr/>
          <p:nvPr/>
        </p:nvSpPr>
        <p:spPr>
          <a:xfrm>
            <a:off x="6901286" y="3309269"/>
            <a:ext cx="14157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plit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A1732A3E-54BA-4C78-AF28-73D0200DA26C}"/>
              </a:ext>
            </a:extLst>
          </p:cNvPr>
          <p:cNvSpPr/>
          <p:nvPr/>
        </p:nvSpPr>
        <p:spPr>
          <a:xfrm>
            <a:off x="2581275" y="5853245"/>
            <a:ext cx="1581150" cy="6010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Key</a:t>
            </a:r>
          </a:p>
          <a:p>
            <a:pPr algn="ctr"/>
            <a:r>
              <a:rPr lang="en-US" altLang="zh-CN" dirty="0"/>
              <a:t>Line No.</a:t>
            </a:r>
            <a:endParaRPr lang="zh-CN" altLang="en-US" dirty="0"/>
          </a:p>
        </p:txBody>
      </p:sp>
      <p:sp>
        <p:nvSpPr>
          <p:cNvPr id="224" name="矩形 223">
            <a:extLst>
              <a:ext uri="{FF2B5EF4-FFF2-40B4-BE49-F238E27FC236}">
                <a16:creationId xmlns:a16="http://schemas.microsoft.com/office/drawing/2014/main" id="{7DA0B4E6-5BDE-4706-BF38-05BCE29A9539}"/>
              </a:ext>
            </a:extLst>
          </p:cNvPr>
          <p:cNvSpPr/>
          <p:nvPr/>
        </p:nvSpPr>
        <p:spPr>
          <a:xfrm>
            <a:off x="4352925" y="5853245"/>
            <a:ext cx="5257800" cy="6010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Value: String in the line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243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6CFB37-890C-40CD-929D-53D42362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38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844F6A-223E-42A8-8DC4-52D073D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Count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2AF4F0-3B22-4158-836B-AF1A5B57E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Map to &lt;word,1&gt;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BC1B9F-6FA2-49D7-83C7-4A66C6207172}"/>
              </a:ext>
            </a:extLst>
          </p:cNvPr>
          <p:cNvSpPr/>
          <p:nvPr/>
        </p:nvSpPr>
        <p:spPr>
          <a:xfrm>
            <a:off x="804318" y="2904623"/>
            <a:ext cx="1927412" cy="8964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Map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67B8982-B155-4EFD-9F09-B4A02FB80A6D}"/>
              </a:ext>
            </a:extLst>
          </p:cNvPr>
          <p:cNvSpPr/>
          <p:nvPr/>
        </p:nvSpPr>
        <p:spPr>
          <a:xfrm>
            <a:off x="4646590" y="3060470"/>
            <a:ext cx="52434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n w="0"/>
              </a:rPr>
              <a:t>&lt;1,  You said you are cool.&gt;</a:t>
            </a:r>
          </a:p>
        </p:txBody>
      </p:sp>
    </p:spTree>
    <p:extLst>
      <p:ext uri="{BB962C8B-B14F-4D97-AF65-F5344CB8AC3E}">
        <p14:creationId xmlns:p14="http://schemas.microsoft.com/office/powerpoint/2010/main" val="263666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6CFB37-890C-40CD-929D-53D42362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39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844F6A-223E-42A8-8DC4-52D073D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First MR Count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BC1B9F-6FA2-49D7-83C7-4A66C6207172}"/>
              </a:ext>
            </a:extLst>
          </p:cNvPr>
          <p:cNvSpPr/>
          <p:nvPr/>
        </p:nvSpPr>
        <p:spPr>
          <a:xfrm>
            <a:off x="804318" y="2904623"/>
            <a:ext cx="1927412" cy="8964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Map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67B8982-B155-4EFD-9F09-B4A02FB80A6D}"/>
              </a:ext>
            </a:extLst>
          </p:cNvPr>
          <p:cNvSpPr/>
          <p:nvPr/>
        </p:nvSpPr>
        <p:spPr>
          <a:xfrm>
            <a:off x="4627540" y="1907945"/>
            <a:ext cx="52434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ln w="0"/>
              </a:rPr>
              <a:t>&lt;1,  You said you are cool.&gt;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722E2C0-E030-48EB-B168-6DAF6542168C}"/>
              </a:ext>
            </a:extLst>
          </p:cNvPr>
          <p:cNvSpPr/>
          <p:nvPr/>
        </p:nvSpPr>
        <p:spPr>
          <a:xfrm>
            <a:off x="6213271" y="3236200"/>
            <a:ext cx="207202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&lt;you,  1&gt;</a:t>
            </a:r>
          </a:p>
          <a:p>
            <a:pPr algn="dist"/>
            <a:r>
              <a:rPr lang="en-US" altLang="zh-CN" sz="3200" dirty="0">
                <a:ln w="0"/>
              </a:rPr>
              <a:t>&lt;said,  1&gt;</a:t>
            </a:r>
          </a:p>
          <a:p>
            <a:pPr algn="dist"/>
            <a:r>
              <a:rPr lang="en-US" altLang="zh-CN" sz="3200" dirty="0">
                <a:ln w="0"/>
              </a:rPr>
              <a:t>&lt;you,  1&gt;</a:t>
            </a:r>
          </a:p>
          <a:p>
            <a:pPr algn="dist"/>
            <a:r>
              <a:rPr lang="en-US" altLang="zh-CN" sz="3200" dirty="0">
                <a:ln w="0"/>
              </a:rPr>
              <a:t>&lt;are,  1&gt;</a:t>
            </a:r>
          </a:p>
          <a:p>
            <a:pPr algn="dist"/>
            <a:r>
              <a:rPr lang="en-US" altLang="zh-CN" sz="3200" dirty="0">
                <a:ln w="0"/>
              </a:rPr>
              <a:t>&lt;cool, 1&gt;</a:t>
            </a: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843EA0BA-7ADF-496D-BCDE-52F0F01D52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9338" y="827088"/>
            <a:ext cx="5013325" cy="601662"/>
          </a:xfrm>
        </p:spPr>
        <p:txBody>
          <a:bodyPr/>
          <a:lstStyle/>
          <a:p>
            <a:r>
              <a:rPr lang="en-US" altLang="zh-CN" dirty="0"/>
              <a:t>Map to &lt;word,1&gt;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238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BA6B34F-1095-4AA9-9FA3-32FB5DBA4A2F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6" name="Freeform 105">
              <a:extLst>
                <a:ext uri="{FF2B5EF4-FFF2-40B4-BE49-F238E27FC236}">
                  <a16:creationId xmlns:a16="http://schemas.microsoft.com/office/drawing/2014/main" id="{AEACAFD7-8CD2-4851-9DF5-532299C34E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106">
              <a:extLst>
                <a:ext uri="{FF2B5EF4-FFF2-40B4-BE49-F238E27FC236}">
                  <a16:creationId xmlns:a16="http://schemas.microsoft.com/office/drawing/2014/main" id="{E777FC6C-7E1A-44CF-BBAE-D121B27117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7">
              <a:extLst>
                <a:ext uri="{FF2B5EF4-FFF2-40B4-BE49-F238E27FC236}">
                  <a16:creationId xmlns:a16="http://schemas.microsoft.com/office/drawing/2014/main" id="{36F8082A-3F76-40F4-9F47-83E7758541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8">
              <a:extLst>
                <a:ext uri="{FF2B5EF4-FFF2-40B4-BE49-F238E27FC236}">
                  <a16:creationId xmlns:a16="http://schemas.microsoft.com/office/drawing/2014/main" id="{DF6771ED-587C-4E52-8B5A-9D7BA5AB3A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9">
              <a:extLst>
                <a:ext uri="{FF2B5EF4-FFF2-40B4-BE49-F238E27FC236}">
                  <a16:creationId xmlns:a16="http://schemas.microsoft.com/office/drawing/2014/main" id="{AEF9C0F6-A509-41A8-97B5-E2D473CAA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10">
              <a:extLst>
                <a:ext uri="{FF2B5EF4-FFF2-40B4-BE49-F238E27FC236}">
                  <a16:creationId xmlns:a16="http://schemas.microsoft.com/office/drawing/2014/main" id="{E7BDE460-8171-489C-89C6-BFBBEA2DD3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1">
              <a:extLst>
                <a:ext uri="{FF2B5EF4-FFF2-40B4-BE49-F238E27FC236}">
                  <a16:creationId xmlns:a16="http://schemas.microsoft.com/office/drawing/2014/main" id="{AE19B8C3-1874-4D0B-82BA-DC387529B5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2">
              <a:extLst>
                <a:ext uri="{FF2B5EF4-FFF2-40B4-BE49-F238E27FC236}">
                  <a16:creationId xmlns:a16="http://schemas.microsoft.com/office/drawing/2014/main" id="{6A9C200D-F2D8-405E-B055-920E9C346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3">
              <a:extLst>
                <a:ext uri="{FF2B5EF4-FFF2-40B4-BE49-F238E27FC236}">
                  <a16:creationId xmlns:a16="http://schemas.microsoft.com/office/drawing/2014/main" id="{79D64961-723F-4942-9007-A0B9C11912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4">
              <a:extLst>
                <a:ext uri="{FF2B5EF4-FFF2-40B4-BE49-F238E27FC236}">
                  <a16:creationId xmlns:a16="http://schemas.microsoft.com/office/drawing/2014/main" id="{BEA6281E-7FA3-4350-9E1A-ACF8DD23B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5">
              <a:extLst>
                <a:ext uri="{FF2B5EF4-FFF2-40B4-BE49-F238E27FC236}">
                  <a16:creationId xmlns:a16="http://schemas.microsoft.com/office/drawing/2014/main" id="{43977110-BEEA-484B-A0D5-55486378E0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6">
              <a:extLst>
                <a:ext uri="{FF2B5EF4-FFF2-40B4-BE49-F238E27FC236}">
                  <a16:creationId xmlns:a16="http://schemas.microsoft.com/office/drawing/2014/main" id="{D264DB9A-110E-4683-80FE-E8DF2D7474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7">
              <a:extLst>
                <a:ext uri="{FF2B5EF4-FFF2-40B4-BE49-F238E27FC236}">
                  <a16:creationId xmlns:a16="http://schemas.microsoft.com/office/drawing/2014/main" id="{9876357A-8FD7-445C-A0FA-5DDD25A2B7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8">
              <a:extLst>
                <a:ext uri="{FF2B5EF4-FFF2-40B4-BE49-F238E27FC236}">
                  <a16:creationId xmlns:a16="http://schemas.microsoft.com/office/drawing/2014/main" id="{748C6219-3197-4865-B169-37EAD3DC93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9">
              <a:extLst>
                <a:ext uri="{FF2B5EF4-FFF2-40B4-BE49-F238E27FC236}">
                  <a16:creationId xmlns:a16="http://schemas.microsoft.com/office/drawing/2014/main" id="{2EA6F19F-39FB-46E1-9A7E-3BABC16B58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20">
              <a:extLst>
                <a:ext uri="{FF2B5EF4-FFF2-40B4-BE49-F238E27FC236}">
                  <a16:creationId xmlns:a16="http://schemas.microsoft.com/office/drawing/2014/main" id="{8B70E9D2-031D-4C9E-940D-7A8D0A8516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1">
              <a:extLst>
                <a:ext uri="{FF2B5EF4-FFF2-40B4-BE49-F238E27FC236}">
                  <a16:creationId xmlns:a16="http://schemas.microsoft.com/office/drawing/2014/main" id="{84E7033C-B306-4560-9427-FC568753EA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2">
              <a:extLst>
                <a:ext uri="{FF2B5EF4-FFF2-40B4-BE49-F238E27FC236}">
                  <a16:creationId xmlns:a16="http://schemas.microsoft.com/office/drawing/2014/main" id="{755FBA37-8EF9-4CDA-96C8-7FBE96823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3">
              <a:extLst>
                <a:ext uri="{FF2B5EF4-FFF2-40B4-BE49-F238E27FC236}">
                  <a16:creationId xmlns:a16="http://schemas.microsoft.com/office/drawing/2014/main" id="{3525CD63-6824-4A58-964F-DE8FA0D6CF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4">
              <a:extLst>
                <a:ext uri="{FF2B5EF4-FFF2-40B4-BE49-F238E27FC236}">
                  <a16:creationId xmlns:a16="http://schemas.microsoft.com/office/drawing/2014/main" id="{7266553E-D5E7-44E7-82C8-0621B7DDE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5">
              <a:extLst>
                <a:ext uri="{FF2B5EF4-FFF2-40B4-BE49-F238E27FC236}">
                  <a16:creationId xmlns:a16="http://schemas.microsoft.com/office/drawing/2014/main" id="{07574F3E-5B61-4AFC-B65E-3F2A8454C3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6">
              <a:extLst>
                <a:ext uri="{FF2B5EF4-FFF2-40B4-BE49-F238E27FC236}">
                  <a16:creationId xmlns:a16="http://schemas.microsoft.com/office/drawing/2014/main" id="{4ED7559A-AF7D-4118-B1C6-071565F9F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7">
              <a:extLst>
                <a:ext uri="{FF2B5EF4-FFF2-40B4-BE49-F238E27FC236}">
                  <a16:creationId xmlns:a16="http://schemas.microsoft.com/office/drawing/2014/main" id="{6924A453-9ECB-4FEE-A843-659E0147A0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8">
              <a:extLst>
                <a:ext uri="{FF2B5EF4-FFF2-40B4-BE49-F238E27FC236}">
                  <a16:creationId xmlns:a16="http://schemas.microsoft.com/office/drawing/2014/main" id="{3F838B94-31AA-44D3-BB5E-EE4C87B421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9">
              <a:extLst>
                <a:ext uri="{FF2B5EF4-FFF2-40B4-BE49-F238E27FC236}">
                  <a16:creationId xmlns:a16="http://schemas.microsoft.com/office/drawing/2014/main" id="{9FE025CD-22FD-42F8-8D43-883C01BD1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30">
              <a:extLst>
                <a:ext uri="{FF2B5EF4-FFF2-40B4-BE49-F238E27FC236}">
                  <a16:creationId xmlns:a16="http://schemas.microsoft.com/office/drawing/2014/main" id="{AF98113F-7D78-49D7-B49C-74EC229CE5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1">
              <a:extLst>
                <a:ext uri="{FF2B5EF4-FFF2-40B4-BE49-F238E27FC236}">
                  <a16:creationId xmlns:a16="http://schemas.microsoft.com/office/drawing/2014/main" id="{987E95DB-C783-4500-A69A-C470060BEA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2">
              <a:extLst>
                <a:ext uri="{FF2B5EF4-FFF2-40B4-BE49-F238E27FC236}">
                  <a16:creationId xmlns:a16="http://schemas.microsoft.com/office/drawing/2014/main" id="{F71CF6BC-FD6C-4633-99AE-3DFBBA535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3">
              <a:extLst>
                <a:ext uri="{FF2B5EF4-FFF2-40B4-BE49-F238E27FC236}">
                  <a16:creationId xmlns:a16="http://schemas.microsoft.com/office/drawing/2014/main" id="{6486144C-6B15-4CE8-B940-5B399C572D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4">
              <a:extLst>
                <a:ext uri="{FF2B5EF4-FFF2-40B4-BE49-F238E27FC236}">
                  <a16:creationId xmlns:a16="http://schemas.microsoft.com/office/drawing/2014/main" id="{66431074-2E63-4CB7-88F5-99157460E0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5">
              <a:extLst>
                <a:ext uri="{FF2B5EF4-FFF2-40B4-BE49-F238E27FC236}">
                  <a16:creationId xmlns:a16="http://schemas.microsoft.com/office/drawing/2014/main" id="{7FD50E61-7E60-4EB5-B925-49879EF52C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6">
              <a:extLst>
                <a:ext uri="{FF2B5EF4-FFF2-40B4-BE49-F238E27FC236}">
                  <a16:creationId xmlns:a16="http://schemas.microsoft.com/office/drawing/2014/main" id="{1E3786E1-A3C6-418E-861D-ABB4A61CF0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7">
              <a:extLst>
                <a:ext uri="{FF2B5EF4-FFF2-40B4-BE49-F238E27FC236}">
                  <a16:creationId xmlns:a16="http://schemas.microsoft.com/office/drawing/2014/main" id="{A6ADCDE7-AA77-48D7-A55E-1065D262FF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8">
              <a:extLst>
                <a:ext uri="{FF2B5EF4-FFF2-40B4-BE49-F238E27FC236}">
                  <a16:creationId xmlns:a16="http://schemas.microsoft.com/office/drawing/2014/main" id="{F13B4672-4A57-474E-8F0D-8E01F420E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9">
              <a:extLst>
                <a:ext uri="{FF2B5EF4-FFF2-40B4-BE49-F238E27FC236}">
                  <a16:creationId xmlns:a16="http://schemas.microsoft.com/office/drawing/2014/main" id="{D677DFD2-E5D0-40EA-B50D-255F927C72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40">
              <a:extLst>
                <a:ext uri="{FF2B5EF4-FFF2-40B4-BE49-F238E27FC236}">
                  <a16:creationId xmlns:a16="http://schemas.microsoft.com/office/drawing/2014/main" id="{57C85EF3-3373-4EDA-A058-E3958147C5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1">
              <a:extLst>
                <a:ext uri="{FF2B5EF4-FFF2-40B4-BE49-F238E27FC236}">
                  <a16:creationId xmlns:a16="http://schemas.microsoft.com/office/drawing/2014/main" id="{01E879A9-CF4F-4714-9C22-91EC7EE01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pic>
        <p:nvPicPr>
          <p:cNvPr id="215" name="图片 214">
            <a:extLst>
              <a:ext uri="{FF2B5EF4-FFF2-40B4-BE49-F238E27FC236}">
                <a16:creationId xmlns:a16="http://schemas.microsoft.com/office/drawing/2014/main" id="{259B8D75-F3A8-422C-B35A-CB74AB4B39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44" y="3739909"/>
            <a:ext cx="6960072" cy="2773464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84283D-E128-4185-B014-75A0E1E0F4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8FB78C-4843-41FB-A6B2-6AADB394F2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Group 22</a:t>
            </a:r>
            <a:endParaRPr lang="zh-CN" altLang="en-US" dirty="0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AFBAE54A-5128-44B2-B7C4-B74DB83C04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52F9B30E-2181-4EA8-9DAF-F4284FE537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What is the problem?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28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6CFB37-890C-40CD-929D-53D42362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40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844F6A-223E-42A8-8DC4-52D073D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First MR Count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2AF4F0-3B22-4158-836B-AF1A5B57E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Combine before Reduce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BC1B9F-6FA2-49D7-83C7-4A66C6207172}"/>
              </a:ext>
            </a:extLst>
          </p:cNvPr>
          <p:cNvSpPr/>
          <p:nvPr/>
        </p:nvSpPr>
        <p:spPr>
          <a:xfrm>
            <a:off x="643776" y="2980764"/>
            <a:ext cx="1927412" cy="896471"/>
          </a:xfrm>
          <a:prstGeom prst="rect">
            <a:avLst/>
          </a:prstGeom>
          <a:solidFill>
            <a:srgbClr val="003F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Combine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2377CD8-A102-454D-90DE-C7907670A2C7}"/>
              </a:ext>
            </a:extLst>
          </p:cNvPr>
          <p:cNvSpPr/>
          <p:nvPr/>
        </p:nvSpPr>
        <p:spPr>
          <a:xfrm>
            <a:off x="5059988" y="2244265"/>
            <a:ext cx="207202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&lt;you,  1&gt;</a:t>
            </a:r>
          </a:p>
          <a:p>
            <a:pPr algn="dist"/>
            <a:r>
              <a:rPr lang="en-US" altLang="zh-CN" sz="3200" dirty="0">
                <a:ln w="0"/>
              </a:rPr>
              <a:t>&lt;said,  1&gt;</a:t>
            </a:r>
          </a:p>
          <a:p>
            <a:pPr algn="dist"/>
            <a:r>
              <a:rPr lang="en-US" altLang="zh-CN" sz="3200" dirty="0">
                <a:ln w="0"/>
              </a:rPr>
              <a:t>&lt;you,  1&gt;</a:t>
            </a:r>
          </a:p>
          <a:p>
            <a:pPr algn="dist"/>
            <a:r>
              <a:rPr lang="en-US" altLang="zh-CN" sz="3200" dirty="0">
                <a:ln w="0"/>
              </a:rPr>
              <a:t>&lt;are,  1&gt;</a:t>
            </a:r>
          </a:p>
          <a:p>
            <a:pPr algn="dist"/>
            <a:r>
              <a:rPr lang="en-US" altLang="zh-CN" sz="3200" dirty="0">
                <a:ln w="0"/>
              </a:rPr>
              <a:t>&lt;cool, 1&gt;</a:t>
            </a:r>
          </a:p>
        </p:txBody>
      </p:sp>
    </p:spTree>
    <p:extLst>
      <p:ext uri="{BB962C8B-B14F-4D97-AF65-F5344CB8AC3E}">
        <p14:creationId xmlns:p14="http://schemas.microsoft.com/office/powerpoint/2010/main" val="949018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6CFB37-890C-40CD-929D-53D42362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41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844F6A-223E-42A8-8DC4-52D073D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Count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2AF4F0-3B22-4158-836B-AF1A5B57E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Combine before Reduce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BC1B9F-6FA2-49D7-83C7-4A66C6207172}"/>
              </a:ext>
            </a:extLst>
          </p:cNvPr>
          <p:cNvSpPr/>
          <p:nvPr/>
        </p:nvSpPr>
        <p:spPr>
          <a:xfrm>
            <a:off x="643776" y="2980764"/>
            <a:ext cx="1927412" cy="896471"/>
          </a:xfrm>
          <a:prstGeom prst="rect">
            <a:avLst/>
          </a:prstGeom>
          <a:solidFill>
            <a:srgbClr val="003F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Combine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2377CD8-A102-454D-90DE-C7907670A2C7}"/>
              </a:ext>
            </a:extLst>
          </p:cNvPr>
          <p:cNvSpPr/>
          <p:nvPr/>
        </p:nvSpPr>
        <p:spPr>
          <a:xfrm>
            <a:off x="3366093" y="2644169"/>
            <a:ext cx="20720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&lt;you,  1&gt;</a:t>
            </a:r>
          </a:p>
          <a:p>
            <a:pPr algn="dist"/>
            <a:r>
              <a:rPr lang="en-US" altLang="zh-CN" sz="3200" dirty="0">
                <a:ln w="0"/>
              </a:rPr>
              <a:t>&lt;you,  1&gt;</a:t>
            </a:r>
          </a:p>
          <a:p>
            <a:pPr algn="dist"/>
            <a:r>
              <a:rPr lang="en-US" altLang="zh-CN" sz="3200" dirty="0">
                <a:ln w="0"/>
              </a:rPr>
              <a:t>&lt;you,  1&gt;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15DA564-2649-413A-A8C5-2CECC88ECCBA}"/>
              </a:ext>
            </a:extLst>
          </p:cNvPr>
          <p:cNvSpPr/>
          <p:nvPr/>
        </p:nvSpPr>
        <p:spPr>
          <a:xfrm>
            <a:off x="6245095" y="2764360"/>
            <a:ext cx="20720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&lt;are, 1&gt;</a:t>
            </a:r>
          </a:p>
          <a:p>
            <a:pPr algn="dist"/>
            <a:r>
              <a:rPr lang="en-US" altLang="zh-CN" sz="3200" dirty="0">
                <a:ln w="0"/>
              </a:rPr>
              <a:t>&lt;are, 1&gt;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40F20C-36AE-4D7A-82AA-5124F20F83D2}"/>
              </a:ext>
            </a:extLst>
          </p:cNvPr>
          <p:cNvSpPr/>
          <p:nvPr/>
        </p:nvSpPr>
        <p:spPr>
          <a:xfrm>
            <a:off x="9112024" y="2844224"/>
            <a:ext cx="2072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&lt;cool, 1&gt;</a:t>
            </a:r>
          </a:p>
        </p:txBody>
      </p:sp>
    </p:spTree>
    <p:extLst>
      <p:ext uri="{BB962C8B-B14F-4D97-AF65-F5344CB8AC3E}">
        <p14:creationId xmlns:p14="http://schemas.microsoft.com/office/powerpoint/2010/main" val="2200878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6CFB37-890C-40CD-929D-53D42362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42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844F6A-223E-42A8-8DC4-52D073D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Count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2AF4F0-3B22-4158-836B-AF1A5B57E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Combine before Reduce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BC1B9F-6FA2-49D7-83C7-4A66C6207172}"/>
              </a:ext>
            </a:extLst>
          </p:cNvPr>
          <p:cNvSpPr/>
          <p:nvPr/>
        </p:nvSpPr>
        <p:spPr>
          <a:xfrm>
            <a:off x="643776" y="2980764"/>
            <a:ext cx="1927412" cy="896471"/>
          </a:xfrm>
          <a:prstGeom prst="rect">
            <a:avLst/>
          </a:prstGeom>
          <a:solidFill>
            <a:srgbClr val="003F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Combine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2377CD8-A102-454D-90DE-C7907670A2C7}"/>
              </a:ext>
            </a:extLst>
          </p:cNvPr>
          <p:cNvSpPr/>
          <p:nvPr/>
        </p:nvSpPr>
        <p:spPr>
          <a:xfrm>
            <a:off x="3378166" y="2059394"/>
            <a:ext cx="20720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&lt;you,  1&gt;</a:t>
            </a:r>
          </a:p>
          <a:p>
            <a:pPr algn="dist"/>
            <a:r>
              <a:rPr lang="en-US" altLang="zh-CN" sz="3200" dirty="0">
                <a:ln w="0"/>
              </a:rPr>
              <a:t>&lt;you,  1&gt;</a:t>
            </a:r>
          </a:p>
          <a:p>
            <a:pPr algn="dist"/>
            <a:r>
              <a:rPr lang="en-US" altLang="zh-CN" sz="3200" dirty="0">
                <a:ln w="0"/>
              </a:rPr>
              <a:t>&lt;you,  1&gt;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15DA564-2649-413A-A8C5-2CECC88ECCBA}"/>
              </a:ext>
            </a:extLst>
          </p:cNvPr>
          <p:cNvSpPr/>
          <p:nvPr/>
        </p:nvSpPr>
        <p:spPr>
          <a:xfrm>
            <a:off x="6244801" y="2259449"/>
            <a:ext cx="20720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&lt;are, 1&gt;</a:t>
            </a:r>
          </a:p>
          <a:p>
            <a:pPr algn="dist"/>
            <a:r>
              <a:rPr lang="en-US" altLang="zh-CN" sz="3200" dirty="0">
                <a:ln w="0"/>
              </a:rPr>
              <a:t>&lt;are, 1&gt;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40F20C-36AE-4D7A-82AA-5124F20F83D2}"/>
              </a:ext>
            </a:extLst>
          </p:cNvPr>
          <p:cNvSpPr/>
          <p:nvPr/>
        </p:nvSpPr>
        <p:spPr>
          <a:xfrm>
            <a:off x="9111436" y="2410179"/>
            <a:ext cx="2072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&lt;cool, 1&gt;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09B15C-42DD-4F7C-AE0F-D7DFFB5590BB}"/>
              </a:ext>
            </a:extLst>
          </p:cNvPr>
          <p:cNvSpPr/>
          <p:nvPr/>
        </p:nvSpPr>
        <p:spPr>
          <a:xfrm>
            <a:off x="2880227" y="4585958"/>
            <a:ext cx="30679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&lt;you,  &lt;1,1,1&gt;&gt;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4284EB3-E7E1-4828-A119-ACB0D47FB50C}"/>
              </a:ext>
            </a:extLst>
          </p:cNvPr>
          <p:cNvSpPr/>
          <p:nvPr/>
        </p:nvSpPr>
        <p:spPr>
          <a:xfrm>
            <a:off x="6096000" y="4585957"/>
            <a:ext cx="26315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&lt;are,  &lt;1,1&gt;&gt;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7BB80E8-696A-476D-88B1-048891B97DA3}"/>
              </a:ext>
            </a:extLst>
          </p:cNvPr>
          <p:cNvSpPr/>
          <p:nvPr/>
        </p:nvSpPr>
        <p:spPr>
          <a:xfrm>
            <a:off x="9111436" y="4585956"/>
            <a:ext cx="2072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&lt;cool,  1&gt;</a:t>
            </a:r>
          </a:p>
        </p:txBody>
      </p:sp>
    </p:spTree>
    <p:extLst>
      <p:ext uri="{BB962C8B-B14F-4D97-AF65-F5344CB8AC3E}">
        <p14:creationId xmlns:p14="http://schemas.microsoft.com/office/powerpoint/2010/main" val="1962259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6CFB37-890C-40CD-929D-53D42362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43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844F6A-223E-42A8-8DC4-52D073D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Count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2AF4F0-3B22-4158-836B-AF1A5B57E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Combine before Reduce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BC1B9F-6FA2-49D7-83C7-4A66C6207172}"/>
              </a:ext>
            </a:extLst>
          </p:cNvPr>
          <p:cNvSpPr/>
          <p:nvPr/>
        </p:nvSpPr>
        <p:spPr>
          <a:xfrm>
            <a:off x="643776" y="2980764"/>
            <a:ext cx="1927412" cy="896471"/>
          </a:xfrm>
          <a:prstGeom prst="rect">
            <a:avLst/>
          </a:prstGeom>
          <a:solidFill>
            <a:srgbClr val="003F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Combine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09B15C-42DD-4F7C-AE0F-D7DFFB5590BB}"/>
              </a:ext>
            </a:extLst>
          </p:cNvPr>
          <p:cNvSpPr/>
          <p:nvPr/>
        </p:nvSpPr>
        <p:spPr>
          <a:xfrm>
            <a:off x="3016029" y="2331646"/>
            <a:ext cx="30679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&lt;you,  &lt;1,1,1&gt;&gt;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4284EB3-E7E1-4828-A119-ACB0D47FB50C}"/>
              </a:ext>
            </a:extLst>
          </p:cNvPr>
          <p:cNvSpPr/>
          <p:nvPr/>
        </p:nvSpPr>
        <p:spPr>
          <a:xfrm>
            <a:off x="6231802" y="2331645"/>
            <a:ext cx="26315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&lt;are,  &lt;1,1&gt;&gt;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7BB80E8-696A-476D-88B1-048891B97DA3}"/>
              </a:ext>
            </a:extLst>
          </p:cNvPr>
          <p:cNvSpPr/>
          <p:nvPr/>
        </p:nvSpPr>
        <p:spPr>
          <a:xfrm>
            <a:off x="9247238" y="2331644"/>
            <a:ext cx="2072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&lt;cool,  1&gt;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E2D2398-14AA-4802-A9B6-1B2340100BDB}"/>
              </a:ext>
            </a:extLst>
          </p:cNvPr>
          <p:cNvSpPr/>
          <p:nvPr/>
        </p:nvSpPr>
        <p:spPr>
          <a:xfrm>
            <a:off x="3405327" y="4145577"/>
            <a:ext cx="21444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&lt;you,  3&gt;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F556CC0-5034-43A0-90C6-9F371C3F6683}"/>
              </a:ext>
            </a:extLst>
          </p:cNvPr>
          <p:cNvSpPr/>
          <p:nvPr/>
        </p:nvSpPr>
        <p:spPr>
          <a:xfrm>
            <a:off x="6458768" y="4145575"/>
            <a:ext cx="21444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&lt;are,  2&gt;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E1501C-F171-4537-8983-3F24F55132C3}"/>
              </a:ext>
            </a:extLst>
          </p:cNvPr>
          <p:cNvSpPr/>
          <p:nvPr/>
        </p:nvSpPr>
        <p:spPr>
          <a:xfrm>
            <a:off x="9211026" y="4189118"/>
            <a:ext cx="2072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&lt;cool,  1&gt;</a:t>
            </a:r>
          </a:p>
        </p:txBody>
      </p:sp>
    </p:spTree>
    <p:extLst>
      <p:ext uri="{BB962C8B-B14F-4D97-AF65-F5344CB8AC3E}">
        <p14:creationId xmlns:p14="http://schemas.microsoft.com/office/powerpoint/2010/main" val="165896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6CFB37-890C-40CD-929D-53D42362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44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844F6A-223E-42A8-8DC4-52D073D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First MR Reduce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2AF4F0-3B22-4158-836B-AF1A5B57E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Reduce doing the same work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E139FA-50D2-4923-8105-A6D840715A0C}"/>
              </a:ext>
            </a:extLst>
          </p:cNvPr>
          <p:cNvSpPr/>
          <p:nvPr/>
        </p:nvSpPr>
        <p:spPr>
          <a:xfrm>
            <a:off x="590774" y="2980764"/>
            <a:ext cx="1927412" cy="8964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Reduce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10E9A2-BD1D-4363-BC5B-67DC910E06F9}"/>
              </a:ext>
            </a:extLst>
          </p:cNvPr>
          <p:cNvSpPr/>
          <p:nvPr/>
        </p:nvSpPr>
        <p:spPr>
          <a:xfrm>
            <a:off x="3016029" y="2331646"/>
            <a:ext cx="30679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&lt;you,  &lt;3,3,3&gt;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EC73123-F4BE-4093-BEF7-657DE6E921AE}"/>
              </a:ext>
            </a:extLst>
          </p:cNvPr>
          <p:cNvSpPr/>
          <p:nvPr/>
        </p:nvSpPr>
        <p:spPr>
          <a:xfrm>
            <a:off x="6231802" y="2331645"/>
            <a:ext cx="26315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&lt;are,  &lt;2,2&gt;&gt;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85F7F8F-930B-4468-B654-7A6842A96528}"/>
              </a:ext>
            </a:extLst>
          </p:cNvPr>
          <p:cNvSpPr/>
          <p:nvPr/>
        </p:nvSpPr>
        <p:spPr>
          <a:xfrm>
            <a:off x="9247237" y="2331644"/>
            <a:ext cx="26315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&lt;cool,&lt;1,1&gt;&gt;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4353EEB-B744-4EB0-8C42-C6258FCBE3B0}"/>
              </a:ext>
            </a:extLst>
          </p:cNvPr>
          <p:cNvSpPr/>
          <p:nvPr/>
        </p:nvSpPr>
        <p:spPr>
          <a:xfrm>
            <a:off x="3405327" y="4145577"/>
            <a:ext cx="21444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&lt;you,  9&gt;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EE2A352-29F0-4B62-8572-8FAB771F575D}"/>
              </a:ext>
            </a:extLst>
          </p:cNvPr>
          <p:cNvSpPr/>
          <p:nvPr/>
        </p:nvSpPr>
        <p:spPr>
          <a:xfrm>
            <a:off x="6458768" y="4145575"/>
            <a:ext cx="21444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&lt;are,  4&gt;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235A40-1186-4BCD-A5E9-751D6C241588}"/>
              </a:ext>
            </a:extLst>
          </p:cNvPr>
          <p:cNvSpPr/>
          <p:nvPr/>
        </p:nvSpPr>
        <p:spPr>
          <a:xfrm>
            <a:off x="9211026" y="4189118"/>
            <a:ext cx="2072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&lt;cool,  2&gt;</a:t>
            </a:r>
          </a:p>
        </p:txBody>
      </p:sp>
    </p:spTree>
    <p:extLst>
      <p:ext uri="{BB962C8B-B14F-4D97-AF65-F5344CB8AC3E}">
        <p14:creationId xmlns:p14="http://schemas.microsoft.com/office/powerpoint/2010/main" val="408464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6CFB37-890C-40CD-929D-53D42362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45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844F6A-223E-42A8-8DC4-52D073D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Second MR Map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BC1B9F-6FA2-49D7-83C7-4A66C6207172}"/>
              </a:ext>
            </a:extLst>
          </p:cNvPr>
          <p:cNvSpPr/>
          <p:nvPr/>
        </p:nvSpPr>
        <p:spPr>
          <a:xfrm>
            <a:off x="643776" y="2980764"/>
            <a:ext cx="1927412" cy="896471"/>
          </a:xfrm>
          <a:prstGeom prst="rect">
            <a:avLst/>
          </a:prstGeom>
          <a:solidFill>
            <a:srgbClr val="003F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Map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09B15C-42DD-4F7C-AE0F-D7DFFB5590BB}"/>
              </a:ext>
            </a:extLst>
          </p:cNvPr>
          <p:cNvSpPr/>
          <p:nvPr/>
        </p:nvSpPr>
        <p:spPr>
          <a:xfrm>
            <a:off x="3016029" y="2331646"/>
            <a:ext cx="23179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&lt;you,  3&gt;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4284EB3-E7E1-4828-A119-ACB0D47FB50C}"/>
              </a:ext>
            </a:extLst>
          </p:cNvPr>
          <p:cNvSpPr/>
          <p:nvPr/>
        </p:nvSpPr>
        <p:spPr>
          <a:xfrm>
            <a:off x="6231802" y="2331645"/>
            <a:ext cx="23179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&lt;are,  3&gt;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7BB80E8-696A-476D-88B1-048891B97DA3}"/>
              </a:ext>
            </a:extLst>
          </p:cNvPr>
          <p:cNvSpPr/>
          <p:nvPr/>
        </p:nvSpPr>
        <p:spPr>
          <a:xfrm>
            <a:off x="9247238" y="2331644"/>
            <a:ext cx="2072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&lt;cool,  2&gt;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E2D2398-14AA-4802-A9B6-1B2340100BDB}"/>
              </a:ext>
            </a:extLst>
          </p:cNvPr>
          <p:cNvSpPr/>
          <p:nvPr/>
        </p:nvSpPr>
        <p:spPr>
          <a:xfrm>
            <a:off x="2571188" y="4145577"/>
            <a:ext cx="29785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&lt;&lt;3,you&gt;,you&gt;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F556CC0-5034-43A0-90C6-9F371C3F6683}"/>
              </a:ext>
            </a:extLst>
          </p:cNvPr>
          <p:cNvSpPr/>
          <p:nvPr/>
        </p:nvSpPr>
        <p:spPr>
          <a:xfrm>
            <a:off x="5943600" y="4145575"/>
            <a:ext cx="2763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&lt;&lt;3,are&gt;,are&gt;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E1501C-F171-4537-8983-3F24F55132C3}"/>
              </a:ext>
            </a:extLst>
          </p:cNvPr>
          <p:cNvSpPr/>
          <p:nvPr/>
        </p:nvSpPr>
        <p:spPr>
          <a:xfrm>
            <a:off x="8892053" y="4189118"/>
            <a:ext cx="30865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&lt;&lt;2,cool&gt;,cool&gt;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CDE4F65-AE55-474B-ACE7-B2C64E2756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1820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6CFB37-890C-40CD-929D-53D42362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46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844F6A-223E-42A8-8DC4-52D073D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Second MR Sort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2AF4F0-3B22-4158-836B-AF1A5B57E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Combine before Reduce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BC1B9F-6FA2-49D7-83C7-4A66C6207172}"/>
              </a:ext>
            </a:extLst>
          </p:cNvPr>
          <p:cNvSpPr/>
          <p:nvPr/>
        </p:nvSpPr>
        <p:spPr>
          <a:xfrm>
            <a:off x="643776" y="2980764"/>
            <a:ext cx="1927412" cy="896471"/>
          </a:xfrm>
          <a:prstGeom prst="rect">
            <a:avLst/>
          </a:prstGeom>
          <a:solidFill>
            <a:srgbClr val="003F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Map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E2D2398-14AA-4802-A9B6-1B2340100BDB}"/>
              </a:ext>
            </a:extLst>
          </p:cNvPr>
          <p:cNvSpPr/>
          <p:nvPr/>
        </p:nvSpPr>
        <p:spPr>
          <a:xfrm>
            <a:off x="2723588" y="1778297"/>
            <a:ext cx="29785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&lt;&lt;3,you&gt;,you&gt;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F556CC0-5034-43A0-90C6-9F371C3F6683}"/>
              </a:ext>
            </a:extLst>
          </p:cNvPr>
          <p:cNvSpPr/>
          <p:nvPr/>
        </p:nvSpPr>
        <p:spPr>
          <a:xfrm>
            <a:off x="6096000" y="1778295"/>
            <a:ext cx="2763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&lt;&lt;3,are&gt;,are&gt;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E1501C-F171-4537-8983-3F24F55132C3}"/>
              </a:ext>
            </a:extLst>
          </p:cNvPr>
          <p:cNvSpPr/>
          <p:nvPr/>
        </p:nvSpPr>
        <p:spPr>
          <a:xfrm>
            <a:off x="9044453" y="1821838"/>
            <a:ext cx="30865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&lt;&lt;2,cool&gt;,cool&gt;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4AFD82-00BB-4CE7-9A6D-8B3BFFB360D7}"/>
              </a:ext>
            </a:extLst>
          </p:cNvPr>
          <p:cNvSpPr/>
          <p:nvPr/>
        </p:nvSpPr>
        <p:spPr>
          <a:xfrm>
            <a:off x="3048000" y="2750132"/>
            <a:ext cx="85002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kern="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int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minus </a:t>
            </a:r>
            <a:r>
              <a:rPr lang="en-US" altLang="zh-CN" kern="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c2</a:t>
            </a:r>
            <a:r>
              <a:rPr lang="en-US" altLang="zh-CN" kern="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.getFirstKey().</a:t>
            </a:r>
            <a:r>
              <a:rPr lang="en-US" altLang="zh-CN" kern="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compareTo</a:t>
            </a:r>
            <a:r>
              <a:rPr lang="en-US" altLang="zh-CN" kern="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c1</a:t>
            </a:r>
            <a:r>
              <a:rPr lang="en-US" altLang="zh-CN" kern="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.getFirstKey());</a:t>
            </a:r>
            <a:br>
              <a:rPr lang="en-US" altLang="zh-CN" kern="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br>
              <a:rPr lang="en-US" altLang="zh-CN" kern="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if </a:t>
            </a:r>
            <a:r>
              <a:rPr lang="en-US" altLang="zh-CN" kern="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minus </a:t>
            </a:r>
            <a:r>
              <a:rPr lang="en-US" altLang="zh-CN" kern="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!= </a:t>
            </a:r>
            <a:r>
              <a:rPr lang="en-US" altLang="zh-CN" kern="0" dirty="0">
                <a:solidFill>
                  <a:srgbClr val="1750EB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kern="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){</a:t>
            </a:r>
            <a:br>
              <a:rPr lang="en-US" altLang="zh-CN" kern="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zh-CN" kern="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return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minus</a:t>
            </a:r>
            <a:r>
              <a:rPr lang="en-US" altLang="zh-CN" kern="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br>
              <a:rPr lang="en-US" altLang="zh-CN" kern="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 </a:t>
            </a:r>
            <a:r>
              <a:rPr lang="en-US" altLang="zh-CN" kern="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else </a:t>
            </a:r>
            <a:r>
              <a:rPr lang="en-US" altLang="zh-CN" kern="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br>
              <a:rPr lang="en-US" altLang="zh-CN" kern="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zh-CN" kern="0" dirty="0">
                <a:solidFill>
                  <a:srgbClr val="0033B3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return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c1</a:t>
            </a:r>
            <a:r>
              <a:rPr lang="en-US" altLang="zh-CN" kern="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.getSecondKey().</a:t>
            </a:r>
            <a:r>
              <a:rPr lang="en-US" altLang="zh-CN" kern="0" dirty="0" err="1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compareTo</a:t>
            </a:r>
            <a:r>
              <a:rPr lang="en-US" altLang="zh-CN" kern="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c2</a:t>
            </a:r>
            <a:r>
              <a:rPr lang="en-US" altLang="zh-CN" kern="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.getSecondKey());</a:t>
            </a:r>
            <a:br>
              <a:rPr lang="en-US" altLang="zh-CN" kern="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kern="0" dirty="0">
                <a:solidFill>
                  <a:srgbClr val="080808"/>
                </a:solidFill>
                <a:latin typeface="Courier New" panose="020703090202050204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64C25FE-555F-41B5-88C5-E852A0121ABD}"/>
              </a:ext>
            </a:extLst>
          </p:cNvPr>
          <p:cNvSpPr/>
          <p:nvPr/>
        </p:nvSpPr>
        <p:spPr>
          <a:xfrm>
            <a:off x="5702175" y="5298652"/>
            <a:ext cx="29785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&lt;&lt;3,you&gt;,you&gt;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4108E00-2A99-451B-BC9C-723563D92157}"/>
              </a:ext>
            </a:extLst>
          </p:cNvPr>
          <p:cNvSpPr/>
          <p:nvPr/>
        </p:nvSpPr>
        <p:spPr>
          <a:xfrm>
            <a:off x="2831121" y="5298652"/>
            <a:ext cx="27635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&lt;&lt;3,are&gt;,are&gt;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44832C9-61AE-42AF-B512-7B7609180547}"/>
              </a:ext>
            </a:extLst>
          </p:cNvPr>
          <p:cNvSpPr/>
          <p:nvPr/>
        </p:nvSpPr>
        <p:spPr>
          <a:xfrm>
            <a:off x="8892053" y="5298653"/>
            <a:ext cx="30865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&lt;&lt;2,cool&gt;,cool&gt;</a:t>
            </a:r>
          </a:p>
        </p:txBody>
      </p:sp>
    </p:spTree>
    <p:extLst>
      <p:ext uri="{BB962C8B-B14F-4D97-AF65-F5344CB8AC3E}">
        <p14:creationId xmlns:p14="http://schemas.microsoft.com/office/powerpoint/2010/main" val="1216051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6CFB37-890C-40CD-929D-53D42362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47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844F6A-223E-42A8-8DC4-52D073D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Second MR Reduce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E139FA-50D2-4923-8105-A6D840715A0C}"/>
              </a:ext>
            </a:extLst>
          </p:cNvPr>
          <p:cNvSpPr/>
          <p:nvPr/>
        </p:nvSpPr>
        <p:spPr>
          <a:xfrm>
            <a:off x="590774" y="2980764"/>
            <a:ext cx="1927412" cy="8964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Reduce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4353EEB-B744-4EB0-8C42-C6258FCBE3B0}"/>
              </a:ext>
            </a:extLst>
          </p:cNvPr>
          <p:cNvSpPr/>
          <p:nvPr/>
        </p:nvSpPr>
        <p:spPr>
          <a:xfrm>
            <a:off x="4025087" y="2844224"/>
            <a:ext cx="54643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Just write words and times  </a:t>
            </a:r>
          </a:p>
        </p:txBody>
      </p:sp>
    </p:spTree>
    <p:extLst>
      <p:ext uri="{BB962C8B-B14F-4D97-AF65-F5344CB8AC3E}">
        <p14:creationId xmlns:p14="http://schemas.microsoft.com/office/powerpoint/2010/main" val="2554643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0D2E0-F373-4358-862B-23B9F849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3DBD51-8EBC-4EFF-9432-8CAFA7BF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More intelligent sorting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209637-8F68-46ED-9510-C68B6E024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We need to sort!</a:t>
            </a:r>
            <a:endParaRPr lang="zh-CN" altLang="en-US" dirty="0"/>
          </a:p>
        </p:txBody>
      </p:sp>
      <p:sp>
        <p:nvSpPr>
          <p:cNvPr id="97" name="对话气泡: 圆角矩形 96">
            <a:extLst>
              <a:ext uri="{FF2B5EF4-FFF2-40B4-BE49-F238E27FC236}">
                <a16:creationId xmlns:a16="http://schemas.microsoft.com/office/drawing/2014/main" id="{9C79866B-E3DC-41C8-8619-47DE78AEDAED}"/>
              </a:ext>
            </a:extLst>
          </p:cNvPr>
          <p:cNvSpPr/>
          <p:nvPr/>
        </p:nvSpPr>
        <p:spPr>
          <a:xfrm>
            <a:off x="8268335" y="1379969"/>
            <a:ext cx="3104196" cy="1719023"/>
          </a:xfrm>
          <a:prstGeom prst="wedgeRoundRectCallout">
            <a:avLst>
              <a:gd name="adj1" fmla="val -43408"/>
              <a:gd name="adj2" fmla="val 70409"/>
              <a:gd name="adj3" fmla="val 16667"/>
            </a:avLst>
          </a:prstGeom>
          <a:noFill/>
          <a:ln w="28575">
            <a:solidFill>
              <a:srgbClr val="003F8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25265B92-EAE0-4D26-BC29-4876DB1EF522}"/>
              </a:ext>
            </a:extLst>
          </p:cNvPr>
          <p:cNvSpPr/>
          <p:nvPr/>
        </p:nvSpPr>
        <p:spPr>
          <a:xfrm>
            <a:off x="8412403" y="1414776"/>
            <a:ext cx="304816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/>
              <a:t>Cool. But I don’t want two MapReduce work due to the </a:t>
            </a:r>
            <a:r>
              <a:rPr lang="en-US" altLang="zh-CN" sz="2000" dirty="0">
                <a:solidFill>
                  <a:srgbClr val="FF0000"/>
                </a:solidFill>
              </a:rPr>
              <a:t>high disk I/O overhead</a:t>
            </a:r>
            <a:r>
              <a:rPr lang="en-US" altLang="zh-CN" sz="2000" dirty="0"/>
              <a:t>.</a:t>
            </a:r>
            <a:endParaRPr lang="zh-CN" altLang="en-US" sz="28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99" name="e7832863-0840-417b-9306-c62a1fd2e2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A827A9E-D592-4863-8ED8-CC7BDD7A62DE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190432" y="1467705"/>
            <a:ext cx="5320506" cy="4409091"/>
            <a:chOff x="3251994" y="1376729"/>
            <a:chExt cx="5320506" cy="4409091"/>
          </a:xfrm>
        </p:grpSpPr>
        <p:sp>
          <p:nvSpPr>
            <p:cNvPr id="100" name="îṣlïḑe">
              <a:extLst>
                <a:ext uri="{FF2B5EF4-FFF2-40B4-BE49-F238E27FC236}">
                  <a16:creationId xmlns:a16="http://schemas.microsoft.com/office/drawing/2014/main" id="{F772EBCE-2F2E-4616-9A60-D4B27DE320F3}"/>
                </a:ext>
              </a:extLst>
            </p:cNvPr>
            <p:cNvSpPr/>
            <p:nvPr/>
          </p:nvSpPr>
          <p:spPr bwMode="auto">
            <a:xfrm>
              <a:off x="3369366" y="1378770"/>
              <a:ext cx="4814277" cy="3083302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íšḻíďê">
              <a:extLst>
                <a:ext uri="{FF2B5EF4-FFF2-40B4-BE49-F238E27FC236}">
                  <a16:creationId xmlns:a16="http://schemas.microsoft.com/office/drawing/2014/main" id="{4072DFC2-8536-4EEE-BDEA-090B29C6A874}"/>
                </a:ext>
              </a:extLst>
            </p:cNvPr>
            <p:cNvSpPr/>
            <p:nvPr/>
          </p:nvSpPr>
          <p:spPr bwMode="auto">
            <a:xfrm>
              <a:off x="3506129" y="1765586"/>
              <a:ext cx="4539729" cy="25148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îṥḷiďê">
              <a:extLst>
                <a:ext uri="{FF2B5EF4-FFF2-40B4-BE49-F238E27FC236}">
                  <a16:creationId xmlns:a16="http://schemas.microsoft.com/office/drawing/2014/main" id="{4DDBF00D-7650-48AF-9B5E-AC6F00185C0B}"/>
                </a:ext>
              </a:extLst>
            </p:cNvPr>
            <p:cNvSpPr/>
            <p:nvPr/>
          </p:nvSpPr>
          <p:spPr bwMode="auto">
            <a:xfrm>
              <a:off x="3367324" y="1376729"/>
              <a:ext cx="4815298" cy="205146"/>
            </a:xfrm>
            <a:prstGeom prst="rect">
              <a:avLst/>
            </a:pr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íşḷïḋé">
              <a:extLst>
                <a:ext uri="{FF2B5EF4-FFF2-40B4-BE49-F238E27FC236}">
                  <a16:creationId xmlns:a16="http://schemas.microsoft.com/office/drawing/2014/main" id="{EEB3D4F2-77B8-42EA-9791-750C8A184487}"/>
                </a:ext>
              </a:extLst>
            </p:cNvPr>
            <p:cNvSpPr/>
            <p:nvPr/>
          </p:nvSpPr>
          <p:spPr bwMode="auto">
            <a:xfrm>
              <a:off x="3482654" y="1444090"/>
              <a:ext cx="75526" cy="755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íśḷîḍê">
              <a:extLst>
                <a:ext uri="{FF2B5EF4-FFF2-40B4-BE49-F238E27FC236}">
                  <a16:creationId xmlns:a16="http://schemas.microsoft.com/office/drawing/2014/main" id="{98176A54-6E96-4D54-BEAC-E2B4C5703D29}"/>
                </a:ext>
              </a:extLst>
            </p:cNvPr>
            <p:cNvSpPr/>
            <p:nvPr/>
          </p:nvSpPr>
          <p:spPr bwMode="auto">
            <a:xfrm>
              <a:off x="3625542" y="1444090"/>
              <a:ext cx="75526" cy="755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ïṧ1iḋè">
              <a:extLst>
                <a:ext uri="{FF2B5EF4-FFF2-40B4-BE49-F238E27FC236}">
                  <a16:creationId xmlns:a16="http://schemas.microsoft.com/office/drawing/2014/main" id="{876FC2A4-5B87-4166-AEA2-C55FBB2DEB98}"/>
                </a:ext>
              </a:extLst>
            </p:cNvPr>
            <p:cNvSpPr/>
            <p:nvPr/>
          </p:nvSpPr>
          <p:spPr bwMode="auto">
            <a:xfrm>
              <a:off x="3769450" y="1444090"/>
              <a:ext cx="76547" cy="755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iṡḻiḋè">
              <a:extLst>
                <a:ext uri="{FF2B5EF4-FFF2-40B4-BE49-F238E27FC236}">
                  <a16:creationId xmlns:a16="http://schemas.microsoft.com/office/drawing/2014/main" id="{E61A2539-7C70-4959-949A-71B035A9DF30}"/>
                </a:ext>
              </a:extLst>
            </p:cNvPr>
            <p:cNvSpPr/>
            <p:nvPr/>
          </p:nvSpPr>
          <p:spPr bwMode="auto">
            <a:xfrm>
              <a:off x="8304076" y="5346951"/>
              <a:ext cx="169423" cy="184733"/>
            </a:xfrm>
            <a:custGeom>
              <a:avLst/>
              <a:gdLst>
                <a:gd name="T0" fmla="*/ 132 w 166"/>
                <a:gd name="T1" fmla="*/ 0 h 181"/>
                <a:gd name="T2" fmla="*/ 166 w 166"/>
                <a:gd name="T3" fmla="*/ 138 h 181"/>
                <a:gd name="T4" fmla="*/ 14 w 166"/>
                <a:gd name="T5" fmla="*/ 181 h 181"/>
                <a:gd name="T6" fmla="*/ 0 w 166"/>
                <a:gd name="T7" fmla="*/ 36 h 181"/>
                <a:gd name="T8" fmla="*/ 132 w 166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81">
                  <a:moveTo>
                    <a:pt x="132" y="0"/>
                  </a:moveTo>
                  <a:lnTo>
                    <a:pt x="166" y="138"/>
                  </a:lnTo>
                  <a:lnTo>
                    <a:pt x="14" y="181"/>
                  </a:lnTo>
                  <a:lnTo>
                    <a:pt x="0" y="36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îŝļiďê">
              <a:extLst>
                <a:ext uri="{FF2B5EF4-FFF2-40B4-BE49-F238E27FC236}">
                  <a16:creationId xmlns:a16="http://schemas.microsoft.com/office/drawing/2014/main" id="{2044AD44-9D08-4F67-A789-6AB33DD82462}"/>
                </a:ext>
              </a:extLst>
            </p:cNvPr>
            <p:cNvSpPr/>
            <p:nvPr/>
          </p:nvSpPr>
          <p:spPr bwMode="auto">
            <a:xfrm>
              <a:off x="7688640" y="5494942"/>
              <a:ext cx="183712" cy="190857"/>
            </a:xfrm>
            <a:custGeom>
              <a:avLst/>
              <a:gdLst>
                <a:gd name="T0" fmla="*/ 180 w 180"/>
                <a:gd name="T1" fmla="*/ 29 h 187"/>
                <a:gd name="T2" fmla="*/ 180 w 180"/>
                <a:gd name="T3" fmla="*/ 160 h 187"/>
                <a:gd name="T4" fmla="*/ 27 w 180"/>
                <a:gd name="T5" fmla="*/ 187 h 187"/>
                <a:gd name="T6" fmla="*/ 0 w 180"/>
                <a:gd name="T7" fmla="*/ 118 h 187"/>
                <a:gd name="T8" fmla="*/ 55 w 180"/>
                <a:gd name="T9" fmla="*/ 0 h 187"/>
                <a:gd name="T10" fmla="*/ 180 w 180"/>
                <a:gd name="T11" fmla="*/ 2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87">
                  <a:moveTo>
                    <a:pt x="180" y="29"/>
                  </a:moveTo>
                  <a:lnTo>
                    <a:pt x="180" y="160"/>
                  </a:lnTo>
                  <a:lnTo>
                    <a:pt x="27" y="187"/>
                  </a:lnTo>
                  <a:lnTo>
                    <a:pt x="0" y="118"/>
                  </a:lnTo>
                  <a:lnTo>
                    <a:pt x="55" y="0"/>
                  </a:lnTo>
                  <a:lnTo>
                    <a:pt x="180" y="29"/>
                  </a:ln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îš1îḍe">
              <a:extLst>
                <a:ext uri="{FF2B5EF4-FFF2-40B4-BE49-F238E27FC236}">
                  <a16:creationId xmlns:a16="http://schemas.microsoft.com/office/drawing/2014/main" id="{03657DD6-F9D7-4CC6-8ABE-A36413C10BBA}"/>
                </a:ext>
              </a:extLst>
            </p:cNvPr>
            <p:cNvSpPr/>
            <p:nvPr/>
          </p:nvSpPr>
          <p:spPr bwMode="auto">
            <a:xfrm>
              <a:off x="7553918" y="4059947"/>
              <a:ext cx="905292" cy="1527873"/>
            </a:xfrm>
            <a:custGeom>
              <a:avLst/>
              <a:gdLst>
                <a:gd name="T0" fmla="*/ 366 w 526"/>
                <a:gd name="T1" fmla="*/ 0 h 888"/>
                <a:gd name="T2" fmla="*/ 353 w 526"/>
                <a:gd name="T3" fmla="*/ 111 h 888"/>
                <a:gd name="T4" fmla="*/ 362 w 526"/>
                <a:gd name="T5" fmla="*/ 325 h 888"/>
                <a:gd name="T6" fmla="*/ 374 w 526"/>
                <a:gd name="T7" fmla="*/ 353 h 888"/>
                <a:gd name="T8" fmla="*/ 526 w 526"/>
                <a:gd name="T9" fmla="*/ 765 h 888"/>
                <a:gd name="T10" fmla="*/ 432 w 526"/>
                <a:gd name="T11" fmla="*/ 793 h 888"/>
                <a:gd name="T12" fmla="*/ 419 w 526"/>
                <a:gd name="T13" fmla="*/ 752 h 888"/>
                <a:gd name="T14" fmla="*/ 395 w 526"/>
                <a:gd name="T15" fmla="*/ 686 h 888"/>
                <a:gd name="T16" fmla="*/ 263 w 526"/>
                <a:gd name="T17" fmla="*/ 423 h 888"/>
                <a:gd name="T18" fmla="*/ 205 w 526"/>
                <a:gd name="T19" fmla="*/ 320 h 888"/>
                <a:gd name="T20" fmla="*/ 189 w 526"/>
                <a:gd name="T21" fmla="*/ 460 h 888"/>
                <a:gd name="T22" fmla="*/ 214 w 526"/>
                <a:gd name="T23" fmla="*/ 719 h 888"/>
                <a:gd name="T24" fmla="*/ 189 w 526"/>
                <a:gd name="T25" fmla="*/ 888 h 888"/>
                <a:gd name="T26" fmla="*/ 90 w 526"/>
                <a:gd name="T27" fmla="*/ 871 h 888"/>
                <a:gd name="T28" fmla="*/ 78 w 526"/>
                <a:gd name="T29" fmla="*/ 834 h 888"/>
                <a:gd name="T30" fmla="*/ 70 w 526"/>
                <a:gd name="T31" fmla="*/ 760 h 888"/>
                <a:gd name="T32" fmla="*/ 70 w 526"/>
                <a:gd name="T33" fmla="*/ 748 h 888"/>
                <a:gd name="T34" fmla="*/ 45 w 526"/>
                <a:gd name="T35" fmla="*/ 432 h 888"/>
                <a:gd name="T36" fmla="*/ 0 w 526"/>
                <a:gd name="T37" fmla="*/ 16 h 888"/>
                <a:gd name="T38" fmla="*/ 366 w 526"/>
                <a:gd name="T39" fmla="*/ 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6" h="888">
                  <a:moveTo>
                    <a:pt x="366" y="0"/>
                  </a:moveTo>
                  <a:cubicBezTo>
                    <a:pt x="353" y="111"/>
                    <a:pt x="353" y="111"/>
                    <a:pt x="353" y="111"/>
                  </a:cubicBezTo>
                  <a:cubicBezTo>
                    <a:pt x="362" y="325"/>
                    <a:pt x="362" y="325"/>
                    <a:pt x="362" y="325"/>
                  </a:cubicBezTo>
                  <a:cubicBezTo>
                    <a:pt x="362" y="325"/>
                    <a:pt x="362" y="345"/>
                    <a:pt x="374" y="353"/>
                  </a:cubicBezTo>
                  <a:cubicBezTo>
                    <a:pt x="381" y="358"/>
                    <a:pt x="526" y="765"/>
                    <a:pt x="526" y="765"/>
                  </a:cubicBezTo>
                  <a:cubicBezTo>
                    <a:pt x="526" y="765"/>
                    <a:pt x="493" y="806"/>
                    <a:pt x="432" y="793"/>
                  </a:cubicBezTo>
                  <a:cubicBezTo>
                    <a:pt x="419" y="752"/>
                    <a:pt x="419" y="752"/>
                    <a:pt x="419" y="752"/>
                  </a:cubicBezTo>
                  <a:cubicBezTo>
                    <a:pt x="419" y="752"/>
                    <a:pt x="403" y="699"/>
                    <a:pt x="395" y="686"/>
                  </a:cubicBezTo>
                  <a:cubicBezTo>
                    <a:pt x="386" y="674"/>
                    <a:pt x="263" y="423"/>
                    <a:pt x="263" y="423"/>
                  </a:cubicBezTo>
                  <a:cubicBezTo>
                    <a:pt x="205" y="320"/>
                    <a:pt x="205" y="320"/>
                    <a:pt x="205" y="320"/>
                  </a:cubicBezTo>
                  <a:cubicBezTo>
                    <a:pt x="189" y="460"/>
                    <a:pt x="189" y="460"/>
                    <a:pt x="189" y="460"/>
                  </a:cubicBezTo>
                  <a:cubicBezTo>
                    <a:pt x="189" y="460"/>
                    <a:pt x="222" y="637"/>
                    <a:pt x="214" y="719"/>
                  </a:cubicBezTo>
                  <a:cubicBezTo>
                    <a:pt x="205" y="802"/>
                    <a:pt x="189" y="888"/>
                    <a:pt x="189" y="888"/>
                  </a:cubicBezTo>
                  <a:cubicBezTo>
                    <a:pt x="90" y="871"/>
                    <a:pt x="90" y="871"/>
                    <a:pt x="90" y="871"/>
                  </a:cubicBezTo>
                  <a:cubicBezTo>
                    <a:pt x="90" y="858"/>
                    <a:pt x="86" y="845"/>
                    <a:pt x="78" y="834"/>
                  </a:cubicBezTo>
                  <a:cubicBezTo>
                    <a:pt x="66" y="818"/>
                    <a:pt x="70" y="760"/>
                    <a:pt x="70" y="760"/>
                  </a:cubicBezTo>
                  <a:cubicBezTo>
                    <a:pt x="70" y="748"/>
                    <a:pt x="70" y="748"/>
                    <a:pt x="70" y="748"/>
                  </a:cubicBezTo>
                  <a:cubicBezTo>
                    <a:pt x="45" y="432"/>
                    <a:pt x="45" y="432"/>
                    <a:pt x="45" y="43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66" y="0"/>
                    <a:pt x="366" y="0"/>
                    <a:pt x="366" y="0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ïṧľîḑè">
              <a:extLst>
                <a:ext uri="{FF2B5EF4-FFF2-40B4-BE49-F238E27FC236}">
                  <a16:creationId xmlns:a16="http://schemas.microsoft.com/office/drawing/2014/main" id="{9AF6D184-C7B5-464C-9EE9-436894CBCE04}"/>
                </a:ext>
              </a:extLst>
            </p:cNvPr>
            <p:cNvSpPr/>
            <p:nvPr/>
          </p:nvSpPr>
          <p:spPr bwMode="auto">
            <a:xfrm>
              <a:off x="7511052" y="2390208"/>
              <a:ext cx="381713" cy="382734"/>
            </a:xfrm>
            <a:prstGeom prst="ellipse">
              <a:avLst/>
            </a:pr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íşļiḍe">
              <a:extLst>
                <a:ext uri="{FF2B5EF4-FFF2-40B4-BE49-F238E27FC236}">
                  <a16:creationId xmlns:a16="http://schemas.microsoft.com/office/drawing/2014/main" id="{1A3F5922-7B87-43E8-84C5-FDCAC27525FD}"/>
                </a:ext>
              </a:extLst>
            </p:cNvPr>
            <p:cNvSpPr/>
            <p:nvPr/>
          </p:nvSpPr>
          <p:spPr bwMode="auto">
            <a:xfrm>
              <a:off x="7648837" y="2585146"/>
              <a:ext cx="298022" cy="325579"/>
            </a:xfrm>
            <a:custGeom>
              <a:avLst/>
              <a:gdLst>
                <a:gd name="T0" fmla="*/ 216 w 292"/>
                <a:gd name="T1" fmla="*/ 0 h 319"/>
                <a:gd name="T2" fmla="*/ 292 w 292"/>
                <a:gd name="T3" fmla="*/ 187 h 319"/>
                <a:gd name="T4" fmla="*/ 111 w 292"/>
                <a:gd name="T5" fmla="*/ 319 h 319"/>
                <a:gd name="T6" fmla="*/ 0 w 292"/>
                <a:gd name="T7" fmla="*/ 125 h 319"/>
                <a:gd name="T8" fmla="*/ 216 w 292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319">
                  <a:moveTo>
                    <a:pt x="216" y="0"/>
                  </a:moveTo>
                  <a:lnTo>
                    <a:pt x="292" y="187"/>
                  </a:lnTo>
                  <a:lnTo>
                    <a:pt x="111" y="319"/>
                  </a:lnTo>
                  <a:lnTo>
                    <a:pt x="0" y="12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ïŝlídè">
              <a:extLst>
                <a:ext uri="{FF2B5EF4-FFF2-40B4-BE49-F238E27FC236}">
                  <a16:creationId xmlns:a16="http://schemas.microsoft.com/office/drawing/2014/main" id="{5F8FC800-2C53-4E79-8D90-1FF8D1E007E8}"/>
                </a:ext>
              </a:extLst>
            </p:cNvPr>
            <p:cNvSpPr/>
            <p:nvPr/>
          </p:nvSpPr>
          <p:spPr bwMode="auto">
            <a:xfrm>
              <a:off x="7524320" y="2693333"/>
              <a:ext cx="773632" cy="1527873"/>
            </a:xfrm>
            <a:custGeom>
              <a:avLst/>
              <a:gdLst>
                <a:gd name="T0" fmla="*/ 206 w 449"/>
                <a:gd name="T1" fmla="*/ 21 h 888"/>
                <a:gd name="T2" fmla="*/ 247 w 449"/>
                <a:gd name="T3" fmla="*/ 0 h 888"/>
                <a:gd name="T4" fmla="*/ 272 w 449"/>
                <a:gd name="T5" fmla="*/ 58 h 888"/>
                <a:gd name="T6" fmla="*/ 420 w 449"/>
                <a:gd name="T7" fmla="*/ 333 h 888"/>
                <a:gd name="T8" fmla="*/ 379 w 449"/>
                <a:gd name="T9" fmla="*/ 646 h 888"/>
                <a:gd name="T10" fmla="*/ 407 w 449"/>
                <a:gd name="T11" fmla="*/ 810 h 888"/>
                <a:gd name="T12" fmla="*/ 9 w 449"/>
                <a:gd name="T13" fmla="*/ 831 h 888"/>
                <a:gd name="T14" fmla="*/ 37 w 449"/>
                <a:gd name="T15" fmla="*/ 436 h 888"/>
                <a:gd name="T16" fmla="*/ 128 w 449"/>
                <a:gd name="T17" fmla="*/ 144 h 888"/>
                <a:gd name="T18" fmla="*/ 107 w 449"/>
                <a:gd name="T19" fmla="*/ 99 h 888"/>
                <a:gd name="T20" fmla="*/ 206 w 449"/>
                <a:gd name="T21" fmla="*/ 21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888">
                  <a:moveTo>
                    <a:pt x="206" y="21"/>
                  </a:moveTo>
                  <a:cubicBezTo>
                    <a:pt x="247" y="0"/>
                    <a:pt x="247" y="0"/>
                    <a:pt x="247" y="0"/>
                  </a:cubicBezTo>
                  <a:cubicBezTo>
                    <a:pt x="272" y="58"/>
                    <a:pt x="272" y="58"/>
                    <a:pt x="272" y="58"/>
                  </a:cubicBezTo>
                  <a:cubicBezTo>
                    <a:pt x="272" y="58"/>
                    <a:pt x="432" y="107"/>
                    <a:pt x="420" y="333"/>
                  </a:cubicBezTo>
                  <a:cubicBezTo>
                    <a:pt x="407" y="559"/>
                    <a:pt x="379" y="646"/>
                    <a:pt x="379" y="646"/>
                  </a:cubicBezTo>
                  <a:cubicBezTo>
                    <a:pt x="379" y="646"/>
                    <a:pt x="449" y="794"/>
                    <a:pt x="407" y="810"/>
                  </a:cubicBezTo>
                  <a:cubicBezTo>
                    <a:pt x="366" y="827"/>
                    <a:pt x="17" y="888"/>
                    <a:pt x="9" y="831"/>
                  </a:cubicBezTo>
                  <a:cubicBezTo>
                    <a:pt x="0" y="773"/>
                    <a:pt x="37" y="436"/>
                    <a:pt x="37" y="436"/>
                  </a:cubicBezTo>
                  <a:cubicBezTo>
                    <a:pt x="37" y="436"/>
                    <a:pt x="25" y="194"/>
                    <a:pt x="128" y="144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206" y="21"/>
                    <a:pt x="206" y="21"/>
                    <a:pt x="206" y="21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ïsḷíḍè">
              <a:extLst>
                <a:ext uri="{FF2B5EF4-FFF2-40B4-BE49-F238E27FC236}">
                  <a16:creationId xmlns:a16="http://schemas.microsoft.com/office/drawing/2014/main" id="{36C85FE6-3383-4BE2-A79F-12019751C4F9}"/>
                </a:ext>
              </a:extLst>
            </p:cNvPr>
            <p:cNvSpPr/>
            <p:nvPr/>
          </p:nvSpPr>
          <p:spPr bwMode="auto">
            <a:xfrm>
              <a:off x="7327340" y="4100771"/>
              <a:ext cx="240867" cy="255156"/>
            </a:xfrm>
            <a:custGeom>
              <a:avLst/>
              <a:gdLst>
                <a:gd name="T0" fmla="*/ 95 w 140"/>
                <a:gd name="T1" fmla="*/ 0 h 148"/>
                <a:gd name="T2" fmla="*/ 54 w 140"/>
                <a:gd name="T3" fmla="*/ 124 h 148"/>
                <a:gd name="T4" fmla="*/ 140 w 140"/>
                <a:gd name="T5" fmla="*/ 13 h 148"/>
                <a:gd name="T6" fmla="*/ 95 w 140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148">
                  <a:moveTo>
                    <a:pt x="95" y="0"/>
                  </a:moveTo>
                  <a:cubicBezTo>
                    <a:pt x="95" y="0"/>
                    <a:pt x="0" y="99"/>
                    <a:pt x="54" y="124"/>
                  </a:cubicBezTo>
                  <a:cubicBezTo>
                    <a:pt x="107" y="148"/>
                    <a:pt x="140" y="13"/>
                    <a:pt x="140" y="13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iSlïďè">
              <a:extLst>
                <a:ext uri="{FF2B5EF4-FFF2-40B4-BE49-F238E27FC236}">
                  <a16:creationId xmlns:a16="http://schemas.microsoft.com/office/drawing/2014/main" id="{2CC4CE05-9F62-4F38-98A6-690AC561BF76}"/>
                </a:ext>
              </a:extLst>
            </p:cNvPr>
            <p:cNvSpPr/>
            <p:nvPr/>
          </p:nvSpPr>
          <p:spPr bwMode="auto">
            <a:xfrm>
              <a:off x="7403887" y="5494942"/>
              <a:ext cx="581755" cy="290878"/>
            </a:xfrm>
            <a:custGeom>
              <a:avLst/>
              <a:gdLst>
                <a:gd name="T0" fmla="*/ 243 w 338"/>
                <a:gd name="T1" fmla="*/ 74 h 169"/>
                <a:gd name="T2" fmla="*/ 288 w 338"/>
                <a:gd name="T3" fmla="*/ 58 h 169"/>
                <a:gd name="T4" fmla="*/ 297 w 338"/>
                <a:gd name="T5" fmla="*/ 169 h 169"/>
                <a:gd name="T6" fmla="*/ 190 w 338"/>
                <a:gd name="T7" fmla="*/ 169 h 169"/>
                <a:gd name="T8" fmla="*/ 95 w 338"/>
                <a:gd name="T9" fmla="*/ 148 h 169"/>
                <a:gd name="T10" fmla="*/ 46 w 338"/>
                <a:gd name="T11" fmla="*/ 58 h 169"/>
                <a:gd name="T12" fmla="*/ 149 w 338"/>
                <a:gd name="T13" fmla="*/ 37 h 169"/>
                <a:gd name="T14" fmla="*/ 165 w 338"/>
                <a:gd name="T15" fmla="*/ 0 h 169"/>
                <a:gd name="T16" fmla="*/ 186 w 338"/>
                <a:gd name="T17" fmla="*/ 58 h 169"/>
                <a:gd name="T18" fmla="*/ 243 w 338"/>
                <a:gd name="T19" fmla="*/ 7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8" h="169">
                  <a:moveTo>
                    <a:pt x="243" y="74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8"/>
                    <a:pt x="338" y="169"/>
                    <a:pt x="297" y="169"/>
                  </a:cubicBezTo>
                  <a:cubicBezTo>
                    <a:pt x="190" y="169"/>
                    <a:pt x="190" y="169"/>
                    <a:pt x="190" y="169"/>
                  </a:cubicBezTo>
                  <a:cubicBezTo>
                    <a:pt x="190" y="169"/>
                    <a:pt x="128" y="148"/>
                    <a:pt x="95" y="148"/>
                  </a:cubicBezTo>
                  <a:cubicBezTo>
                    <a:pt x="62" y="148"/>
                    <a:pt x="0" y="87"/>
                    <a:pt x="46" y="58"/>
                  </a:cubicBezTo>
                  <a:cubicBezTo>
                    <a:pt x="91" y="29"/>
                    <a:pt x="149" y="37"/>
                    <a:pt x="149" y="37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6" y="58"/>
                    <a:pt x="210" y="99"/>
                    <a:pt x="243" y="74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îṩľïdè">
              <a:extLst>
                <a:ext uri="{FF2B5EF4-FFF2-40B4-BE49-F238E27FC236}">
                  <a16:creationId xmlns:a16="http://schemas.microsoft.com/office/drawing/2014/main" id="{0078BB13-184B-4808-BC54-2CADB4D1C359}"/>
                </a:ext>
              </a:extLst>
            </p:cNvPr>
            <p:cNvSpPr/>
            <p:nvPr/>
          </p:nvSpPr>
          <p:spPr bwMode="auto">
            <a:xfrm>
              <a:off x="8197931" y="5424519"/>
              <a:ext cx="374569" cy="261280"/>
            </a:xfrm>
            <a:custGeom>
              <a:avLst/>
              <a:gdLst>
                <a:gd name="T0" fmla="*/ 115 w 218"/>
                <a:gd name="T1" fmla="*/ 25 h 152"/>
                <a:gd name="T2" fmla="*/ 155 w 218"/>
                <a:gd name="T3" fmla="*/ 15 h 152"/>
                <a:gd name="T4" fmla="*/ 177 w 218"/>
                <a:gd name="T5" fmla="*/ 87 h 152"/>
                <a:gd name="T6" fmla="*/ 127 w 218"/>
                <a:gd name="T7" fmla="*/ 144 h 152"/>
                <a:gd name="T8" fmla="*/ 8 w 218"/>
                <a:gd name="T9" fmla="*/ 111 h 152"/>
                <a:gd name="T10" fmla="*/ 16 w 218"/>
                <a:gd name="T11" fmla="*/ 62 h 152"/>
                <a:gd name="T12" fmla="*/ 41 w 218"/>
                <a:gd name="T13" fmla="*/ 54 h 152"/>
                <a:gd name="T14" fmla="*/ 62 w 218"/>
                <a:gd name="T15" fmla="*/ 25 h 152"/>
                <a:gd name="T16" fmla="*/ 62 w 218"/>
                <a:gd name="T17" fmla="*/ 0 h 152"/>
                <a:gd name="T18" fmla="*/ 115 w 218"/>
                <a:gd name="T19" fmla="*/ 2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8" h="152">
                  <a:moveTo>
                    <a:pt x="115" y="25"/>
                  </a:moveTo>
                  <a:cubicBezTo>
                    <a:pt x="115" y="25"/>
                    <a:pt x="141" y="9"/>
                    <a:pt x="155" y="15"/>
                  </a:cubicBezTo>
                  <a:cubicBezTo>
                    <a:pt x="169" y="21"/>
                    <a:pt x="177" y="87"/>
                    <a:pt x="177" y="87"/>
                  </a:cubicBezTo>
                  <a:cubicBezTo>
                    <a:pt x="177" y="87"/>
                    <a:pt x="218" y="136"/>
                    <a:pt x="127" y="144"/>
                  </a:cubicBezTo>
                  <a:cubicBezTo>
                    <a:pt x="37" y="152"/>
                    <a:pt x="16" y="136"/>
                    <a:pt x="8" y="111"/>
                  </a:cubicBezTo>
                  <a:cubicBezTo>
                    <a:pt x="0" y="87"/>
                    <a:pt x="16" y="62"/>
                    <a:pt x="16" y="6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70" y="33"/>
                    <a:pt x="62" y="25"/>
                  </a:cubicBezTo>
                  <a:cubicBezTo>
                    <a:pt x="53" y="17"/>
                    <a:pt x="62" y="0"/>
                    <a:pt x="62" y="0"/>
                  </a:cubicBezTo>
                  <a:cubicBezTo>
                    <a:pt x="62" y="0"/>
                    <a:pt x="90" y="58"/>
                    <a:pt x="115" y="25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ïṣḻîḓè">
              <a:extLst>
                <a:ext uri="{FF2B5EF4-FFF2-40B4-BE49-F238E27FC236}">
                  <a16:creationId xmlns:a16="http://schemas.microsoft.com/office/drawing/2014/main" id="{F19CBE4E-38A9-467C-B006-192EE1A4C49E}"/>
                </a:ext>
              </a:extLst>
            </p:cNvPr>
            <p:cNvSpPr/>
            <p:nvPr/>
          </p:nvSpPr>
          <p:spPr bwMode="auto">
            <a:xfrm>
              <a:off x="7497784" y="2290186"/>
              <a:ext cx="449074" cy="373548"/>
            </a:xfrm>
            <a:custGeom>
              <a:avLst/>
              <a:gdLst>
                <a:gd name="T0" fmla="*/ 157 w 261"/>
                <a:gd name="T1" fmla="*/ 167 h 217"/>
                <a:gd name="T2" fmla="*/ 155 w 261"/>
                <a:gd name="T3" fmla="*/ 156 h 217"/>
                <a:gd name="T4" fmla="*/ 121 w 261"/>
                <a:gd name="T5" fmla="*/ 134 h 217"/>
                <a:gd name="T6" fmla="*/ 120 w 261"/>
                <a:gd name="T7" fmla="*/ 126 h 217"/>
                <a:gd name="T8" fmla="*/ 103 w 261"/>
                <a:gd name="T9" fmla="*/ 117 h 217"/>
                <a:gd name="T10" fmla="*/ 83 w 261"/>
                <a:gd name="T11" fmla="*/ 122 h 217"/>
                <a:gd name="T12" fmla="*/ 33 w 261"/>
                <a:gd name="T13" fmla="*/ 123 h 217"/>
                <a:gd name="T14" fmla="*/ 11 w 261"/>
                <a:gd name="T15" fmla="*/ 117 h 217"/>
                <a:gd name="T16" fmla="*/ 3 w 261"/>
                <a:gd name="T17" fmla="*/ 98 h 217"/>
                <a:gd name="T18" fmla="*/ 16 w 261"/>
                <a:gd name="T19" fmla="*/ 81 h 217"/>
                <a:gd name="T20" fmla="*/ 19 w 261"/>
                <a:gd name="T21" fmla="*/ 48 h 217"/>
                <a:gd name="T22" fmla="*/ 65 w 261"/>
                <a:gd name="T23" fmla="*/ 22 h 217"/>
                <a:gd name="T24" fmla="*/ 74 w 261"/>
                <a:gd name="T25" fmla="*/ 12 h 217"/>
                <a:gd name="T26" fmla="*/ 111 w 261"/>
                <a:gd name="T27" fmla="*/ 2 h 217"/>
                <a:gd name="T28" fmla="*/ 150 w 261"/>
                <a:gd name="T29" fmla="*/ 7 h 217"/>
                <a:gd name="T30" fmla="*/ 187 w 261"/>
                <a:gd name="T31" fmla="*/ 8 h 217"/>
                <a:gd name="T32" fmla="*/ 204 w 261"/>
                <a:gd name="T33" fmla="*/ 22 h 217"/>
                <a:gd name="T34" fmla="*/ 234 w 261"/>
                <a:gd name="T35" fmla="*/ 54 h 217"/>
                <a:gd name="T36" fmla="*/ 243 w 261"/>
                <a:gd name="T37" fmla="*/ 68 h 217"/>
                <a:gd name="T38" fmla="*/ 244 w 261"/>
                <a:gd name="T39" fmla="*/ 87 h 217"/>
                <a:gd name="T40" fmla="*/ 261 w 261"/>
                <a:gd name="T41" fmla="*/ 127 h 217"/>
                <a:gd name="T42" fmla="*/ 260 w 261"/>
                <a:gd name="T43" fmla="*/ 141 h 217"/>
                <a:gd name="T44" fmla="*/ 256 w 261"/>
                <a:gd name="T45" fmla="*/ 171 h 217"/>
                <a:gd name="T46" fmla="*/ 254 w 261"/>
                <a:gd name="T47" fmla="*/ 180 h 217"/>
                <a:gd name="T48" fmla="*/ 249 w 261"/>
                <a:gd name="T49" fmla="*/ 185 h 217"/>
                <a:gd name="T50" fmla="*/ 244 w 261"/>
                <a:gd name="T51" fmla="*/ 205 h 217"/>
                <a:gd name="T52" fmla="*/ 229 w 261"/>
                <a:gd name="T53" fmla="*/ 214 h 217"/>
                <a:gd name="T54" fmla="*/ 218 w 261"/>
                <a:gd name="T55" fmla="*/ 191 h 217"/>
                <a:gd name="T56" fmla="*/ 200 w 261"/>
                <a:gd name="T57" fmla="*/ 186 h 217"/>
                <a:gd name="T58" fmla="*/ 157 w 261"/>
                <a:gd name="T59" fmla="*/ 16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1" h="217">
                  <a:moveTo>
                    <a:pt x="157" y="167"/>
                  </a:moveTo>
                  <a:cubicBezTo>
                    <a:pt x="157" y="163"/>
                    <a:pt x="156" y="160"/>
                    <a:pt x="155" y="156"/>
                  </a:cubicBezTo>
                  <a:cubicBezTo>
                    <a:pt x="149" y="144"/>
                    <a:pt x="125" y="147"/>
                    <a:pt x="121" y="134"/>
                  </a:cubicBezTo>
                  <a:cubicBezTo>
                    <a:pt x="121" y="131"/>
                    <a:pt x="121" y="129"/>
                    <a:pt x="120" y="126"/>
                  </a:cubicBezTo>
                  <a:cubicBezTo>
                    <a:pt x="118" y="119"/>
                    <a:pt x="110" y="116"/>
                    <a:pt x="103" y="117"/>
                  </a:cubicBezTo>
                  <a:cubicBezTo>
                    <a:pt x="96" y="117"/>
                    <a:pt x="90" y="119"/>
                    <a:pt x="83" y="122"/>
                  </a:cubicBezTo>
                  <a:cubicBezTo>
                    <a:pt x="67" y="126"/>
                    <a:pt x="50" y="125"/>
                    <a:pt x="33" y="123"/>
                  </a:cubicBezTo>
                  <a:cubicBezTo>
                    <a:pt x="25" y="122"/>
                    <a:pt x="18" y="121"/>
                    <a:pt x="11" y="117"/>
                  </a:cubicBezTo>
                  <a:cubicBezTo>
                    <a:pt x="5" y="113"/>
                    <a:pt x="0" y="105"/>
                    <a:pt x="3" y="98"/>
                  </a:cubicBezTo>
                  <a:cubicBezTo>
                    <a:pt x="5" y="91"/>
                    <a:pt x="12" y="88"/>
                    <a:pt x="16" y="81"/>
                  </a:cubicBezTo>
                  <a:cubicBezTo>
                    <a:pt x="21" y="71"/>
                    <a:pt x="14" y="58"/>
                    <a:pt x="19" y="48"/>
                  </a:cubicBezTo>
                  <a:cubicBezTo>
                    <a:pt x="26" y="31"/>
                    <a:pt x="52" y="34"/>
                    <a:pt x="65" y="22"/>
                  </a:cubicBezTo>
                  <a:cubicBezTo>
                    <a:pt x="68" y="19"/>
                    <a:pt x="71" y="15"/>
                    <a:pt x="74" y="12"/>
                  </a:cubicBezTo>
                  <a:cubicBezTo>
                    <a:pt x="83" y="2"/>
                    <a:pt x="98" y="0"/>
                    <a:pt x="111" y="2"/>
                  </a:cubicBezTo>
                  <a:cubicBezTo>
                    <a:pt x="124" y="3"/>
                    <a:pt x="137" y="7"/>
                    <a:pt x="150" y="7"/>
                  </a:cubicBezTo>
                  <a:cubicBezTo>
                    <a:pt x="162" y="6"/>
                    <a:pt x="175" y="3"/>
                    <a:pt x="187" y="8"/>
                  </a:cubicBezTo>
                  <a:cubicBezTo>
                    <a:pt x="194" y="11"/>
                    <a:pt x="199" y="16"/>
                    <a:pt x="204" y="22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8" y="58"/>
                    <a:pt x="241" y="63"/>
                    <a:pt x="243" y="68"/>
                  </a:cubicBezTo>
                  <a:cubicBezTo>
                    <a:pt x="245" y="74"/>
                    <a:pt x="243" y="81"/>
                    <a:pt x="244" y="87"/>
                  </a:cubicBezTo>
                  <a:cubicBezTo>
                    <a:pt x="245" y="102"/>
                    <a:pt x="259" y="113"/>
                    <a:pt x="261" y="127"/>
                  </a:cubicBezTo>
                  <a:cubicBezTo>
                    <a:pt x="261" y="132"/>
                    <a:pt x="261" y="136"/>
                    <a:pt x="260" y="141"/>
                  </a:cubicBezTo>
                  <a:cubicBezTo>
                    <a:pt x="256" y="171"/>
                    <a:pt x="256" y="171"/>
                    <a:pt x="256" y="171"/>
                  </a:cubicBezTo>
                  <a:cubicBezTo>
                    <a:pt x="256" y="174"/>
                    <a:pt x="255" y="177"/>
                    <a:pt x="254" y="180"/>
                  </a:cubicBezTo>
                  <a:cubicBezTo>
                    <a:pt x="253" y="182"/>
                    <a:pt x="251" y="183"/>
                    <a:pt x="249" y="185"/>
                  </a:cubicBezTo>
                  <a:cubicBezTo>
                    <a:pt x="246" y="191"/>
                    <a:pt x="246" y="198"/>
                    <a:pt x="244" y="205"/>
                  </a:cubicBezTo>
                  <a:cubicBezTo>
                    <a:pt x="242" y="211"/>
                    <a:pt x="235" y="217"/>
                    <a:pt x="229" y="214"/>
                  </a:cubicBezTo>
                  <a:cubicBezTo>
                    <a:pt x="226" y="212"/>
                    <a:pt x="223" y="196"/>
                    <a:pt x="218" y="191"/>
                  </a:cubicBezTo>
                  <a:cubicBezTo>
                    <a:pt x="212" y="185"/>
                    <a:pt x="208" y="186"/>
                    <a:pt x="200" y="186"/>
                  </a:cubicBezTo>
                  <a:cubicBezTo>
                    <a:pt x="184" y="186"/>
                    <a:pt x="162" y="188"/>
                    <a:pt x="157" y="167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ïṩľíḍè">
              <a:extLst>
                <a:ext uri="{FF2B5EF4-FFF2-40B4-BE49-F238E27FC236}">
                  <a16:creationId xmlns:a16="http://schemas.microsoft.com/office/drawing/2014/main" id="{9525E7BD-F1F5-4B46-9A61-0FDC56778D64}"/>
                </a:ext>
              </a:extLst>
            </p:cNvPr>
            <p:cNvSpPr/>
            <p:nvPr/>
          </p:nvSpPr>
          <p:spPr bwMode="auto">
            <a:xfrm>
              <a:off x="7453897" y="2984210"/>
              <a:ext cx="559301" cy="1189026"/>
            </a:xfrm>
            <a:custGeom>
              <a:avLst/>
              <a:gdLst>
                <a:gd name="T0" fmla="*/ 202 w 325"/>
                <a:gd name="T1" fmla="*/ 4 h 691"/>
                <a:gd name="T2" fmla="*/ 288 w 325"/>
                <a:gd name="T3" fmla="*/ 164 h 691"/>
                <a:gd name="T4" fmla="*/ 152 w 325"/>
                <a:gd name="T5" fmla="*/ 617 h 691"/>
                <a:gd name="T6" fmla="*/ 95 w 325"/>
                <a:gd name="T7" fmla="*/ 645 h 691"/>
                <a:gd name="T8" fmla="*/ 78 w 325"/>
                <a:gd name="T9" fmla="*/ 691 h 691"/>
                <a:gd name="T10" fmla="*/ 0 w 325"/>
                <a:gd name="T11" fmla="*/ 662 h 691"/>
                <a:gd name="T12" fmla="*/ 13 w 325"/>
                <a:gd name="T13" fmla="*/ 600 h 691"/>
                <a:gd name="T14" fmla="*/ 41 w 325"/>
                <a:gd name="T15" fmla="*/ 538 h 691"/>
                <a:gd name="T16" fmla="*/ 115 w 325"/>
                <a:gd name="T17" fmla="*/ 78 h 691"/>
                <a:gd name="T18" fmla="*/ 202 w 325"/>
                <a:gd name="T19" fmla="*/ 4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5" h="691">
                  <a:moveTo>
                    <a:pt x="202" y="4"/>
                  </a:moveTo>
                  <a:cubicBezTo>
                    <a:pt x="202" y="4"/>
                    <a:pt x="325" y="53"/>
                    <a:pt x="288" y="164"/>
                  </a:cubicBezTo>
                  <a:cubicBezTo>
                    <a:pt x="251" y="275"/>
                    <a:pt x="152" y="617"/>
                    <a:pt x="152" y="617"/>
                  </a:cubicBezTo>
                  <a:cubicBezTo>
                    <a:pt x="95" y="645"/>
                    <a:pt x="95" y="645"/>
                    <a:pt x="95" y="645"/>
                  </a:cubicBezTo>
                  <a:cubicBezTo>
                    <a:pt x="78" y="691"/>
                    <a:pt x="78" y="691"/>
                    <a:pt x="78" y="691"/>
                  </a:cubicBezTo>
                  <a:cubicBezTo>
                    <a:pt x="0" y="662"/>
                    <a:pt x="0" y="662"/>
                    <a:pt x="0" y="662"/>
                  </a:cubicBezTo>
                  <a:cubicBezTo>
                    <a:pt x="13" y="600"/>
                    <a:pt x="13" y="600"/>
                    <a:pt x="13" y="600"/>
                  </a:cubicBezTo>
                  <a:cubicBezTo>
                    <a:pt x="41" y="538"/>
                    <a:pt x="41" y="538"/>
                    <a:pt x="41" y="538"/>
                  </a:cubicBezTo>
                  <a:cubicBezTo>
                    <a:pt x="115" y="78"/>
                    <a:pt x="115" y="78"/>
                    <a:pt x="115" y="78"/>
                  </a:cubicBezTo>
                  <a:cubicBezTo>
                    <a:pt x="115" y="78"/>
                    <a:pt x="115" y="0"/>
                    <a:pt x="202" y="4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î$ḻîḑè">
              <a:extLst>
                <a:ext uri="{FF2B5EF4-FFF2-40B4-BE49-F238E27FC236}">
                  <a16:creationId xmlns:a16="http://schemas.microsoft.com/office/drawing/2014/main" id="{29FA84AF-9607-4FCB-B162-FB42DFB4FB71}"/>
                </a:ext>
              </a:extLst>
            </p:cNvPr>
            <p:cNvSpPr/>
            <p:nvPr/>
          </p:nvSpPr>
          <p:spPr bwMode="auto">
            <a:xfrm>
              <a:off x="7648837" y="3305706"/>
              <a:ext cx="311290" cy="842014"/>
            </a:xfrm>
            <a:custGeom>
              <a:avLst/>
              <a:gdLst>
                <a:gd name="T0" fmla="*/ 181 w 181"/>
                <a:gd name="T1" fmla="*/ 0 h 489"/>
                <a:gd name="T2" fmla="*/ 76 w 181"/>
                <a:gd name="T3" fmla="*/ 305 h 489"/>
                <a:gd name="T4" fmla="*/ 39 w 181"/>
                <a:gd name="T5" fmla="*/ 430 h 489"/>
                <a:gd name="T6" fmla="*/ 31 w 181"/>
                <a:gd name="T7" fmla="*/ 434 h 489"/>
                <a:gd name="T8" fmla="*/ 0 w 181"/>
                <a:gd name="T9" fmla="*/ 489 h 489"/>
                <a:gd name="T10" fmla="*/ 54 w 181"/>
                <a:gd name="T11" fmla="*/ 436 h 489"/>
                <a:gd name="T12" fmla="*/ 181 w 181"/>
                <a:gd name="T13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489">
                  <a:moveTo>
                    <a:pt x="181" y="0"/>
                  </a:moveTo>
                  <a:cubicBezTo>
                    <a:pt x="76" y="305"/>
                    <a:pt x="76" y="305"/>
                    <a:pt x="76" y="305"/>
                  </a:cubicBezTo>
                  <a:cubicBezTo>
                    <a:pt x="55" y="376"/>
                    <a:pt x="39" y="430"/>
                    <a:pt x="39" y="430"/>
                  </a:cubicBezTo>
                  <a:cubicBezTo>
                    <a:pt x="31" y="434"/>
                    <a:pt x="31" y="434"/>
                    <a:pt x="31" y="434"/>
                  </a:cubicBezTo>
                  <a:cubicBezTo>
                    <a:pt x="0" y="489"/>
                    <a:pt x="0" y="489"/>
                    <a:pt x="0" y="489"/>
                  </a:cubicBezTo>
                  <a:cubicBezTo>
                    <a:pt x="54" y="436"/>
                    <a:pt x="54" y="436"/>
                    <a:pt x="54" y="436"/>
                  </a:cubicBezTo>
                  <a:cubicBezTo>
                    <a:pt x="181" y="0"/>
                    <a:pt x="181" y="0"/>
                    <a:pt x="181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íṥľïḍè">
              <a:extLst>
                <a:ext uri="{FF2B5EF4-FFF2-40B4-BE49-F238E27FC236}">
                  <a16:creationId xmlns:a16="http://schemas.microsoft.com/office/drawing/2014/main" id="{ADA5FCED-9AFB-42F7-9FB7-9EF274155592}"/>
                </a:ext>
              </a:extLst>
            </p:cNvPr>
            <p:cNvSpPr/>
            <p:nvPr/>
          </p:nvSpPr>
          <p:spPr bwMode="auto">
            <a:xfrm>
              <a:off x="7701909" y="3831327"/>
              <a:ext cx="77567" cy="221476"/>
            </a:xfrm>
            <a:custGeom>
              <a:avLst/>
              <a:gdLst>
                <a:gd name="T0" fmla="*/ 45 w 45"/>
                <a:gd name="T1" fmla="*/ 0 h 129"/>
                <a:gd name="T2" fmla="*/ 0 w 45"/>
                <a:gd name="T3" fmla="*/ 129 h 129"/>
                <a:gd name="T4" fmla="*/ 0 w 45"/>
                <a:gd name="T5" fmla="*/ 129 h 129"/>
                <a:gd name="T6" fmla="*/ 8 w 45"/>
                <a:gd name="T7" fmla="*/ 125 h 129"/>
                <a:gd name="T8" fmla="*/ 45 w 45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29">
                  <a:moveTo>
                    <a:pt x="45" y="0"/>
                  </a:moveTo>
                  <a:cubicBezTo>
                    <a:pt x="0" y="129"/>
                    <a:pt x="0" y="129"/>
                    <a:pt x="0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8" y="125"/>
                    <a:pt x="24" y="71"/>
                    <a:pt x="45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iṡ1iḋê">
              <a:extLst>
                <a:ext uri="{FF2B5EF4-FFF2-40B4-BE49-F238E27FC236}">
                  <a16:creationId xmlns:a16="http://schemas.microsoft.com/office/drawing/2014/main" id="{A95C535B-2E78-41E6-8EAB-4F899AC1E6DF}"/>
                </a:ext>
              </a:extLst>
            </p:cNvPr>
            <p:cNvSpPr/>
            <p:nvPr/>
          </p:nvSpPr>
          <p:spPr bwMode="auto">
            <a:xfrm>
              <a:off x="3485716" y="3426139"/>
              <a:ext cx="423558" cy="764447"/>
            </a:xfrm>
            <a:custGeom>
              <a:avLst/>
              <a:gdLst>
                <a:gd name="T0" fmla="*/ 91 w 246"/>
                <a:gd name="T1" fmla="*/ 0 h 444"/>
                <a:gd name="T2" fmla="*/ 115 w 246"/>
                <a:gd name="T3" fmla="*/ 171 h 444"/>
                <a:gd name="T4" fmla="*/ 216 w 246"/>
                <a:gd name="T5" fmla="*/ 353 h 444"/>
                <a:gd name="T6" fmla="*/ 219 w 246"/>
                <a:gd name="T7" fmla="*/ 444 h 444"/>
                <a:gd name="T8" fmla="*/ 192 w 246"/>
                <a:gd name="T9" fmla="*/ 425 h 444"/>
                <a:gd name="T10" fmla="*/ 187 w 246"/>
                <a:gd name="T11" fmla="*/ 393 h 444"/>
                <a:gd name="T12" fmla="*/ 40 w 246"/>
                <a:gd name="T13" fmla="*/ 227 h 444"/>
                <a:gd name="T14" fmla="*/ 0 w 246"/>
                <a:gd name="T15" fmla="*/ 19 h 444"/>
                <a:gd name="T16" fmla="*/ 91 w 246"/>
                <a:gd name="T17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444">
                  <a:moveTo>
                    <a:pt x="91" y="0"/>
                  </a:moveTo>
                  <a:cubicBezTo>
                    <a:pt x="115" y="171"/>
                    <a:pt x="115" y="171"/>
                    <a:pt x="115" y="171"/>
                  </a:cubicBezTo>
                  <a:cubicBezTo>
                    <a:pt x="216" y="353"/>
                    <a:pt x="216" y="353"/>
                    <a:pt x="216" y="353"/>
                  </a:cubicBezTo>
                  <a:cubicBezTo>
                    <a:pt x="246" y="380"/>
                    <a:pt x="219" y="444"/>
                    <a:pt x="219" y="444"/>
                  </a:cubicBezTo>
                  <a:cubicBezTo>
                    <a:pt x="192" y="425"/>
                    <a:pt x="192" y="425"/>
                    <a:pt x="192" y="425"/>
                  </a:cubicBezTo>
                  <a:cubicBezTo>
                    <a:pt x="187" y="393"/>
                    <a:pt x="187" y="393"/>
                    <a:pt x="187" y="393"/>
                  </a:cubicBezTo>
                  <a:cubicBezTo>
                    <a:pt x="187" y="393"/>
                    <a:pt x="69" y="259"/>
                    <a:pt x="40" y="227"/>
                  </a:cubicBezTo>
                  <a:cubicBezTo>
                    <a:pt x="11" y="195"/>
                    <a:pt x="0" y="19"/>
                    <a:pt x="0" y="19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ïşļîḍè">
              <a:extLst>
                <a:ext uri="{FF2B5EF4-FFF2-40B4-BE49-F238E27FC236}">
                  <a16:creationId xmlns:a16="http://schemas.microsoft.com/office/drawing/2014/main" id="{DD13EDA2-4EE5-46F9-B52F-89E9C4BB83B1}"/>
                </a:ext>
              </a:extLst>
            </p:cNvPr>
            <p:cNvSpPr/>
            <p:nvPr/>
          </p:nvSpPr>
          <p:spPr bwMode="auto">
            <a:xfrm>
              <a:off x="3352015" y="5366344"/>
              <a:ext cx="147991" cy="216372"/>
            </a:xfrm>
            <a:custGeom>
              <a:avLst/>
              <a:gdLst>
                <a:gd name="T0" fmla="*/ 80 w 86"/>
                <a:gd name="T1" fmla="*/ 32 h 126"/>
                <a:gd name="T2" fmla="*/ 83 w 86"/>
                <a:gd name="T3" fmla="*/ 110 h 126"/>
                <a:gd name="T4" fmla="*/ 0 w 86"/>
                <a:gd name="T5" fmla="*/ 107 h 126"/>
                <a:gd name="T6" fmla="*/ 22 w 86"/>
                <a:gd name="T7" fmla="*/ 0 h 126"/>
                <a:gd name="T8" fmla="*/ 80 w 86"/>
                <a:gd name="T9" fmla="*/ 3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26">
                  <a:moveTo>
                    <a:pt x="80" y="32"/>
                  </a:moveTo>
                  <a:cubicBezTo>
                    <a:pt x="80" y="32"/>
                    <a:pt x="86" y="94"/>
                    <a:pt x="83" y="110"/>
                  </a:cubicBezTo>
                  <a:cubicBezTo>
                    <a:pt x="80" y="126"/>
                    <a:pt x="0" y="107"/>
                    <a:pt x="0" y="107"/>
                  </a:cubicBezTo>
                  <a:cubicBezTo>
                    <a:pt x="14" y="80"/>
                    <a:pt x="22" y="0"/>
                    <a:pt x="22" y="0"/>
                  </a:cubicBezTo>
                  <a:lnTo>
                    <a:pt x="80" y="32"/>
                  </a:lnTo>
                  <a:close/>
                </a:path>
              </a:pathLst>
            </a:cu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îślíḍê">
              <a:extLst>
                <a:ext uri="{FF2B5EF4-FFF2-40B4-BE49-F238E27FC236}">
                  <a16:creationId xmlns:a16="http://schemas.microsoft.com/office/drawing/2014/main" id="{07966899-245B-4EAF-8737-650BA6D32EEB}"/>
                </a:ext>
              </a:extLst>
            </p:cNvPr>
            <p:cNvSpPr/>
            <p:nvPr/>
          </p:nvSpPr>
          <p:spPr bwMode="auto">
            <a:xfrm>
              <a:off x="4041956" y="5434725"/>
              <a:ext cx="145950" cy="217393"/>
            </a:xfrm>
            <a:custGeom>
              <a:avLst/>
              <a:gdLst>
                <a:gd name="T0" fmla="*/ 77 w 85"/>
                <a:gd name="T1" fmla="*/ 8 h 126"/>
                <a:gd name="T2" fmla="*/ 83 w 85"/>
                <a:gd name="T3" fmla="*/ 110 h 126"/>
                <a:gd name="T4" fmla="*/ 0 w 85"/>
                <a:gd name="T5" fmla="*/ 107 h 126"/>
                <a:gd name="T6" fmla="*/ 21 w 85"/>
                <a:gd name="T7" fmla="*/ 0 h 126"/>
                <a:gd name="T8" fmla="*/ 77 w 85"/>
                <a:gd name="T9" fmla="*/ 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26">
                  <a:moveTo>
                    <a:pt x="77" y="8"/>
                  </a:moveTo>
                  <a:cubicBezTo>
                    <a:pt x="77" y="8"/>
                    <a:pt x="85" y="94"/>
                    <a:pt x="83" y="110"/>
                  </a:cubicBezTo>
                  <a:cubicBezTo>
                    <a:pt x="80" y="126"/>
                    <a:pt x="0" y="107"/>
                    <a:pt x="0" y="107"/>
                  </a:cubicBezTo>
                  <a:cubicBezTo>
                    <a:pt x="13" y="80"/>
                    <a:pt x="21" y="0"/>
                    <a:pt x="21" y="0"/>
                  </a:cubicBezTo>
                  <a:lnTo>
                    <a:pt x="77" y="8"/>
                  </a:lnTo>
                  <a:close/>
                </a:path>
              </a:pathLst>
            </a:cu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iṧļïḋé">
              <a:extLst>
                <a:ext uri="{FF2B5EF4-FFF2-40B4-BE49-F238E27FC236}">
                  <a16:creationId xmlns:a16="http://schemas.microsoft.com/office/drawing/2014/main" id="{ACF0C644-C229-41E5-B7C5-0B92EE123EF1}"/>
                </a:ext>
              </a:extLst>
            </p:cNvPr>
            <p:cNvSpPr/>
            <p:nvPr/>
          </p:nvSpPr>
          <p:spPr bwMode="auto">
            <a:xfrm>
              <a:off x="3725563" y="2756611"/>
              <a:ext cx="334765" cy="335785"/>
            </a:xfrm>
            <a:prstGeom prst="ellipse">
              <a:avLst/>
            </a:pr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îSḷiḍé">
              <a:extLst>
                <a:ext uri="{FF2B5EF4-FFF2-40B4-BE49-F238E27FC236}">
                  <a16:creationId xmlns:a16="http://schemas.microsoft.com/office/drawing/2014/main" id="{9FFD326B-2FAD-406C-9CA9-A8DD8FCADBFB}"/>
                </a:ext>
              </a:extLst>
            </p:cNvPr>
            <p:cNvSpPr/>
            <p:nvPr/>
          </p:nvSpPr>
          <p:spPr bwMode="auto">
            <a:xfrm>
              <a:off x="3527563" y="2958694"/>
              <a:ext cx="421517" cy="552158"/>
            </a:xfrm>
            <a:custGeom>
              <a:avLst/>
              <a:gdLst>
                <a:gd name="T0" fmla="*/ 229 w 245"/>
                <a:gd name="T1" fmla="*/ 72 h 321"/>
                <a:gd name="T2" fmla="*/ 221 w 245"/>
                <a:gd name="T3" fmla="*/ 131 h 321"/>
                <a:gd name="T4" fmla="*/ 29 w 245"/>
                <a:gd name="T5" fmla="*/ 321 h 321"/>
                <a:gd name="T6" fmla="*/ 5 w 245"/>
                <a:gd name="T7" fmla="*/ 187 h 321"/>
                <a:gd name="T8" fmla="*/ 72 w 245"/>
                <a:gd name="T9" fmla="*/ 126 h 321"/>
                <a:gd name="T10" fmla="*/ 139 w 245"/>
                <a:gd name="T11" fmla="*/ 0 h 321"/>
                <a:gd name="T12" fmla="*/ 229 w 245"/>
                <a:gd name="T13" fmla="*/ 7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321">
                  <a:moveTo>
                    <a:pt x="229" y="72"/>
                  </a:moveTo>
                  <a:cubicBezTo>
                    <a:pt x="213" y="94"/>
                    <a:pt x="221" y="131"/>
                    <a:pt x="221" y="131"/>
                  </a:cubicBezTo>
                  <a:cubicBezTo>
                    <a:pt x="221" y="131"/>
                    <a:pt x="58" y="321"/>
                    <a:pt x="29" y="321"/>
                  </a:cubicBezTo>
                  <a:cubicBezTo>
                    <a:pt x="0" y="321"/>
                    <a:pt x="5" y="187"/>
                    <a:pt x="5" y="187"/>
                  </a:cubicBezTo>
                  <a:cubicBezTo>
                    <a:pt x="5" y="187"/>
                    <a:pt x="48" y="136"/>
                    <a:pt x="72" y="126"/>
                  </a:cubicBezTo>
                  <a:cubicBezTo>
                    <a:pt x="96" y="115"/>
                    <a:pt x="139" y="0"/>
                    <a:pt x="139" y="0"/>
                  </a:cubicBezTo>
                  <a:cubicBezTo>
                    <a:pt x="139" y="0"/>
                    <a:pt x="245" y="51"/>
                    <a:pt x="229" y="72"/>
                  </a:cubicBezTo>
                  <a:close/>
                </a:path>
              </a:pathLst>
            </a:cu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iSlíḍè">
              <a:extLst>
                <a:ext uri="{FF2B5EF4-FFF2-40B4-BE49-F238E27FC236}">
                  <a16:creationId xmlns:a16="http://schemas.microsoft.com/office/drawing/2014/main" id="{E6D9A994-AD28-4C6D-8FDF-0714354469D7}"/>
                </a:ext>
              </a:extLst>
            </p:cNvPr>
            <p:cNvSpPr/>
            <p:nvPr/>
          </p:nvSpPr>
          <p:spPr bwMode="auto">
            <a:xfrm>
              <a:off x="3358139" y="3706811"/>
              <a:ext cx="964488" cy="1865699"/>
            </a:xfrm>
            <a:custGeom>
              <a:avLst/>
              <a:gdLst>
                <a:gd name="T0" fmla="*/ 437 w 560"/>
                <a:gd name="T1" fmla="*/ 0 h 1084"/>
                <a:gd name="T2" fmla="*/ 541 w 560"/>
                <a:gd name="T3" fmla="*/ 176 h 1084"/>
                <a:gd name="T4" fmla="*/ 525 w 560"/>
                <a:gd name="T5" fmla="*/ 366 h 1084"/>
                <a:gd name="T6" fmla="*/ 509 w 560"/>
                <a:gd name="T7" fmla="*/ 705 h 1084"/>
                <a:gd name="T8" fmla="*/ 482 w 560"/>
                <a:gd name="T9" fmla="*/ 1047 h 1084"/>
                <a:gd name="T10" fmla="*/ 482 w 560"/>
                <a:gd name="T11" fmla="*/ 1084 h 1084"/>
                <a:gd name="T12" fmla="*/ 394 w 560"/>
                <a:gd name="T13" fmla="*/ 1082 h 1084"/>
                <a:gd name="T14" fmla="*/ 365 w 560"/>
                <a:gd name="T15" fmla="*/ 716 h 1084"/>
                <a:gd name="T16" fmla="*/ 322 w 560"/>
                <a:gd name="T17" fmla="*/ 441 h 1084"/>
                <a:gd name="T18" fmla="*/ 253 w 560"/>
                <a:gd name="T19" fmla="*/ 652 h 1084"/>
                <a:gd name="T20" fmla="*/ 138 w 560"/>
                <a:gd name="T21" fmla="*/ 911 h 1084"/>
                <a:gd name="T22" fmla="*/ 102 w 560"/>
                <a:gd name="T23" fmla="*/ 1004 h 1084"/>
                <a:gd name="T24" fmla="*/ 80 w 560"/>
                <a:gd name="T25" fmla="*/ 1042 h 1084"/>
                <a:gd name="T26" fmla="*/ 0 w 560"/>
                <a:gd name="T27" fmla="*/ 1032 h 1084"/>
                <a:gd name="T28" fmla="*/ 122 w 560"/>
                <a:gd name="T29" fmla="*/ 623 h 1084"/>
                <a:gd name="T30" fmla="*/ 146 w 560"/>
                <a:gd name="T31" fmla="*/ 355 h 1084"/>
                <a:gd name="T32" fmla="*/ 197 w 560"/>
                <a:gd name="T33" fmla="*/ 123 h 1084"/>
                <a:gd name="T34" fmla="*/ 197 w 560"/>
                <a:gd name="T35" fmla="*/ 91 h 1084"/>
                <a:gd name="T36" fmla="*/ 437 w 560"/>
                <a:gd name="T37" fmla="*/ 0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0" h="1084">
                  <a:moveTo>
                    <a:pt x="437" y="0"/>
                  </a:moveTo>
                  <a:cubicBezTo>
                    <a:pt x="541" y="176"/>
                    <a:pt x="541" y="176"/>
                    <a:pt x="541" y="176"/>
                  </a:cubicBezTo>
                  <a:cubicBezTo>
                    <a:pt x="560" y="207"/>
                    <a:pt x="525" y="366"/>
                    <a:pt x="525" y="366"/>
                  </a:cubicBezTo>
                  <a:cubicBezTo>
                    <a:pt x="509" y="705"/>
                    <a:pt x="509" y="705"/>
                    <a:pt x="509" y="705"/>
                  </a:cubicBezTo>
                  <a:cubicBezTo>
                    <a:pt x="482" y="1047"/>
                    <a:pt x="482" y="1047"/>
                    <a:pt x="482" y="1047"/>
                  </a:cubicBezTo>
                  <a:cubicBezTo>
                    <a:pt x="482" y="1084"/>
                    <a:pt x="482" y="1084"/>
                    <a:pt x="482" y="1084"/>
                  </a:cubicBezTo>
                  <a:cubicBezTo>
                    <a:pt x="394" y="1082"/>
                    <a:pt x="394" y="1082"/>
                    <a:pt x="394" y="1082"/>
                  </a:cubicBezTo>
                  <a:cubicBezTo>
                    <a:pt x="365" y="716"/>
                    <a:pt x="365" y="716"/>
                    <a:pt x="365" y="716"/>
                  </a:cubicBezTo>
                  <a:cubicBezTo>
                    <a:pt x="322" y="441"/>
                    <a:pt x="322" y="441"/>
                    <a:pt x="322" y="441"/>
                  </a:cubicBezTo>
                  <a:cubicBezTo>
                    <a:pt x="253" y="652"/>
                    <a:pt x="253" y="652"/>
                    <a:pt x="253" y="652"/>
                  </a:cubicBezTo>
                  <a:cubicBezTo>
                    <a:pt x="138" y="911"/>
                    <a:pt x="138" y="911"/>
                    <a:pt x="138" y="911"/>
                  </a:cubicBezTo>
                  <a:cubicBezTo>
                    <a:pt x="128" y="943"/>
                    <a:pt x="116" y="974"/>
                    <a:pt x="102" y="1004"/>
                  </a:cubicBezTo>
                  <a:cubicBezTo>
                    <a:pt x="80" y="1042"/>
                    <a:pt x="80" y="1042"/>
                    <a:pt x="80" y="1042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122" y="623"/>
                    <a:pt x="122" y="623"/>
                    <a:pt x="122" y="623"/>
                  </a:cubicBezTo>
                  <a:cubicBezTo>
                    <a:pt x="146" y="355"/>
                    <a:pt x="146" y="355"/>
                    <a:pt x="146" y="355"/>
                  </a:cubicBezTo>
                  <a:cubicBezTo>
                    <a:pt x="148" y="206"/>
                    <a:pt x="197" y="123"/>
                    <a:pt x="197" y="123"/>
                  </a:cubicBezTo>
                  <a:cubicBezTo>
                    <a:pt x="197" y="91"/>
                    <a:pt x="197" y="91"/>
                    <a:pt x="197" y="91"/>
                  </a:cubicBezTo>
                  <a:lnTo>
                    <a:pt x="437" y="0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íš1íḑè">
              <a:extLst>
                <a:ext uri="{FF2B5EF4-FFF2-40B4-BE49-F238E27FC236}">
                  <a16:creationId xmlns:a16="http://schemas.microsoft.com/office/drawing/2014/main" id="{B64B6F0D-E39F-464D-A00C-B729706E5834}"/>
                </a:ext>
              </a:extLst>
            </p:cNvPr>
            <p:cNvSpPr/>
            <p:nvPr/>
          </p:nvSpPr>
          <p:spPr bwMode="auto">
            <a:xfrm>
              <a:off x="3251994" y="5494942"/>
              <a:ext cx="388857" cy="217393"/>
            </a:xfrm>
            <a:custGeom>
              <a:avLst/>
              <a:gdLst>
                <a:gd name="T0" fmla="*/ 133 w 226"/>
                <a:gd name="T1" fmla="*/ 21 h 126"/>
                <a:gd name="T2" fmla="*/ 146 w 226"/>
                <a:gd name="T3" fmla="*/ 8 h 126"/>
                <a:gd name="T4" fmla="*/ 181 w 226"/>
                <a:gd name="T5" fmla="*/ 37 h 126"/>
                <a:gd name="T6" fmla="*/ 221 w 226"/>
                <a:gd name="T7" fmla="*/ 72 h 126"/>
                <a:gd name="T8" fmla="*/ 160 w 226"/>
                <a:gd name="T9" fmla="*/ 118 h 126"/>
                <a:gd name="T10" fmla="*/ 112 w 226"/>
                <a:gd name="T11" fmla="*/ 120 h 126"/>
                <a:gd name="T12" fmla="*/ 42 w 226"/>
                <a:gd name="T13" fmla="*/ 120 h 126"/>
                <a:gd name="T14" fmla="*/ 42 w 226"/>
                <a:gd name="T15" fmla="*/ 29 h 126"/>
                <a:gd name="T16" fmla="*/ 74 w 226"/>
                <a:gd name="T17" fmla="*/ 27 h 126"/>
                <a:gd name="T18" fmla="*/ 133 w 226"/>
                <a:gd name="T19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126">
                  <a:moveTo>
                    <a:pt x="133" y="21"/>
                  </a:moveTo>
                  <a:cubicBezTo>
                    <a:pt x="133" y="21"/>
                    <a:pt x="146" y="0"/>
                    <a:pt x="146" y="8"/>
                  </a:cubicBezTo>
                  <a:cubicBezTo>
                    <a:pt x="146" y="16"/>
                    <a:pt x="181" y="37"/>
                    <a:pt x="181" y="37"/>
                  </a:cubicBezTo>
                  <a:cubicBezTo>
                    <a:pt x="181" y="37"/>
                    <a:pt x="216" y="32"/>
                    <a:pt x="221" y="72"/>
                  </a:cubicBezTo>
                  <a:cubicBezTo>
                    <a:pt x="226" y="112"/>
                    <a:pt x="173" y="120"/>
                    <a:pt x="160" y="118"/>
                  </a:cubicBezTo>
                  <a:cubicBezTo>
                    <a:pt x="146" y="115"/>
                    <a:pt x="112" y="120"/>
                    <a:pt x="112" y="120"/>
                  </a:cubicBezTo>
                  <a:cubicBezTo>
                    <a:pt x="112" y="120"/>
                    <a:pt x="85" y="126"/>
                    <a:pt x="42" y="120"/>
                  </a:cubicBezTo>
                  <a:cubicBezTo>
                    <a:pt x="0" y="115"/>
                    <a:pt x="37" y="43"/>
                    <a:pt x="42" y="29"/>
                  </a:cubicBezTo>
                  <a:cubicBezTo>
                    <a:pt x="48" y="16"/>
                    <a:pt x="74" y="27"/>
                    <a:pt x="74" y="27"/>
                  </a:cubicBezTo>
                  <a:cubicBezTo>
                    <a:pt x="122" y="40"/>
                    <a:pt x="133" y="21"/>
                    <a:pt x="133" y="21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îšḷîdè">
              <a:extLst>
                <a:ext uri="{FF2B5EF4-FFF2-40B4-BE49-F238E27FC236}">
                  <a16:creationId xmlns:a16="http://schemas.microsoft.com/office/drawing/2014/main" id="{D419D5B8-DFBD-4A11-AE80-9828B68CB507}"/>
                </a:ext>
              </a:extLst>
            </p:cNvPr>
            <p:cNvSpPr/>
            <p:nvPr/>
          </p:nvSpPr>
          <p:spPr bwMode="auto">
            <a:xfrm>
              <a:off x="3939893" y="5564344"/>
              <a:ext cx="390899" cy="216372"/>
            </a:xfrm>
            <a:custGeom>
              <a:avLst/>
              <a:gdLst>
                <a:gd name="T0" fmla="*/ 134 w 227"/>
                <a:gd name="T1" fmla="*/ 21 h 126"/>
                <a:gd name="T2" fmla="*/ 147 w 227"/>
                <a:gd name="T3" fmla="*/ 8 h 126"/>
                <a:gd name="T4" fmla="*/ 182 w 227"/>
                <a:gd name="T5" fmla="*/ 37 h 126"/>
                <a:gd name="T6" fmla="*/ 222 w 227"/>
                <a:gd name="T7" fmla="*/ 72 h 126"/>
                <a:gd name="T8" fmla="*/ 160 w 227"/>
                <a:gd name="T9" fmla="*/ 118 h 126"/>
                <a:gd name="T10" fmla="*/ 112 w 227"/>
                <a:gd name="T11" fmla="*/ 120 h 126"/>
                <a:gd name="T12" fmla="*/ 43 w 227"/>
                <a:gd name="T13" fmla="*/ 120 h 126"/>
                <a:gd name="T14" fmla="*/ 43 w 227"/>
                <a:gd name="T15" fmla="*/ 29 h 126"/>
                <a:gd name="T16" fmla="*/ 75 w 227"/>
                <a:gd name="T17" fmla="*/ 27 h 126"/>
                <a:gd name="T18" fmla="*/ 134 w 227"/>
                <a:gd name="T19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7" h="126">
                  <a:moveTo>
                    <a:pt x="134" y="21"/>
                  </a:moveTo>
                  <a:cubicBezTo>
                    <a:pt x="134" y="21"/>
                    <a:pt x="147" y="0"/>
                    <a:pt x="147" y="8"/>
                  </a:cubicBezTo>
                  <a:cubicBezTo>
                    <a:pt x="147" y="16"/>
                    <a:pt x="182" y="37"/>
                    <a:pt x="182" y="37"/>
                  </a:cubicBezTo>
                  <a:cubicBezTo>
                    <a:pt x="182" y="37"/>
                    <a:pt x="216" y="32"/>
                    <a:pt x="222" y="72"/>
                  </a:cubicBezTo>
                  <a:cubicBezTo>
                    <a:pt x="227" y="112"/>
                    <a:pt x="174" y="120"/>
                    <a:pt x="160" y="118"/>
                  </a:cubicBezTo>
                  <a:cubicBezTo>
                    <a:pt x="147" y="115"/>
                    <a:pt x="112" y="120"/>
                    <a:pt x="112" y="120"/>
                  </a:cubicBezTo>
                  <a:cubicBezTo>
                    <a:pt x="112" y="120"/>
                    <a:pt x="85" y="126"/>
                    <a:pt x="43" y="120"/>
                  </a:cubicBezTo>
                  <a:cubicBezTo>
                    <a:pt x="0" y="115"/>
                    <a:pt x="37" y="43"/>
                    <a:pt x="43" y="29"/>
                  </a:cubicBezTo>
                  <a:cubicBezTo>
                    <a:pt x="48" y="16"/>
                    <a:pt x="75" y="27"/>
                    <a:pt x="75" y="27"/>
                  </a:cubicBezTo>
                  <a:cubicBezTo>
                    <a:pt x="123" y="40"/>
                    <a:pt x="134" y="21"/>
                    <a:pt x="134" y="21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ïş1îďé">
              <a:extLst>
                <a:ext uri="{FF2B5EF4-FFF2-40B4-BE49-F238E27FC236}">
                  <a16:creationId xmlns:a16="http://schemas.microsoft.com/office/drawing/2014/main" id="{F3DF8ED5-AECB-4BC5-8DA6-31EEA30B63D7}"/>
                </a:ext>
              </a:extLst>
            </p:cNvPr>
            <p:cNvSpPr/>
            <p:nvPr/>
          </p:nvSpPr>
          <p:spPr bwMode="auto">
            <a:xfrm>
              <a:off x="3472448" y="3059736"/>
              <a:ext cx="660343" cy="919581"/>
            </a:xfrm>
            <a:custGeom>
              <a:avLst/>
              <a:gdLst>
                <a:gd name="T0" fmla="*/ 221 w 384"/>
                <a:gd name="T1" fmla="*/ 69 h 534"/>
                <a:gd name="T2" fmla="*/ 360 w 384"/>
                <a:gd name="T3" fmla="*/ 173 h 534"/>
                <a:gd name="T4" fmla="*/ 365 w 384"/>
                <a:gd name="T5" fmla="*/ 272 h 534"/>
                <a:gd name="T6" fmla="*/ 384 w 384"/>
                <a:gd name="T7" fmla="*/ 384 h 534"/>
                <a:gd name="T8" fmla="*/ 117 w 384"/>
                <a:gd name="T9" fmla="*/ 483 h 534"/>
                <a:gd name="T10" fmla="*/ 69 w 384"/>
                <a:gd name="T11" fmla="*/ 326 h 534"/>
                <a:gd name="T12" fmla="*/ 0 w 384"/>
                <a:gd name="T13" fmla="*/ 278 h 534"/>
                <a:gd name="T14" fmla="*/ 10 w 384"/>
                <a:gd name="T15" fmla="*/ 152 h 534"/>
                <a:gd name="T16" fmla="*/ 90 w 384"/>
                <a:gd name="T17" fmla="*/ 75 h 534"/>
                <a:gd name="T18" fmla="*/ 221 w 384"/>
                <a:gd name="T19" fmla="*/ 69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534">
                  <a:moveTo>
                    <a:pt x="221" y="69"/>
                  </a:moveTo>
                  <a:cubicBezTo>
                    <a:pt x="288" y="0"/>
                    <a:pt x="360" y="173"/>
                    <a:pt x="360" y="173"/>
                  </a:cubicBezTo>
                  <a:cubicBezTo>
                    <a:pt x="360" y="173"/>
                    <a:pt x="384" y="237"/>
                    <a:pt x="365" y="272"/>
                  </a:cubicBezTo>
                  <a:cubicBezTo>
                    <a:pt x="347" y="307"/>
                    <a:pt x="384" y="384"/>
                    <a:pt x="384" y="384"/>
                  </a:cubicBezTo>
                  <a:cubicBezTo>
                    <a:pt x="293" y="462"/>
                    <a:pt x="202" y="534"/>
                    <a:pt x="117" y="483"/>
                  </a:cubicBezTo>
                  <a:cubicBezTo>
                    <a:pt x="128" y="419"/>
                    <a:pt x="93" y="387"/>
                    <a:pt x="69" y="326"/>
                  </a:cubicBezTo>
                  <a:cubicBezTo>
                    <a:pt x="45" y="264"/>
                    <a:pt x="0" y="278"/>
                    <a:pt x="0" y="278"/>
                  </a:cubicBezTo>
                  <a:cubicBezTo>
                    <a:pt x="0" y="278"/>
                    <a:pt x="2" y="208"/>
                    <a:pt x="10" y="152"/>
                  </a:cubicBezTo>
                  <a:cubicBezTo>
                    <a:pt x="18" y="96"/>
                    <a:pt x="90" y="75"/>
                    <a:pt x="90" y="75"/>
                  </a:cubicBezTo>
                  <a:cubicBezTo>
                    <a:pt x="104" y="98"/>
                    <a:pt x="155" y="139"/>
                    <a:pt x="221" y="69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ïs1íḍe">
              <a:extLst>
                <a:ext uri="{FF2B5EF4-FFF2-40B4-BE49-F238E27FC236}">
                  <a16:creationId xmlns:a16="http://schemas.microsoft.com/office/drawing/2014/main" id="{82EB4DF2-2635-4162-BB91-7B6742F26B01}"/>
                </a:ext>
              </a:extLst>
            </p:cNvPr>
            <p:cNvSpPr/>
            <p:nvPr/>
          </p:nvSpPr>
          <p:spPr bwMode="auto">
            <a:xfrm>
              <a:off x="3899068" y="3371026"/>
              <a:ext cx="423558" cy="764447"/>
            </a:xfrm>
            <a:custGeom>
              <a:avLst/>
              <a:gdLst>
                <a:gd name="T0" fmla="*/ 91 w 246"/>
                <a:gd name="T1" fmla="*/ 0 h 444"/>
                <a:gd name="T2" fmla="*/ 115 w 246"/>
                <a:gd name="T3" fmla="*/ 171 h 444"/>
                <a:gd name="T4" fmla="*/ 216 w 246"/>
                <a:gd name="T5" fmla="*/ 353 h 444"/>
                <a:gd name="T6" fmla="*/ 219 w 246"/>
                <a:gd name="T7" fmla="*/ 444 h 444"/>
                <a:gd name="T8" fmla="*/ 192 w 246"/>
                <a:gd name="T9" fmla="*/ 425 h 444"/>
                <a:gd name="T10" fmla="*/ 187 w 246"/>
                <a:gd name="T11" fmla="*/ 393 h 444"/>
                <a:gd name="T12" fmla="*/ 40 w 246"/>
                <a:gd name="T13" fmla="*/ 227 h 444"/>
                <a:gd name="T14" fmla="*/ 0 w 246"/>
                <a:gd name="T15" fmla="*/ 19 h 444"/>
                <a:gd name="T16" fmla="*/ 91 w 246"/>
                <a:gd name="T17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444">
                  <a:moveTo>
                    <a:pt x="91" y="0"/>
                  </a:moveTo>
                  <a:cubicBezTo>
                    <a:pt x="115" y="171"/>
                    <a:pt x="115" y="171"/>
                    <a:pt x="115" y="171"/>
                  </a:cubicBezTo>
                  <a:cubicBezTo>
                    <a:pt x="216" y="353"/>
                    <a:pt x="216" y="353"/>
                    <a:pt x="216" y="353"/>
                  </a:cubicBezTo>
                  <a:cubicBezTo>
                    <a:pt x="246" y="380"/>
                    <a:pt x="219" y="444"/>
                    <a:pt x="219" y="444"/>
                  </a:cubicBezTo>
                  <a:cubicBezTo>
                    <a:pt x="192" y="425"/>
                    <a:pt x="192" y="425"/>
                    <a:pt x="192" y="425"/>
                  </a:cubicBezTo>
                  <a:cubicBezTo>
                    <a:pt x="187" y="393"/>
                    <a:pt x="187" y="393"/>
                    <a:pt x="187" y="393"/>
                  </a:cubicBezTo>
                  <a:cubicBezTo>
                    <a:pt x="187" y="393"/>
                    <a:pt x="69" y="259"/>
                    <a:pt x="40" y="227"/>
                  </a:cubicBezTo>
                  <a:cubicBezTo>
                    <a:pt x="11" y="195"/>
                    <a:pt x="0" y="19"/>
                    <a:pt x="0" y="19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iṣļïḓè">
              <a:extLst>
                <a:ext uri="{FF2B5EF4-FFF2-40B4-BE49-F238E27FC236}">
                  <a16:creationId xmlns:a16="http://schemas.microsoft.com/office/drawing/2014/main" id="{E51F81EF-4796-4F19-8910-4EBFA0869BB8}"/>
                </a:ext>
              </a:extLst>
            </p:cNvPr>
            <p:cNvSpPr/>
            <p:nvPr/>
          </p:nvSpPr>
          <p:spPr bwMode="auto">
            <a:xfrm>
              <a:off x="3876615" y="3102602"/>
              <a:ext cx="206165" cy="337826"/>
            </a:xfrm>
            <a:custGeom>
              <a:avLst/>
              <a:gdLst>
                <a:gd name="T0" fmla="*/ 120 w 120"/>
                <a:gd name="T1" fmla="*/ 183 h 196"/>
                <a:gd name="T2" fmla="*/ 8 w 120"/>
                <a:gd name="T3" fmla="*/ 196 h 196"/>
                <a:gd name="T4" fmla="*/ 17 w 120"/>
                <a:gd name="T5" fmla="*/ 33 h 196"/>
                <a:gd name="T6" fmla="*/ 96 w 120"/>
                <a:gd name="T7" fmla="*/ 36 h 196"/>
                <a:gd name="T8" fmla="*/ 120 w 120"/>
                <a:gd name="T9" fmla="*/ 18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96">
                  <a:moveTo>
                    <a:pt x="120" y="183"/>
                  </a:moveTo>
                  <a:cubicBezTo>
                    <a:pt x="8" y="196"/>
                    <a:pt x="8" y="196"/>
                    <a:pt x="8" y="196"/>
                  </a:cubicBezTo>
                  <a:cubicBezTo>
                    <a:pt x="8" y="196"/>
                    <a:pt x="0" y="66"/>
                    <a:pt x="17" y="33"/>
                  </a:cubicBezTo>
                  <a:cubicBezTo>
                    <a:pt x="34" y="0"/>
                    <a:pt x="96" y="36"/>
                    <a:pt x="96" y="36"/>
                  </a:cubicBezTo>
                  <a:cubicBezTo>
                    <a:pt x="112" y="39"/>
                    <a:pt x="120" y="183"/>
                    <a:pt x="120" y="183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i$ḷïḋé">
              <a:extLst>
                <a:ext uri="{FF2B5EF4-FFF2-40B4-BE49-F238E27FC236}">
                  <a16:creationId xmlns:a16="http://schemas.microsoft.com/office/drawing/2014/main" id="{7D360107-56F1-4A61-9806-E2F6D1747D25}"/>
                </a:ext>
              </a:extLst>
            </p:cNvPr>
            <p:cNvSpPr/>
            <p:nvPr/>
          </p:nvSpPr>
          <p:spPr bwMode="auto">
            <a:xfrm>
              <a:off x="3568387" y="2701498"/>
              <a:ext cx="617477" cy="543993"/>
            </a:xfrm>
            <a:custGeom>
              <a:avLst/>
              <a:gdLst>
                <a:gd name="T0" fmla="*/ 297 w 359"/>
                <a:gd name="T1" fmla="*/ 73 h 316"/>
                <a:gd name="T2" fmla="*/ 258 w 359"/>
                <a:gd name="T3" fmla="*/ 248 h 316"/>
                <a:gd name="T4" fmla="*/ 40 w 359"/>
                <a:gd name="T5" fmla="*/ 281 h 316"/>
                <a:gd name="T6" fmla="*/ 136 w 359"/>
                <a:gd name="T7" fmla="*/ 2 h 316"/>
                <a:gd name="T8" fmla="*/ 297 w 359"/>
                <a:gd name="T9" fmla="*/ 7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9" h="316">
                  <a:moveTo>
                    <a:pt x="297" y="73"/>
                  </a:moveTo>
                  <a:cubicBezTo>
                    <a:pt x="225" y="109"/>
                    <a:pt x="267" y="207"/>
                    <a:pt x="258" y="248"/>
                  </a:cubicBezTo>
                  <a:cubicBezTo>
                    <a:pt x="245" y="316"/>
                    <a:pt x="40" y="281"/>
                    <a:pt x="40" y="281"/>
                  </a:cubicBezTo>
                  <a:cubicBezTo>
                    <a:pt x="15" y="277"/>
                    <a:pt x="0" y="0"/>
                    <a:pt x="136" y="2"/>
                  </a:cubicBezTo>
                  <a:cubicBezTo>
                    <a:pt x="205" y="3"/>
                    <a:pt x="359" y="42"/>
                    <a:pt x="297" y="73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ïŝ1iḋè">
              <a:extLst>
                <a:ext uri="{FF2B5EF4-FFF2-40B4-BE49-F238E27FC236}">
                  <a16:creationId xmlns:a16="http://schemas.microsoft.com/office/drawing/2014/main" id="{B108DEC0-FE90-4D9F-BF11-525D12B88025}"/>
                </a:ext>
              </a:extLst>
            </p:cNvPr>
            <p:cNvSpPr/>
            <p:nvPr/>
          </p:nvSpPr>
          <p:spPr bwMode="auto">
            <a:xfrm>
              <a:off x="3988883" y="2918891"/>
              <a:ext cx="33681" cy="55114"/>
            </a:xfrm>
            <a:prstGeom prst="ellipse">
              <a:avLst/>
            </a:pr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ïS1íḋè">
              <a:extLst>
                <a:ext uri="{FF2B5EF4-FFF2-40B4-BE49-F238E27FC236}">
                  <a16:creationId xmlns:a16="http://schemas.microsoft.com/office/drawing/2014/main" id="{9B888A5F-203D-449B-B8FA-C0C88F054A88}"/>
                </a:ext>
              </a:extLst>
            </p:cNvPr>
            <p:cNvSpPr/>
            <p:nvPr/>
          </p:nvSpPr>
          <p:spPr bwMode="auto">
            <a:xfrm>
              <a:off x="4263431" y="2237114"/>
              <a:ext cx="1617687" cy="1542162"/>
            </a:xfrm>
            <a:custGeom>
              <a:avLst/>
              <a:gdLst>
                <a:gd name="T0" fmla="*/ 243 w 940"/>
                <a:gd name="T1" fmla="*/ 70 h 896"/>
                <a:gd name="T2" fmla="*/ 561 w 940"/>
                <a:gd name="T3" fmla="*/ 57 h 896"/>
                <a:gd name="T4" fmla="*/ 881 w 940"/>
                <a:gd name="T5" fmla="*/ 17 h 896"/>
                <a:gd name="T6" fmla="*/ 920 w 940"/>
                <a:gd name="T7" fmla="*/ 23 h 896"/>
                <a:gd name="T8" fmla="*/ 922 w 940"/>
                <a:gd name="T9" fmla="*/ 61 h 896"/>
                <a:gd name="T10" fmla="*/ 922 w 940"/>
                <a:gd name="T11" fmla="*/ 145 h 896"/>
                <a:gd name="T12" fmla="*/ 911 w 940"/>
                <a:gd name="T13" fmla="*/ 306 h 896"/>
                <a:gd name="T14" fmla="*/ 881 w 940"/>
                <a:gd name="T15" fmla="*/ 618 h 896"/>
                <a:gd name="T16" fmla="*/ 877 w 940"/>
                <a:gd name="T17" fmla="*/ 778 h 896"/>
                <a:gd name="T18" fmla="*/ 879 w 940"/>
                <a:gd name="T19" fmla="*/ 816 h 896"/>
                <a:gd name="T20" fmla="*/ 871 w 940"/>
                <a:gd name="T21" fmla="*/ 861 h 896"/>
                <a:gd name="T22" fmla="*/ 834 w 940"/>
                <a:gd name="T23" fmla="*/ 868 h 896"/>
                <a:gd name="T24" fmla="*/ 786 w 940"/>
                <a:gd name="T25" fmla="*/ 874 h 896"/>
                <a:gd name="T26" fmla="*/ 461 w 940"/>
                <a:gd name="T27" fmla="*/ 880 h 896"/>
                <a:gd name="T28" fmla="*/ 135 w 940"/>
                <a:gd name="T29" fmla="*/ 878 h 896"/>
                <a:gd name="T30" fmla="*/ 56 w 940"/>
                <a:gd name="T31" fmla="*/ 878 h 896"/>
                <a:gd name="T32" fmla="*/ 18 w 940"/>
                <a:gd name="T33" fmla="*/ 873 h 896"/>
                <a:gd name="T34" fmla="*/ 22 w 940"/>
                <a:gd name="T35" fmla="*/ 848 h 896"/>
                <a:gd name="T36" fmla="*/ 26 w 940"/>
                <a:gd name="T37" fmla="*/ 826 h 896"/>
                <a:gd name="T38" fmla="*/ 58 w 940"/>
                <a:gd name="T39" fmla="*/ 669 h 896"/>
                <a:gd name="T40" fmla="*/ 115 w 940"/>
                <a:gd name="T41" fmla="*/ 330 h 896"/>
                <a:gd name="T42" fmla="*/ 123 w 940"/>
                <a:gd name="T43" fmla="*/ 157 h 896"/>
                <a:gd name="T44" fmla="*/ 164 w 940"/>
                <a:gd name="T45" fmla="*/ 69 h 896"/>
                <a:gd name="T46" fmla="*/ 255 w 940"/>
                <a:gd name="T47" fmla="*/ 69 h 896"/>
                <a:gd name="T48" fmla="*/ 261 w 940"/>
                <a:gd name="T49" fmla="*/ 63 h 896"/>
                <a:gd name="T50" fmla="*/ 255 w 940"/>
                <a:gd name="T51" fmla="*/ 57 h 896"/>
                <a:gd name="T52" fmla="*/ 170 w 940"/>
                <a:gd name="T53" fmla="*/ 56 h 896"/>
                <a:gd name="T54" fmla="*/ 129 w 940"/>
                <a:gd name="T55" fmla="*/ 79 h 896"/>
                <a:gd name="T56" fmla="*/ 108 w 940"/>
                <a:gd name="T57" fmla="*/ 231 h 896"/>
                <a:gd name="T58" fmla="*/ 65 w 940"/>
                <a:gd name="T59" fmla="*/ 576 h 896"/>
                <a:gd name="T60" fmla="*/ 29 w 940"/>
                <a:gd name="T61" fmla="*/ 747 h 896"/>
                <a:gd name="T62" fmla="*/ 13 w 940"/>
                <a:gd name="T63" fmla="*/ 830 h 896"/>
                <a:gd name="T64" fmla="*/ 10 w 940"/>
                <a:gd name="T65" fmla="*/ 884 h 896"/>
                <a:gd name="T66" fmla="*/ 64 w 940"/>
                <a:gd name="T67" fmla="*/ 890 h 896"/>
                <a:gd name="T68" fmla="*/ 159 w 940"/>
                <a:gd name="T69" fmla="*/ 890 h 896"/>
                <a:gd name="T70" fmla="*/ 342 w 940"/>
                <a:gd name="T71" fmla="*/ 891 h 896"/>
                <a:gd name="T72" fmla="*/ 697 w 940"/>
                <a:gd name="T73" fmla="*/ 892 h 896"/>
                <a:gd name="T74" fmla="*/ 868 w 940"/>
                <a:gd name="T75" fmla="*/ 874 h 896"/>
                <a:gd name="T76" fmla="*/ 893 w 940"/>
                <a:gd name="T77" fmla="*/ 845 h 896"/>
                <a:gd name="T78" fmla="*/ 889 w 940"/>
                <a:gd name="T79" fmla="*/ 763 h 896"/>
                <a:gd name="T80" fmla="*/ 934 w 940"/>
                <a:gd name="T81" fmla="*/ 69 h 896"/>
                <a:gd name="T82" fmla="*/ 922 w 940"/>
                <a:gd name="T83" fmla="*/ 4 h 896"/>
                <a:gd name="T84" fmla="*/ 896 w 940"/>
                <a:gd name="T85" fmla="*/ 3 h 896"/>
                <a:gd name="T86" fmla="*/ 849 w 940"/>
                <a:gd name="T87" fmla="*/ 9 h 896"/>
                <a:gd name="T88" fmla="*/ 647 w 940"/>
                <a:gd name="T89" fmla="*/ 34 h 896"/>
                <a:gd name="T90" fmla="*/ 453 w 940"/>
                <a:gd name="T91" fmla="*/ 58 h 896"/>
                <a:gd name="T92" fmla="*/ 246 w 940"/>
                <a:gd name="T93" fmla="*/ 58 h 896"/>
                <a:gd name="T94" fmla="*/ 243 w 940"/>
                <a:gd name="T95" fmla="*/ 7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896">
                  <a:moveTo>
                    <a:pt x="243" y="70"/>
                  </a:moveTo>
                  <a:cubicBezTo>
                    <a:pt x="348" y="90"/>
                    <a:pt x="456" y="70"/>
                    <a:pt x="561" y="57"/>
                  </a:cubicBezTo>
                  <a:cubicBezTo>
                    <a:pt x="881" y="17"/>
                    <a:pt x="881" y="17"/>
                    <a:pt x="881" y="17"/>
                  </a:cubicBezTo>
                  <a:cubicBezTo>
                    <a:pt x="893" y="15"/>
                    <a:pt x="912" y="8"/>
                    <a:pt x="920" y="23"/>
                  </a:cubicBezTo>
                  <a:cubicBezTo>
                    <a:pt x="924" y="32"/>
                    <a:pt x="921" y="51"/>
                    <a:pt x="922" y="61"/>
                  </a:cubicBezTo>
                  <a:cubicBezTo>
                    <a:pt x="922" y="89"/>
                    <a:pt x="922" y="117"/>
                    <a:pt x="922" y="145"/>
                  </a:cubicBezTo>
                  <a:cubicBezTo>
                    <a:pt x="920" y="199"/>
                    <a:pt x="916" y="252"/>
                    <a:pt x="911" y="306"/>
                  </a:cubicBezTo>
                  <a:cubicBezTo>
                    <a:pt x="902" y="410"/>
                    <a:pt x="888" y="514"/>
                    <a:pt x="881" y="618"/>
                  </a:cubicBezTo>
                  <a:cubicBezTo>
                    <a:pt x="877" y="672"/>
                    <a:pt x="876" y="725"/>
                    <a:pt x="877" y="778"/>
                  </a:cubicBezTo>
                  <a:cubicBezTo>
                    <a:pt x="878" y="791"/>
                    <a:pt x="878" y="804"/>
                    <a:pt x="879" y="816"/>
                  </a:cubicBezTo>
                  <a:cubicBezTo>
                    <a:pt x="880" y="831"/>
                    <a:pt x="886" y="852"/>
                    <a:pt x="871" y="861"/>
                  </a:cubicBezTo>
                  <a:cubicBezTo>
                    <a:pt x="862" y="867"/>
                    <a:pt x="844" y="866"/>
                    <a:pt x="834" y="868"/>
                  </a:cubicBezTo>
                  <a:cubicBezTo>
                    <a:pt x="818" y="871"/>
                    <a:pt x="802" y="873"/>
                    <a:pt x="786" y="874"/>
                  </a:cubicBezTo>
                  <a:cubicBezTo>
                    <a:pt x="678" y="885"/>
                    <a:pt x="569" y="880"/>
                    <a:pt x="461" y="880"/>
                  </a:cubicBezTo>
                  <a:cubicBezTo>
                    <a:pt x="135" y="878"/>
                    <a:pt x="135" y="878"/>
                    <a:pt x="135" y="878"/>
                  </a:cubicBezTo>
                  <a:cubicBezTo>
                    <a:pt x="56" y="878"/>
                    <a:pt x="56" y="878"/>
                    <a:pt x="56" y="878"/>
                  </a:cubicBezTo>
                  <a:cubicBezTo>
                    <a:pt x="49" y="878"/>
                    <a:pt x="23" y="882"/>
                    <a:pt x="18" y="873"/>
                  </a:cubicBezTo>
                  <a:cubicBezTo>
                    <a:pt x="16" y="870"/>
                    <a:pt x="21" y="853"/>
                    <a:pt x="22" y="848"/>
                  </a:cubicBezTo>
                  <a:cubicBezTo>
                    <a:pt x="23" y="841"/>
                    <a:pt x="25" y="833"/>
                    <a:pt x="26" y="826"/>
                  </a:cubicBezTo>
                  <a:cubicBezTo>
                    <a:pt x="36" y="773"/>
                    <a:pt x="46" y="721"/>
                    <a:pt x="58" y="669"/>
                  </a:cubicBezTo>
                  <a:cubicBezTo>
                    <a:pt x="81" y="557"/>
                    <a:pt x="106" y="444"/>
                    <a:pt x="115" y="330"/>
                  </a:cubicBezTo>
                  <a:cubicBezTo>
                    <a:pt x="120" y="272"/>
                    <a:pt x="117" y="214"/>
                    <a:pt x="123" y="157"/>
                  </a:cubicBezTo>
                  <a:cubicBezTo>
                    <a:pt x="126" y="130"/>
                    <a:pt x="129" y="71"/>
                    <a:pt x="164" y="69"/>
                  </a:cubicBezTo>
                  <a:cubicBezTo>
                    <a:pt x="194" y="67"/>
                    <a:pt x="225" y="69"/>
                    <a:pt x="255" y="69"/>
                  </a:cubicBezTo>
                  <a:cubicBezTo>
                    <a:pt x="259" y="69"/>
                    <a:pt x="261" y="66"/>
                    <a:pt x="261" y="63"/>
                  </a:cubicBezTo>
                  <a:cubicBezTo>
                    <a:pt x="261" y="59"/>
                    <a:pt x="259" y="57"/>
                    <a:pt x="255" y="57"/>
                  </a:cubicBezTo>
                  <a:cubicBezTo>
                    <a:pt x="227" y="57"/>
                    <a:pt x="198" y="56"/>
                    <a:pt x="170" y="56"/>
                  </a:cubicBezTo>
                  <a:cubicBezTo>
                    <a:pt x="151" y="57"/>
                    <a:pt x="138" y="61"/>
                    <a:pt x="129" y="79"/>
                  </a:cubicBezTo>
                  <a:cubicBezTo>
                    <a:pt x="106" y="123"/>
                    <a:pt x="108" y="183"/>
                    <a:pt x="108" y="231"/>
                  </a:cubicBezTo>
                  <a:cubicBezTo>
                    <a:pt x="106" y="348"/>
                    <a:pt x="88" y="462"/>
                    <a:pt x="65" y="576"/>
                  </a:cubicBezTo>
                  <a:cubicBezTo>
                    <a:pt x="53" y="633"/>
                    <a:pt x="40" y="690"/>
                    <a:pt x="29" y="747"/>
                  </a:cubicBezTo>
                  <a:cubicBezTo>
                    <a:pt x="23" y="775"/>
                    <a:pt x="18" y="802"/>
                    <a:pt x="13" y="830"/>
                  </a:cubicBezTo>
                  <a:cubicBezTo>
                    <a:pt x="11" y="843"/>
                    <a:pt x="0" y="872"/>
                    <a:pt x="10" y="884"/>
                  </a:cubicBezTo>
                  <a:cubicBezTo>
                    <a:pt x="20" y="896"/>
                    <a:pt x="50" y="889"/>
                    <a:pt x="64" y="890"/>
                  </a:cubicBezTo>
                  <a:cubicBezTo>
                    <a:pt x="159" y="890"/>
                    <a:pt x="159" y="890"/>
                    <a:pt x="159" y="890"/>
                  </a:cubicBezTo>
                  <a:cubicBezTo>
                    <a:pt x="342" y="891"/>
                    <a:pt x="342" y="891"/>
                    <a:pt x="342" y="891"/>
                  </a:cubicBezTo>
                  <a:cubicBezTo>
                    <a:pt x="460" y="892"/>
                    <a:pt x="579" y="895"/>
                    <a:pt x="697" y="892"/>
                  </a:cubicBezTo>
                  <a:cubicBezTo>
                    <a:pt x="754" y="890"/>
                    <a:pt x="813" y="888"/>
                    <a:pt x="868" y="874"/>
                  </a:cubicBezTo>
                  <a:cubicBezTo>
                    <a:pt x="884" y="870"/>
                    <a:pt x="892" y="863"/>
                    <a:pt x="893" y="845"/>
                  </a:cubicBezTo>
                  <a:cubicBezTo>
                    <a:pt x="894" y="818"/>
                    <a:pt x="889" y="790"/>
                    <a:pt x="889" y="763"/>
                  </a:cubicBezTo>
                  <a:cubicBezTo>
                    <a:pt x="885" y="531"/>
                    <a:pt x="940" y="302"/>
                    <a:pt x="934" y="69"/>
                  </a:cubicBezTo>
                  <a:cubicBezTo>
                    <a:pt x="934" y="53"/>
                    <a:pt x="940" y="13"/>
                    <a:pt x="922" y="4"/>
                  </a:cubicBezTo>
                  <a:cubicBezTo>
                    <a:pt x="914" y="0"/>
                    <a:pt x="904" y="2"/>
                    <a:pt x="896" y="3"/>
                  </a:cubicBezTo>
                  <a:cubicBezTo>
                    <a:pt x="881" y="5"/>
                    <a:pt x="865" y="7"/>
                    <a:pt x="849" y="9"/>
                  </a:cubicBezTo>
                  <a:cubicBezTo>
                    <a:pt x="647" y="34"/>
                    <a:pt x="647" y="34"/>
                    <a:pt x="647" y="34"/>
                  </a:cubicBezTo>
                  <a:cubicBezTo>
                    <a:pt x="582" y="42"/>
                    <a:pt x="517" y="51"/>
                    <a:pt x="453" y="58"/>
                  </a:cubicBezTo>
                  <a:cubicBezTo>
                    <a:pt x="384" y="66"/>
                    <a:pt x="314" y="71"/>
                    <a:pt x="246" y="58"/>
                  </a:cubicBezTo>
                  <a:cubicBezTo>
                    <a:pt x="238" y="57"/>
                    <a:pt x="235" y="68"/>
                    <a:pt x="243" y="7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îṥlîḑè">
              <a:extLst>
                <a:ext uri="{FF2B5EF4-FFF2-40B4-BE49-F238E27FC236}">
                  <a16:creationId xmlns:a16="http://schemas.microsoft.com/office/drawing/2014/main" id="{91178701-C996-42B2-9D4D-D433A39C3CFC}"/>
                </a:ext>
              </a:extLst>
            </p:cNvPr>
            <p:cNvSpPr/>
            <p:nvPr/>
          </p:nvSpPr>
          <p:spPr bwMode="auto">
            <a:xfrm>
              <a:off x="4449184" y="2512683"/>
              <a:ext cx="1401315" cy="89815"/>
            </a:xfrm>
            <a:custGeom>
              <a:avLst/>
              <a:gdLst>
                <a:gd name="T0" fmla="*/ 7 w 814"/>
                <a:gd name="T1" fmla="*/ 51 h 52"/>
                <a:gd name="T2" fmla="*/ 807 w 814"/>
                <a:gd name="T3" fmla="*/ 12 h 52"/>
                <a:gd name="T4" fmla="*/ 807 w 814"/>
                <a:gd name="T5" fmla="*/ 0 h 52"/>
                <a:gd name="T6" fmla="*/ 7 w 814"/>
                <a:gd name="T7" fmla="*/ 39 h 52"/>
                <a:gd name="T8" fmla="*/ 7 w 814"/>
                <a:gd name="T9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4" h="52">
                  <a:moveTo>
                    <a:pt x="7" y="51"/>
                  </a:moveTo>
                  <a:cubicBezTo>
                    <a:pt x="807" y="12"/>
                    <a:pt x="807" y="12"/>
                    <a:pt x="807" y="12"/>
                  </a:cubicBezTo>
                  <a:cubicBezTo>
                    <a:pt x="814" y="12"/>
                    <a:pt x="814" y="0"/>
                    <a:pt x="807" y="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40"/>
                    <a:pt x="0" y="52"/>
                    <a:pt x="7" y="5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íşľïḋê">
              <a:extLst>
                <a:ext uri="{FF2B5EF4-FFF2-40B4-BE49-F238E27FC236}">
                  <a16:creationId xmlns:a16="http://schemas.microsoft.com/office/drawing/2014/main" id="{C3618D45-597F-485B-9BB7-26844685C601}"/>
                </a:ext>
              </a:extLst>
            </p:cNvPr>
            <p:cNvSpPr/>
            <p:nvPr/>
          </p:nvSpPr>
          <p:spPr bwMode="auto">
            <a:xfrm>
              <a:off x="4872743" y="2354486"/>
              <a:ext cx="526641" cy="140846"/>
            </a:xfrm>
            <a:custGeom>
              <a:avLst/>
              <a:gdLst>
                <a:gd name="T0" fmla="*/ 8 w 306"/>
                <a:gd name="T1" fmla="*/ 45 h 82"/>
                <a:gd name="T2" fmla="*/ 8 w 306"/>
                <a:gd name="T3" fmla="*/ 73 h 82"/>
                <a:gd name="T4" fmla="*/ 15 w 306"/>
                <a:gd name="T5" fmla="*/ 77 h 82"/>
                <a:gd name="T6" fmla="*/ 49 w 306"/>
                <a:gd name="T7" fmla="*/ 75 h 82"/>
                <a:gd name="T8" fmla="*/ 97 w 306"/>
                <a:gd name="T9" fmla="*/ 64 h 82"/>
                <a:gd name="T10" fmla="*/ 206 w 306"/>
                <a:gd name="T11" fmla="*/ 54 h 82"/>
                <a:gd name="T12" fmla="*/ 255 w 306"/>
                <a:gd name="T13" fmla="*/ 56 h 82"/>
                <a:gd name="T14" fmla="*/ 290 w 306"/>
                <a:gd name="T15" fmla="*/ 50 h 82"/>
                <a:gd name="T16" fmla="*/ 294 w 306"/>
                <a:gd name="T17" fmla="*/ 14 h 82"/>
                <a:gd name="T18" fmla="*/ 225 w 306"/>
                <a:gd name="T19" fmla="*/ 10 h 82"/>
                <a:gd name="T20" fmla="*/ 26 w 306"/>
                <a:gd name="T21" fmla="*/ 39 h 82"/>
                <a:gd name="T22" fmla="*/ 29 w 306"/>
                <a:gd name="T23" fmla="*/ 51 h 82"/>
                <a:gd name="T24" fmla="*/ 160 w 306"/>
                <a:gd name="T25" fmla="*/ 28 h 82"/>
                <a:gd name="T26" fmla="*/ 225 w 306"/>
                <a:gd name="T27" fmla="*/ 22 h 82"/>
                <a:gd name="T28" fmla="*/ 256 w 306"/>
                <a:gd name="T29" fmla="*/ 20 h 82"/>
                <a:gd name="T30" fmla="*/ 268 w 306"/>
                <a:gd name="T31" fmla="*/ 19 h 82"/>
                <a:gd name="T32" fmla="*/ 275 w 306"/>
                <a:gd name="T33" fmla="*/ 32 h 82"/>
                <a:gd name="T34" fmla="*/ 259 w 306"/>
                <a:gd name="T35" fmla="*/ 44 h 82"/>
                <a:gd name="T36" fmla="*/ 244 w 306"/>
                <a:gd name="T37" fmla="*/ 43 h 82"/>
                <a:gd name="T38" fmla="*/ 213 w 306"/>
                <a:gd name="T39" fmla="*/ 42 h 82"/>
                <a:gd name="T40" fmla="*/ 148 w 306"/>
                <a:gd name="T41" fmla="*/ 45 h 82"/>
                <a:gd name="T42" fmla="*/ 94 w 306"/>
                <a:gd name="T43" fmla="*/ 53 h 82"/>
                <a:gd name="T44" fmla="*/ 60 w 306"/>
                <a:gd name="T45" fmla="*/ 60 h 82"/>
                <a:gd name="T46" fmla="*/ 46 w 306"/>
                <a:gd name="T47" fmla="*/ 63 h 82"/>
                <a:gd name="T48" fmla="*/ 38 w 306"/>
                <a:gd name="T49" fmla="*/ 65 h 82"/>
                <a:gd name="T50" fmla="*/ 16 w 306"/>
                <a:gd name="T51" fmla="*/ 53 h 82"/>
                <a:gd name="T52" fmla="*/ 8 w 306"/>
                <a:gd name="T53" fmla="*/ 4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6" h="82">
                  <a:moveTo>
                    <a:pt x="8" y="45"/>
                  </a:moveTo>
                  <a:cubicBezTo>
                    <a:pt x="0" y="53"/>
                    <a:pt x="0" y="65"/>
                    <a:pt x="8" y="73"/>
                  </a:cubicBezTo>
                  <a:cubicBezTo>
                    <a:pt x="10" y="75"/>
                    <a:pt x="12" y="76"/>
                    <a:pt x="15" y="77"/>
                  </a:cubicBezTo>
                  <a:cubicBezTo>
                    <a:pt x="25" y="82"/>
                    <a:pt x="38" y="78"/>
                    <a:pt x="49" y="75"/>
                  </a:cubicBezTo>
                  <a:cubicBezTo>
                    <a:pt x="65" y="71"/>
                    <a:pt x="81" y="67"/>
                    <a:pt x="97" y="64"/>
                  </a:cubicBezTo>
                  <a:cubicBezTo>
                    <a:pt x="133" y="58"/>
                    <a:pt x="169" y="55"/>
                    <a:pt x="206" y="54"/>
                  </a:cubicBezTo>
                  <a:cubicBezTo>
                    <a:pt x="222" y="54"/>
                    <a:pt x="239" y="55"/>
                    <a:pt x="255" y="56"/>
                  </a:cubicBezTo>
                  <a:cubicBezTo>
                    <a:pt x="267" y="56"/>
                    <a:pt x="280" y="57"/>
                    <a:pt x="290" y="50"/>
                  </a:cubicBezTo>
                  <a:cubicBezTo>
                    <a:pt x="302" y="41"/>
                    <a:pt x="306" y="25"/>
                    <a:pt x="294" y="14"/>
                  </a:cubicBezTo>
                  <a:cubicBezTo>
                    <a:pt x="278" y="0"/>
                    <a:pt x="244" y="8"/>
                    <a:pt x="225" y="10"/>
                  </a:cubicBezTo>
                  <a:cubicBezTo>
                    <a:pt x="158" y="15"/>
                    <a:pt x="92" y="25"/>
                    <a:pt x="26" y="39"/>
                  </a:cubicBezTo>
                  <a:cubicBezTo>
                    <a:pt x="18" y="41"/>
                    <a:pt x="21" y="53"/>
                    <a:pt x="29" y="51"/>
                  </a:cubicBezTo>
                  <a:cubicBezTo>
                    <a:pt x="72" y="42"/>
                    <a:pt x="116" y="34"/>
                    <a:pt x="160" y="28"/>
                  </a:cubicBezTo>
                  <a:cubicBezTo>
                    <a:pt x="182" y="26"/>
                    <a:pt x="203" y="24"/>
                    <a:pt x="225" y="22"/>
                  </a:cubicBezTo>
                  <a:cubicBezTo>
                    <a:pt x="235" y="21"/>
                    <a:pt x="246" y="20"/>
                    <a:pt x="256" y="20"/>
                  </a:cubicBezTo>
                  <a:cubicBezTo>
                    <a:pt x="260" y="19"/>
                    <a:pt x="264" y="19"/>
                    <a:pt x="268" y="19"/>
                  </a:cubicBezTo>
                  <a:cubicBezTo>
                    <a:pt x="281" y="19"/>
                    <a:pt x="282" y="17"/>
                    <a:pt x="275" y="32"/>
                  </a:cubicBezTo>
                  <a:cubicBezTo>
                    <a:pt x="268" y="46"/>
                    <a:pt x="270" y="44"/>
                    <a:pt x="259" y="44"/>
                  </a:cubicBezTo>
                  <a:cubicBezTo>
                    <a:pt x="254" y="44"/>
                    <a:pt x="249" y="43"/>
                    <a:pt x="244" y="43"/>
                  </a:cubicBezTo>
                  <a:cubicBezTo>
                    <a:pt x="233" y="43"/>
                    <a:pt x="223" y="42"/>
                    <a:pt x="213" y="42"/>
                  </a:cubicBezTo>
                  <a:cubicBezTo>
                    <a:pt x="192" y="42"/>
                    <a:pt x="170" y="43"/>
                    <a:pt x="148" y="45"/>
                  </a:cubicBezTo>
                  <a:cubicBezTo>
                    <a:pt x="130" y="47"/>
                    <a:pt x="112" y="50"/>
                    <a:pt x="94" y="53"/>
                  </a:cubicBezTo>
                  <a:cubicBezTo>
                    <a:pt x="83" y="55"/>
                    <a:pt x="71" y="57"/>
                    <a:pt x="60" y="60"/>
                  </a:cubicBezTo>
                  <a:cubicBezTo>
                    <a:pt x="55" y="61"/>
                    <a:pt x="50" y="62"/>
                    <a:pt x="46" y="63"/>
                  </a:cubicBezTo>
                  <a:cubicBezTo>
                    <a:pt x="43" y="64"/>
                    <a:pt x="41" y="65"/>
                    <a:pt x="38" y="65"/>
                  </a:cubicBezTo>
                  <a:cubicBezTo>
                    <a:pt x="30" y="68"/>
                    <a:pt x="22" y="64"/>
                    <a:pt x="16" y="53"/>
                  </a:cubicBezTo>
                  <a:cubicBezTo>
                    <a:pt x="21" y="48"/>
                    <a:pt x="13" y="39"/>
                    <a:pt x="8" y="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ïṧ1íḍê">
              <a:extLst>
                <a:ext uri="{FF2B5EF4-FFF2-40B4-BE49-F238E27FC236}">
                  <a16:creationId xmlns:a16="http://schemas.microsoft.com/office/drawing/2014/main" id="{639ADC9E-AC8B-48A6-B557-8338EA2D1E78}"/>
                </a:ext>
              </a:extLst>
            </p:cNvPr>
            <p:cNvSpPr/>
            <p:nvPr/>
          </p:nvSpPr>
          <p:spPr bwMode="auto">
            <a:xfrm>
              <a:off x="4781907" y="2708642"/>
              <a:ext cx="545012" cy="435806"/>
            </a:xfrm>
            <a:custGeom>
              <a:avLst/>
              <a:gdLst>
                <a:gd name="T0" fmla="*/ 205 w 317"/>
                <a:gd name="T1" fmla="*/ 9 h 253"/>
                <a:gd name="T2" fmla="*/ 47 w 317"/>
                <a:gd name="T3" fmla="*/ 69 h 253"/>
                <a:gd name="T4" fmla="*/ 32 w 317"/>
                <a:gd name="T5" fmla="*/ 209 h 253"/>
                <a:gd name="T6" fmla="*/ 185 w 317"/>
                <a:gd name="T7" fmla="*/ 227 h 253"/>
                <a:gd name="T8" fmla="*/ 299 w 317"/>
                <a:gd name="T9" fmla="*/ 114 h 253"/>
                <a:gd name="T10" fmla="*/ 199 w 317"/>
                <a:gd name="T11" fmla="*/ 0 h 253"/>
                <a:gd name="T12" fmla="*/ 193 w 317"/>
                <a:gd name="T13" fmla="*/ 6 h 253"/>
                <a:gd name="T14" fmla="*/ 199 w 317"/>
                <a:gd name="T15" fmla="*/ 12 h 253"/>
                <a:gd name="T16" fmla="*/ 283 w 317"/>
                <a:gd name="T17" fmla="*/ 59 h 253"/>
                <a:gd name="T18" fmla="*/ 263 w 317"/>
                <a:gd name="T19" fmla="*/ 155 h 253"/>
                <a:gd name="T20" fmla="*/ 114 w 317"/>
                <a:gd name="T21" fmla="*/ 229 h 253"/>
                <a:gd name="T22" fmla="*/ 31 w 317"/>
                <a:gd name="T23" fmla="*/ 181 h 253"/>
                <a:gd name="T24" fmla="*/ 45 w 317"/>
                <a:gd name="T25" fmla="*/ 94 h 253"/>
                <a:gd name="T26" fmla="*/ 206 w 317"/>
                <a:gd name="T27" fmla="*/ 21 h 253"/>
                <a:gd name="T28" fmla="*/ 206 w 317"/>
                <a:gd name="T29" fmla="*/ 9 h 253"/>
                <a:gd name="T30" fmla="*/ 205 w 317"/>
                <a:gd name="T31" fmla="*/ 9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253">
                  <a:moveTo>
                    <a:pt x="205" y="9"/>
                  </a:moveTo>
                  <a:cubicBezTo>
                    <a:pt x="148" y="7"/>
                    <a:pt x="85" y="23"/>
                    <a:pt x="47" y="69"/>
                  </a:cubicBezTo>
                  <a:cubicBezTo>
                    <a:pt x="17" y="106"/>
                    <a:pt x="0" y="168"/>
                    <a:pt x="32" y="209"/>
                  </a:cubicBezTo>
                  <a:cubicBezTo>
                    <a:pt x="66" y="253"/>
                    <a:pt x="140" y="246"/>
                    <a:pt x="185" y="227"/>
                  </a:cubicBezTo>
                  <a:cubicBezTo>
                    <a:pt x="233" y="207"/>
                    <a:pt x="285" y="166"/>
                    <a:pt x="299" y="114"/>
                  </a:cubicBezTo>
                  <a:cubicBezTo>
                    <a:pt x="317" y="49"/>
                    <a:pt x="259" y="1"/>
                    <a:pt x="199" y="0"/>
                  </a:cubicBezTo>
                  <a:cubicBezTo>
                    <a:pt x="195" y="0"/>
                    <a:pt x="193" y="3"/>
                    <a:pt x="193" y="6"/>
                  </a:cubicBezTo>
                  <a:cubicBezTo>
                    <a:pt x="193" y="9"/>
                    <a:pt x="196" y="12"/>
                    <a:pt x="199" y="12"/>
                  </a:cubicBezTo>
                  <a:cubicBezTo>
                    <a:pt x="233" y="12"/>
                    <a:pt x="267" y="27"/>
                    <a:pt x="283" y="59"/>
                  </a:cubicBezTo>
                  <a:cubicBezTo>
                    <a:pt x="299" y="93"/>
                    <a:pt x="285" y="128"/>
                    <a:pt x="263" y="155"/>
                  </a:cubicBezTo>
                  <a:cubicBezTo>
                    <a:pt x="227" y="198"/>
                    <a:pt x="171" y="230"/>
                    <a:pt x="114" y="229"/>
                  </a:cubicBezTo>
                  <a:cubicBezTo>
                    <a:pt x="80" y="229"/>
                    <a:pt x="42" y="217"/>
                    <a:pt x="31" y="181"/>
                  </a:cubicBezTo>
                  <a:cubicBezTo>
                    <a:pt x="23" y="152"/>
                    <a:pt x="29" y="120"/>
                    <a:pt x="45" y="94"/>
                  </a:cubicBezTo>
                  <a:cubicBezTo>
                    <a:pt x="77" y="38"/>
                    <a:pt x="144" y="19"/>
                    <a:pt x="206" y="21"/>
                  </a:cubicBezTo>
                  <a:cubicBezTo>
                    <a:pt x="213" y="22"/>
                    <a:pt x="213" y="10"/>
                    <a:pt x="206" y="9"/>
                  </a:cubicBezTo>
                  <a:lnTo>
                    <a:pt x="205" y="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îSḷíḓe">
              <a:extLst>
                <a:ext uri="{FF2B5EF4-FFF2-40B4-BE49-F238E27FC236}">
                  <a16:creationId xmlns:a16="http://schemas.microsoft.com/office/drawing/2014/main" id="{FE5C4E3B-2738-4B73-90AA-B21639CB4E4C}"/>
                </a:ext>
              </a:extLst>
            </p:cNvPr>
            <p:cNvSpPr/>
            <p:nvPr/>
          </p:nvSpPr>
          <p:spPr bwMode="auto">
            <a:xfrm>
              <a:off x="5000320" y="2808663"/>
              <a:ext cx="95938" cy="130639"/>
            </a:xfrm>
            <a:custGeom>
              <a:avLst/>
              <a:gdLst>
                <a:gd name="T0" fmla="*/ 21 w 56"/>
                <a:gd name="T1" fmla="*/ 40 h 76"/>
                <a:gd name="T2" fmla="*/ 1 w 56"/>
                <a:gd name="T3" fmla="*/ 49 h 76"/>
                <a:gd name="T4" fmla="*/ 0 w 56"/>
                <a:gd name="T5" fmla="*/ 56 h 76"/>
                <a:gd name="T6" fmla="*/ 31 w 56"/>
                <a:gd name="T7" fmla="*/ 75 h 76"/>
                <a:gd name="T8" fmla="*/ 52 w 56"/>
                <a:gd name="T9" fmla="*/ 56 h 76"/>
                <a:gd name="T10" fmla="*/ 42 w 56"/>
                <a:gd name="T11" fmla="*/ 45 h 76"/>
                <a:gd name="T12" fmla="*/ 31 w 56"/>
                <a:gd name="T13" fmla="*/ 44 h 76"/>
                <a:gd name="T14" fmla="*/ 21 w 56"/>
                <a:gd name="T15" fmla="*/ 43 h 76"/>
                <a:gd name="T16" fmla="*/ 12 w 56"/>
                <a:gd name="T17" fmla="*/ 41 h 76"/>
                <a:gd name="T18" fmla="*/ 15 w 56"/>
                <a:gd name="T19" fmla="*/ 49 h 76"/>
                <a:gd name="T20" fmla="*/ 21 w 56"/>
                <a:gd name="T21" fmla="*/ 55 h 76"/>
                <a:gd name="T22" fmla="*/ 24 w 56"/>
                <a:gd name="T23" fmla="*/ 54 h 76"/>
                <a:gd name="T24" fmla="*/ 34 w 56"/>
                <a:gd name="T25" fmla="*/ 59 h 76"/>
                <a:gd name="T26" fmla="*/ 35 w 56"/>
                <a:gd name="T27" fmla="*/ 64 h 76"/>
                <a:gd name="T28" fmla="*/ 39 w 56"/>
                <a:gd name="T29" fmla="*/ 71 h 76"/>
                <a:gd name="T30" fmla="*/ 46 w 56"/>
                <a:gd name="T31" fmla="*/ 68 h 76"/>
                <a:gd name="T32" fmla="*/ 48 w 56"/>
                <a:gd name="T33" fmla="*/ 39 h 76"/>
                <a:gd name="T34" fmla="*/ 32 w 56"/>
                <a:gd name="T35" fmla="*/ 39 h 76"/>
                <a:gd name="T36" fmla="*/ 24 w 56"/>
                <a:gd name="T37" fmla="*/ 46 h 76"/>
                <a:gd name="T38" fmla="*/ 17 w 56"/>
                <a:gd name="T39" fmla="*/ 44 h 76"/>
                <a:gd name="T40" fmla="*/ 48 w 56"/>
                <a:gd name="T41" fmla="*/ 11 h 76"/>
                <a:gd name="T42" fmla="*/ 39 w 56"/>
                <a:gd name="T43" fmla="*/ 4 h 76"/>
                <a:gd name="T44" fmla="*/ 15 w 56"/>
                <a:gd name="T45" fmla="*/ 52 h 76"/>
                <a:gd name="T46" fmla="*/ 25 w 56"/>
                <a:gd name="T47" fmla="*/ 56 h 76"/>
                <a:gd name="T48" fmla="*/ 41 w 56"/>
                <a:gd name="T49" fmla="*/ 30 h 76"/>
                <a:gd name="T50" fmla="*/ 35 w 56"/>
                <a:gd name="T51" fmla="*/ 30 h 76"/>
                <a:gd name="T52" fmla="*/ 38 w 56"/>
                <a:gd name="T53" fmla="*/ 35 h 76"/>
                <a:gd name="T54" fmla="*/ 50 w 56"/>
                <a:gd name="T55" fmla="*/ 38 h 76"/>
                <a:gd name="T56" fmla="*/ 34 w 56"/>
                <a:gd name="T57" fmla="*/ 20 h 76"/>
                <a:gd name="T58" fmla="*/ 13 w 56"/>
                <a:gd name="T59" fmla="*/ 56 h 76"/>
                <a:gd name="T60" fmla="*/ 23 w 56"/>
                <a:gd name="T61" fmla="*/ 60 h 76"/>
                <a:gd name="T62" fmla="*/ 51 w 56"/>
                <a:gd name="T63" fmla="*/ 8 h 76"/>
                <a:gd name="T64" fmla="*/ 46 w 56"/>
                <a:gd name="T65" fmla="*/ 0 h 76"/>
                <a:gd name="T66" fmla="*/ 42 w 56"/>
                <a:gd name="T67" fmla="*/ 1 h 76"/>
                <a:gd name="T68" fmla="*/ 13 w 56"/>
                <a:gd name="T69" fmla="*/ 26 h 76"/>
                <a:gd name="T70" fmla="*/ 7 w 56"/>
                <a:gd name="T71" fmla="*/ 56 h 76"/>
                <a:gd name="T72" fmla="*/ 24 w 56"/>
                <a:gd name="T73" fmla="*/ 61 h 76"/>
                <a:gd name="T74" fmla="*/ 24 w 56"/>
                <a:gd name="T75" fmla="*/ 61 h 76"/>
                <a:gd name="T76" fmla="*/ 34 w 56"/>
                <a:gd name="T77" fmla="*/ 53 h 76"/>
                <a:gd name="T78" fmla="*/ 39 w 56"/>
                <a:gd name="T79" fmla="*/ 49 h 76"/>
                <a:gd name="T80" fmla="*/ 39 w 56"/>
                <a:gd name="T81" fmla="*/ 51 h 76"/>
                <a:gd name="T82" fmla="*/ 35 w 56"/>
                <a:gd name="T83" fmla="*/ 63 h 76"/>
                <a:gd name="T84" fmla="*/ 46 w 56"/>
                <a:gd name="T85" fmla="*/ 67 h 76"/>
                <a:gd name="T86" fmla="*/ 32 w 56"/>
                <a:gd name="T87" fmla="*/ 43 h 76"/>
                <a:gd name="T88" fmla="*/ 18 w 56"/>
                <a:gd name="T89" fmla="*/ 44 h 76"/>
                <a:gd name="T90" fmla="*/ 27 w 56"/>
                <a:gd name="T91" fmla="*/ 49 h 76"/>
                <a:gd name="T92" fmla="*/ 22 w 56"/>
                <a:gd name="T93" fmla="*/ 35 h 76"/>
                <a:gd name="T94" fmla="*/ 14 w 56"/>
                <a:gd name="T95" fmla="*/ 33 h 76"/>
                <a:gd name="T96" fmla="*/ 13 w 56"/>
                <a:gd name="T97" fmla="*/ 34 h 76"/>
                <a:gd name="T98" fmla="*/ 13 w 56"/>
                <a:gd name="T99" fmla="*/ 57 h 76"/>
                <a:gd name="T100" fmla="*/ 28 w 56"/>
                <a:gd name="T101" fmla="*/ 56 h 76"/>
                <a:gd name="T102" fmla="*/ 30 w 56"/>
                <a:gd name="T103" fmla="*/ 64 h 76"/>
                <a:gd name="T104" fmla="*/ 20 w 56"/>
                <a:gd name="T105" fmla="*/ 63 h 76"/>
                <a:gd name="T106" fmla="*/ 18 w 56"/>
                <a:gd name="T107" fmla="*/ 52 h 76"/>
                <a:gd name="T108" fmla="*/ 21 w 56"/>
                <a:gd name="T109" fmla="*/ 4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" h="76">
                  <a:moveTo>
                    <a:pt x="21" y="40"/>
                  </a:moveTo>
                  <a:cubicBezTo>
                    <a:pt x="13" y="37"/>
                    <a:pt x="4" y="41"/>
                    <a:pt x="1" y="49"/>
                  </a:cubicBezTo>
                  <a:cubicBezTo>
                    <a:pt x="0" y="52"/>
                    <a:pt x="0" y="54"/>
                    <a:pt x="0" y="56"/>
                  </a:cubicBezTo>
                  <a:cubicBezTo>
                    <a:pt x="1" y="72"/>
                    <a:pt x="18" y="76"/>
                    <a:pt x="31" y="75"/>
                  </a:cubicBezTo>
                  <a:cubicBezTo>
                    <a:pt x="43" y="74"/>
                    <a:pt x="56" y="70"/>
                    <a:pt x="52" y="56"/>
                  </a:cubicBezTo>
                  <a:cubicBezTo>
                    <a:pt x="50" y="51"/>
                    <a:pt x="47" y="47"/>
                    <a:pt x="42" y="45"/>
                  </a:cubicBezTo>
                  <a:cubicBezTo>
                    <a:pt x="38" y="43"/>
                    <a:pt x="34" y="43"/>
                    <a:pt x="31" y="44"/>
                  </a:cubicBezTo>
                  <a:cubicBezTo>
                    <a:pt x="29" y="44"/>
                    <a:pt x="16" y="48"/>
                    <a:pt x="21" y="43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4" y="43"/>
                    <a:pt x="15" y="46"/>
                    <a:pt x="15" y="49"/>
                  </a:cubicBezTo>
                  <a:cubicBezTo>
                    <a:pt x="15" y="53"/>
                    <a:pt x="18" y="55"/>
                    <a:pt x="21" y="55"/>
                  </a:cubicBezTo>
                  <a:cubicBezTo>
                    <a:pt x="22" y="55"/>
                    <a:pt x="23" y="55"/>
                    <a:pt x="24" y="54"/>
                  </a:cubicBezTo>
                  <a:cubicBezTo>
                    <a:pt x="28" y="53"/>
                    <a:pt x="33" y="55"/>
                    <a:pt x="34" y="59"/>
                  </a:cubicBezTo>
                  <a:cubicBezTo>
                    <a:pt x="35" y="60"/>
                    <a:pt x="35" y="62"/>
                    <a:pt x="35" y="64"/>
                  </a:cubicBezTo>
                  <a:cubicBezTo>
                    <a:pt x="34" y="67"/>
                    <a:pt x="36" y="70"/>
                    <a:pt x="39" y="71"/>
                  </a:cubicBezTo>
                  <a:cubicBezTo>
                    <a:pt x="42" y="72"/>
                    <a:pt x="44" y="71"/>
                    <a:pt x="46" y="68"/>
                  </a:cubicBezTo>
                  <a:cubicBezTo>
                    <a:pt x="50" y="61"/>
                    <a:pt x="54" y="47"/>
                    <a:pt x="48" y="39"/>
                  </a:cubicBezTo>
                  <a:cubicBezTo>
                    <a:pt x="44" y="34"/>
                    <a:pt x="37" y="36"/>
                    <a:pt x="32" y="39"/>
                  </a:cubicBezTo>
                  <a:cubicBezTo>
                    <a:pt x="29" y="41"/>
                    <a:pt x="26" y="43"/>
                    <a:pt x="24" y="46"/>
                  </a:cubicBezTo>
                  <a:cubicBezTo>
                    <a:pt x="19" y="50"/>
                    <a:pt x="16" y="52"/>
                    <a:pt x="17" y="44"/>
                  </a:cubicBezTo>
                  <a:cubicBezTo>
                    <a:pt x="20" y="29"/>
                    <a:pt x="35" y="17"/>
                    <a:pt x="48" y="11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4" y="22"/>
                    <a:pt x="26" y="38"/>
                    <a:pt x="15" y="52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4" y="45"/>
                    <a:pt x="31" y="34"/>
                    <a:pt x="41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43"/>
                    <a:pt x="49" y="46"/>
                    <a:pt x="50" y="38"/>
                  </a:cubicBezTo>
                  <a:cubicBezTo>
                    <a:pt x="52" y="28"/>
                    <a:pt x="45" y="16"/>
                    <a:pt x="34" y="20"/>
                  </a:cubicBezTo>
                  <a:cubicBezTo>
                    <a:pt x="20" y="26"/>
                    <a:pt x="13" y="42"/>
                    <a:pt x="13" y="56"/>
                  </a:cubicBezTo>
                  <a:cubicBezTo>
                    <a:pt x="13" y="61"/>
                    <a:pt x="20" y="65"/>
                    <a:pt x="23" y="60"/>
                  </a:cubicBezTo>
                  <a:cubicBezTo>
                    <a:pt x="36" y="45"/>
                    <a:pt x="45" y="27"/>
                    <a:pt x="51" y="8"/>
                  </a:cubicBezTo>
                  <a:cubicBezTo>
                    <a:pt x="51" y="4"/>
                    <a:pt x="49" y="1"/>
                    <a:pt x="46" y="0"/>
                  </a:cubicBezTo>
                  <a:cubicBezTo>
                    <a:pt x="45" y="0"/>
                    <a:pt x="43" y="0"/>
                    <a:pt x="42" y="1"/>
                  </a:cubicBezTo>
                  <a:cubicBezTo>
                    <a:pt x="30" y="6"/>
                    <a:pt x="20" y="15"/>
                    <a:pt x="13" y="26"/>
                  </a:cubicBezTo>
                  <a:cubicBezTo>
                    <a:pt x="8" y="34"/>
                    <a:pt x="2" y="47"/>
                    <a:pt x="7" y="56"/>
                  </a:cubicBezTo>
                  <a:cubicBezTo>
                    <a:pt x="10" y="62"/>
                    <a:pt x="18" y="64"/>
                    <a:pt x="24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8" y="59"/>
                    <a:pt x="31" y="56"/>
                    <a:pt x="34" y="53"/>
                  </a:cubicBezTo>
                  <a:cubicBezTo>
                    <a:pt x="36" y="51"/>
                    <a:pt x="37" y="49"/>
                    <a:pt x="39" y="49"/>
                  </a:cubicBezTo>
                  <a:cubicBezTo>
                    <a:pt x="41" y="48"/>
                    <a:pt x="41" y="48"/>
                    <a:pt x="39" y="51"/>
                  </a:cubicBezTo>
                  <a:cubicBezTo>
                    <a:pt x="39" y="55"/>
                    <a:pt x="38" y="59"/>
                    <a:pt x="35" y="63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9" y="57"/>
                    <a:pt x="43" y="46"/>
                    <a:pt x="32" y="43"/>
                  </a:cubicBezTo>
                  <a:cubicBezTo>
                    <a:pt x="27" y="41"/>
                    <a:pt x="22" y="42"/>
                    <a:pt x="18" y="44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4"/>
                    <a:pt x="26" y="39"/>
                    <a:pt x="22" y="35"/>
                  </a:cubicBezTo>
                  <a:cubicBezTo>
                    <a:pt x="21" y="32"/>
                    <a:pt x="17" y="32"/>
                    <a:pt x="14" y="33"/>
                  </a:cubicBezTo>
                  <a:cubicBezTo>
                    <a:pt x="14" y="34"/>
                    <a:pt x="13" y="34"/>
                    <a:pt x="13" y="34"/>
                  </a:cubicBezTo>
                  <a:cubicBezTo>
                    <a:pt x="7" y="40"/>
                    <a:pt x="6" y="51"/>
                    <a:pt x="13" y="57"/>
                  </a:cubicBezTo>
                  <a:cubicBezTo>
                    <a:pt x="19" y="62"/>
                    <a:pt x="22" y="57"/>
                    <a:pt x="28" y="56"/>
                  </a:cubicBezTo>
                  <a:cubicBezTo>
                    <a:pt x="50" y="54"/>
                    <a:pt x="37" y="63"/>
                    <a:pt x="30" y="64"/>
                  </a:cubicBezTo>
                  <a:cubicBezTo>
                    <a:pt x="26" y="64"/>
                    <a:pt x="23" y="64"/>
                    <a:pt x="20" y="63"/>
                  </a:cubicBezTo>
                  <a:cubicBezTo>
                    <a:pt x="11" y="60"/>
                    <a:pt x="11" y="56"/>
                    <a:pt x="18" y="52"/>
                  </a:cubicBezTo>
                  <a:cubicBezTo>
                    <a:pt x="25" y="55"/>
                    <a:pt x="28" y="43"/>
                    <a:pt x="21" y="4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íṣḻîḋè">
              <a:extLst>
                <a:ext uri="{FF2B5EF4-FFF2-40B4-BE49-F238E27FC236}">
                  <a16:creationId xmlns:a16="http://schemas.microsoft.com/office/drawing/2014/main" id="{4E57C609-9B5E-4D66-8095-098B1A1C425E}"/>
                </a:ext>
              </a:extLst>
            </p:cNvPr>
            <p:cNvSpPr/>
            <p:nvPr/>
          </p:nvSpPr>
          <p:spPr bwMode="auto">
            <a:xfrm>
              <a:off x="4914588" y="2898478"/>
              <a:ext cx="133702" cy="188816"/>
            </a:xfrm>
            <a:custGeom>
              <a:avLst/>
              <a:gdLst>
                <a:gd name="T0" fmla="*/ 61 w 78"/>
                <a:gd name="T1" fmla="*/ 10 h 110"/>
                <a:gd name="T2" fmla="*/ 36 w 78"/>
                <a:gd name="T3" fmla="*/ 37 h 110"/>
                <a:gd name="T4" fmla="*/ 19 w 78"/>
                <a:gd name="T5" fmla="*/ 52 h 110"/>
                <a:gd name="T6" fmla="*/ 2 w 78"/>
                <a:gd name="T7" fmla="*/ 99 h 110"/>
                <a:gd name="T8" fmla="*/ 13 w 78"/>
                <a:gd name="T9" fmla="*/ 102 h 110"/>
                <a:gd name="T10" fmla="*/ 24 w 78"/>
                <a:gd name="T11" fmla="*/ 68 h 110"/>
                <a:gd name="T12" fmla="*/ 55 w 78"/>
                <a:gd name="T13" fmla="*/ 41 h 110"/>
                <a:gd name="T14" fmla="*/ 73 w 78"/>
                <a:gd name="T15" fmla="*/ 7 h 110"/>
                <a:gd name="T16" fmla="*/ 61 w 78"/>
                <a:gd name="T17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110">
                  <a:moveTo>
                    <a:pt x="61" y="10"/>
                  </a:moveTo>
                  <a:cubicBezTo>
                    <a:pt x="66" y="26"/>
                    <a:pt x="46" y="31"/>
                    <a:pt x="36" y="37"/>
                  </a:cubicBezTo>
                  <a:cubicBezTo>
                    <a:pt x="30" y="41"/>
                    <a:pt x="24" y="46"/>
                    <a:pt x="19" y="52"/>
                  </a:cubicBezTo>
                  <a:cubicBezTo>
                    <a:pt x="9" y="66"/>
                    <a:pt x="5" y="83"/>
                    <a:pt x="2" y="99"/>
                  </a:cubicBezTo>
                  <a:cubicBezTo>
                    <a:pt x="0" y="107"/>
                    <a:pt x="12" y="110"/>
                    <a:pt x="13" y="102"/>
                  </a:cubicBezTo>
                  <a:cubicBezTo>
                    <a:pt x="15" y="90"/>
                    <a:pt x="19" y="79"/>
                    <a:pt x="24" y="68"/>
                  </a:cubicBezTo>
                  <a:cubicBezTo>
                    <a:pt x="31" y="53"/>
                    <a:pt x="41" y="49"/>
                    <a:pt x="55" y="41"/>
                  </a:cubicBezTo>
                  <a:cubicBezTo>
                    <a:pt x="68" y="34"/>
                    <a:pt x="78" y="22"/>
                    <a:pt x="73" y="7"/>
                  </a:cubicBezTo>
                  <a:cubicBezTo>
                    <a:pt x="71" y="0"/>
                    <a:pt x="59" y="3"/>
                    <a:pt x="61" y="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iṣľíḍe">
              <a:extLst>
                <a:ext uri="{FF2B5EF4-FFF2-40B4-BE49-F238E27FC236}">
                  <a16:creationId xmlns:a16="http://schemas.microsoft.com/office/drawing/2014/main" id="{FF07F0BB-6B63-4CC4-BD0E-C2B0B51A015A}"/>
                </a:ext>
              </a:extLst>
            </p:cNvPr>
            <p:cNvSpPr/>
            <p:nvPr/>
          </p:nvSpPr>
          <p:spPr bwMode="auto">
            <a:xfrm>
              <a:off x="4932959" y="2899498"/>
              <a:ext cx="158197" cy="191877"/>
            </a:xfrm>
            <a:custGeom>
              <a:avLst/>
              <a:gdLst>
                <a:gd name="T0" fmla="*/ 70 w 92"/>
                <a:gd name="T1" fmla="*/ 1 h 111"/>
                <a:gd name="T2" fmla="*/ 60 w 92"/>
                <a:gd name="T3" fmla="*/ 13 h 111"/>
                <a:gd name="T4" fmla="*/ 66 w 92"/>
                <a:gd name="T5" fmla="*/ 25 h 111"/>
                <a:gd name="T6" fmla="*/ 77 w 92"/>
                <a:gd name="T7" fmla="*/ 50 h 111"/>
                <a:gd name="T8" fmla="*/ 77 w 92"/>
                <a:gd name="T9" fmla="*/ 82 h 111"/>
                <a:gd name="T10" fmla="*/ 41 w 92"/>
                <a:gd name="T11" fmla="*/ 94 h 111"/>
                <a:gd name="T12" fmla="*/ 20 w 92"/>
                <a:gd name="T13" fmla="*/ 81 h 111"/>
                <a:gd name="T14" fmla="*/ 32 w 92"/>
                <a:gd name="T15" fmla="*/ 55 h 111"/>
                <a:gd name="T16" fmla="*/ 21 w 92"/>
                <a:gd name="T17" fmla="*/ 53 h 111"/>
                <a:gd name="T18" fmla="*/ 24 w 92"/>
                <a:gd name="T19" fmla="*/ 90 h 111"/>
                <a:gd name="T20" fmla="*/ 36 w 92"/>
                <a:gd name="T21" fmla="*/ 93 h 111"/>
                <a:gd name="T22" fmla="*/ 51 w 92"/>
                <a:gd name="T23" fmla="*/ 51 h 111"/>
                <a:gd name="T24" fmla="*/ 39 w 92"/>
                <a:gd name="T25" fmla="*/ 50 h 111"/>
                <a:gd name="T26" fmla="*/ 41 w 92"/>
                <a:gd name="T27" fmla="*/ 80 h 111"/>
                <a:gd name="T28" fmla="*/ 47 w 92"/>
                <a:gd name="T29" fmla="*/ 86 h 111"/>
                <a:gd name="T30" fmla="*/ 52 w 92"/>
                <a:gd name="T31" fmla="*/ 83 h 111"/>
                <a:gd name="T32" fmla="*/ 55 w 92"/>
                <a:gd name="T33" fmla="*/ 78 h 111"/>
                <a:gd name="T34" fmla="*/ 50 w 92"/>
                <a:gd name="T35" fmla="*/ 68 h 111"/>
                <a:gd name="T36" fmla="*/ 62 w 92"/>
                <a:gd name="T37" fmla="*/ 69 h 111"/>
                <a:gd name="T38" fmla="*/ 63 w 92"/>
                <a:gd name="T39" fmla="*/ 40 h 111"/>
                <a:gd name="T40" fmla="*/ 51 w 92"/>
                <a:gd name="T41" fmla="*/ 42 h 111"/>
                <a:gd name="T42" fmla="*/ 53 w 92"/>
                <a:gd name="T43" fmla="*/ 67 h 111"/>
                <a:gd name="T44" fmla="*/ 65 w 92"/>
                <a:gd name="T45" fmla="*/ 69 h 111"/>
                <a:gd name="T46" fmla="*/ 73 w 92"/>
                <a:gd name="T47" fmla="*/ 30 h 111"/>
                <a:gd name="T48" fmla="*/ 62 w 92"/>
                <a:gd name="T49" fmla="*/ 31 h 111"/>
                <a:gd name="T50" fmla="*/ 64 w 92"/>
                <a:gd name="T51" fmla="*/ 49 h 111"/>
                <a:gd name="T52" fmla="*/ 76 w 92"/>
                <a:gd name="T53" fmla="*/ 49 h 111"/>
                <a:gd name="T54" fmla="*/ 72 w 92"/>
                <a:gd name="T55" fmla="*/ 25 h 111"/>
                <a:gd name="T56" fmla="*/ 64 w 92"/>
                <a:gd name="T57" fmla="*/ 23 h 111"/>
                <a:gd name="T58" fmla="*/ 61 w 92"/>
                <a:gd name="T59" fmla="*/ 27 h 111"/>
                <a:gd name="T60" fmla="*/ 54 w 92"/>
                <a:gd name="T61" fmla="*/ 66 h 111"/>
                <a:gd name="T62" fmla="*/ 66 w 92"/>
                <a:gd name="T63" fmla="*/ 67 h 111"/>
                <a:gd name="T64" fmla="*/ 63 w 92"/>
                <a:gd name="T65" fmla="*/ 39 h 111"/>
                <a:gd name="T66" fmla="*/ 55 w 92"/>
                <a:gd name="T67" fmla="*/ 35 h 111"/>
                <a:gd name="T68" fmla="*/ 51 w 92"/>
                <a:gd name="T69" fmla="*/ 40 h 111"/>
                <a:gd name="T70" fmla="*/ 50 w 92"/>
                <a:gd name="T71" fmla="*/ 69 h 111"/>
                <a:gd name="T72" fmla="*/ 56 w 92"/>
                <a:gd name="T73" fmla="*/ 75 h 111"/>
                <a:gd name="T74" fmla="*/ 62 w 92"/>
                <a:gd name="T75" fmla="*/ 71 h 111"/>
                <a:gd name="T76" fmla="*/ 63 w 92"/>
                <a:gd name="T77" fmla="*/ 69 h 111"/>
                <a:gd name="T78" fmla="*/ 61 w 92"/>
                <a:gd name="T79" fmla="*/ 63 h 111"/>
                <a:gd name="T80" fmla="*/ 42 w 92"/>
                <a:gd name="T81" fmla="*/ 77 h 111"/>
                <a:gd name="T82" fmla="*/ 53 w 92"/>
                <a:gd name="T83" fmla="*/ 80 h 111"/>
                <a:gd name="T84" fmla="*/ 51 w 92"/>
                <a:gd name="T85" fmla="*/ 50 h 111"/>
                <a:gd name="T86" fmla="*/ 39 w 92"/>
                <a:gd name="T87" fmla="*/ 48 h 111"/>
                <a:gd name="T88" fmla="*/ 25 w 92"/>
                <a:gd name="T89" fmla="*/ 87 h 111"/>
                <a:gd name="T90" fmla="*/ 36 w 92"/>
                <a:gd name="T91" fmla="*/ 90 h 111"/>
                <a:gd name="T92" fmla="*/ 32 w 92"/>
                <a:gd name="T93" fmla="*/ 50 h 111"/>
                <a:gd name="T94" fmla="*/ 21 w 92"/>
                <a:gd name="T95" fmla="*/ 49 h 111"/>
                <a:gd name="T96" fmla="*/ 10 w 92"/>
                <a:gd name="T97" fmla="*/ 99 h 111"/>
                <a:gd name="T98" fmla="*/ 61 w 92"/>
                <a:gd name="T99" fmla="*/ 106 h 111"/>
                <a:gd name="T100" fmla="*/ 91 w 92"/>
                <a:gd name="T101" fmla="*/ 74 h 111"/>
                <a:gd name="T102" fmla="*/ 89 w 92"/>
                <a:gd name="T103" fmla="*/ 47 h 111"/>
                <a:gd name="T104" fmla="*/ 74 w 92"/>
                <a:gd name="T105" fmla="*/ 13 h 111"/>
                <a:gd name="T106" fmla="*/ 71 w 92"/>
                <a:gd name="T107" fmla="*/ 1 h 111"/>
                <a:gd name="T108" fmla="*/ 70 w 92"/>
                <a:gd name="T109" fmla="*/ 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2" h="111">
                  <a:moveTo>
                    <a:pt x="70" y="1"/>
                  </a:moveTo>
                  <a:cubicBezTo>
                    <a:pt x="64" y="2"/>
                    <a:pt x="60" y="7"/>
                    <a:pt x="60" y="13"/>
                  </a:cubicBezTo>
                  <a:cubicBezTo>
                    <a:pt x="60" y="18"/>
                    <a:pt x="64" y="21"/>
                    <a:pt x="66" y="25"/>
                  </a:cubicBezTo>
                  <a:cubicBezTo>
                    <a:pt x="71" y="32"/>
                    <a:pt x="75" y="41"/>
                    <a:pt x="77" y="50"/>
                  </a:cubicBezTo>
                  <a:cubicBezTo>
                    <a:pt x="79" y="58"/>
                    <a:pt x="81" y="74"/>
                    <a:pt x="77" y="82"/>
                  </a:cubicBezTo>
                  <a:cubicBezTo>
                    <a:pt x="68" y="97"/>
                    <a:pt x="53" y="94"/>
                    <a:pt x="41" y="94"/>
                  </a:cubicBezTo>
                  <a:cubicBezTo>
                    <a:pt x="29" y="94"/>
                    <a:pt x="19" y="98"/>
                    <a:pt x="20" y="81"/>
                  </a:cubicBezTo>
                  <a:cubicBezTo>
                    <a:pt x="20" y="72"/>
                    <a:pt x="27" y="62"/>
                    <a:pt x="32" y="55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3" y="66"/>
                    <a:pt x="24" y="78"/>
                    <a:pt x="24" y="90"/>
                  </a:cubicBezTo>
                  <a:cubicBezTo>
                    <a:pt x="24" y="96"/>
                    <a:pt x="33" y="99"/>
                    <a:pt x="36" y="93"/>
                  </a:cubicBezTo>
                  <a:cubicBezTo>
                    <a:pt x="42" y="80"/>
                    <a:pt x="47" y="66"/>
                    <a:pt x="51" y="51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1" y="83"/>
                    <a:pt x="44" y="86"/>
                    <a:pt x="47" y="86"/>
                  </a:cubicBezTo>
                  <a:cubicBezTo>
                    <a:pt x="49" y="86"/>
                    <a:pt x="51" y="85"/>
                    <a:pt x="52" y="83"/>
                  </a:cubicBezTo>
                  <a:cubicBezTo>
                    <a:pt x="54" y="82"/>
                    <a:pt x="55" y="80"/>
                    <a:pt x="55" y="78"/>
                  </a:cubicBezTo>
                  <a:cubicBezTo>
                    <a:pt x="56" y="76"/>
                    <a:pt x="52" y="63"/>
                    <a:pt x="50" y="68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4" y="50"/>
                    <a:pt x="54" y="59"/>
                    <a:pt x="53" y="67"/>
                  </a:cubicBezTo>
                  <a:cubicBezTo>
                    <a:pt x="53" y="74"/>
                    <a:pt x="64" y="75"/>
                    <a:pt x="65" y="69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4" y="37"/>
                    <a:pt x="65" y="43"/>
                    <a:pt x="64" y="49"/>
                  </a:cubicBezTo>
                  <a:cubicBezTo>
                    <a:pt x="63" y="56"/>
                    <a:pt x="75" y="56"/>
                    <a:pt x="76" y="49"/>
                  </a:cubicBezTo>
                  <a:cubicBezTo>
                    <a:pt x="77" y="41"/>
                    <a:pt x="76" y="33"/>
                    <a:pt x="72" y="25"/>
                  </a:cubicBezTo>
                  <a:cubicBezTo>
                    <a:pt x="71" y="23"/>
                    <a:pt x="67" y="22"/>
                    <a:pt x="64" y="23"/>
                  </a:cubicBezTo>
                  <a:cubicBezTo>
                    <a:pt x="63" y="24"/>
                    <a:pt x="62" y="25"/>
                    <a:pt x="61" y="27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67" y="58"/>
                    <a:pt x="66" y="48"/>
                    <a:pt x="63" y="39"/>
                  </a:cubicBezTo>
                  <a:cubicBezTo>
                    <a:pt x="62" y="36"/>
                    <a:pt x="59" y="34"/>
                    <a:pt x="55" y="35"/>
                  </a:cubicBezTo>
                  <a:cubicBezTo>
                    <a:pt x="53" y="35"/>
                    <a:pt x="51" y="38"/>
                    <a:pt x="51" y="40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50" y="73"/>
                    <a:pt x="53" y="75"/>
                    <a:pt x="56" y="75"/>
                  </a:cubicBezTo>
                  <a:cubicBezTo>
                    <a:pt x="59" y="75"/>
                    <a:pt x="61" y="73"/>
                    <a:pt x="62" y="71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3" y="67"/>
                    <a:pt x="63" y="65"/>
                    <a:pt x="61" y="63"/>
                  </a:cubicBezTo>
                  <a:cubicBezTo>
                    <a:pt x="49" y="50"/>
                    <a:pt x="46" y="71"/>
                    <a:pt x="42" y="77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43"/>
                    <a:pt x="41" y="41"/>
                    <a:pt x="39" y="48"/>
                  </a:cubicBezTo>
                  <a:cubicBezTo>
                    <a:pt x="36" y="62"/>
                    <a:pt x="31" y="75"/>
                    <a:pt x="25" y="87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77"/>
                    <a:pt x="35" y="63"/>
                    <a:pt x="32" y="50"/>
                  </a:cubicBezTo>
                  <a:cubicBezTo>
                    <a:pt x="31" y="45"/>
                    <a:pt x="24" y="45"/>
                    <a:pt x="21" y="49"/>
                  </a:cubicBezTo>
                  <a:cubicBezTo>
                    <a:pt x="13" y="60"/>
                    <a:pt x="0" y="85"/>
                    <a:pt x="10" y="99"/>
                  </a:cubicBezTo>
                  <a:cubicBezTo>
                    <a:pt x="20" y="111"/>
                    <a:pt x="49" y="107"/>
                    <a:pt x="61" y="106"/>
                  </a:cubicBezTo>
                  <a:cubicBezTo>
                    <a:pt x="81" y="105"/>
                    <a:pt x="88" y="92"/>
                    <a:pt x="91" y="74"/>
                  </a:cubicBezTo>
                  <a:cubicBezTo>
                    <a:pt x="92" y="65"/>
                    <a:pt x="91" y="56"/>
                    <a:pt x="89" y="47"/>
                  </a:cubicBezTo>
                  <a:cubicBezTo>
                    <a:pt x="88" y="42"/>
                    <a:pt x="77" y="12"/>
                    <a:pt x="74" y="13"/>
                  </a:cubicBezTo>
                  <a:cubicBezTo>
                    <a:pt x="81" y="11"/>
                    <a:pt x="78" y="0"/>
                    <a:pt x="71" y="1"/>
                  </a:cubicBezTo>
                  <a:lnTo>
                    <a:pt x="7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iṥļíḑe">
              <a:extLst>
                <a:ext uri="{FF2B5EF4-FFF2-40B4-BE49-F238E27FC236}">
                  <a16:creationId xmlns:a16="http://schemas.microsoft.com/office/drawing/2014/main" id="{CD4A9D01-0E14-4F63-A6F5-778806731AD4}"/>
                </a:ext>
              </a:extLst>
            </p:cNvPr>
            <p:cNvSpPr/>
            <p:nvPr/>
          </p:nvSpPr>
          <p:spPr bwMode="auto">
            <a:xfrm>
              <a:off x="4948268" y="2918891"/>
              <a:ext cx="139826" cy="165341"/>
            </a:xfrm>
            <a:custGeom>
              <a:avLst/>
              <a:gdLst>
                <a:gd name="T0" fmla="*/ 5 w 81"/>
                <a:gd name="T1" fmla="*/ 60 h 96"/>
                <a:gd name="T2" fmla="*/ 40 w 81"/>
                <a:gd name="T3" fmla="*/ 32 h 96"/>
                <a:gd name="T4" fmla="*/ 17 w 81"/>
                <a:gd name="T5" fmla="*/ 73 h 96"/>
                <a:gd name="T6" fmla="*/ 28 w 81"/>
                <a:gd name="T7" fmla="*/ 77 h 96"/>
                <a:gd name="T8" fmla="*/ 36 w 81"/>
                <a:gd name="T9" fmla="*/ 46 h 96"/>
                <a:gd name="T10" fmla="*/ 31 w 81"/>
                <a:gd name="T11" fmla="*/ 79 h 96"/>
                <a:gd name="T12" fmla="*/ 25 w 81"/>
                <a:gd name="T13" fmla="*/ 57 h 96"/>
                <a:gd name="T14" fmla="*/ 24 w 81"/>
                <a:gd name="T15" fmla="*/ 77 h 96"/>
                <a:gd name="T16" fmla="*/ 16 w 81"/>
                <a:gd name="T17" fmla="*/ 64 h 96"/>
                <a:gd name="T18" fmla="*/ 25 w 81"/>
                <a:gd name="T19" fmla="*/ 78 h 96"/>
                <a:gd name="T20" fmla="*/ 52 w 81"/>
                <a:gd name="T21" fmla="*/ 40 h 96"/>
                <a:gd name="T22" fmla="*/ 47 w 81"/>
                <a:gd name="T23" fmla="*/ 56 h 96"/>
                <a:gd name="T24" fmla="*/ 61 w 81"/>
                <a:gd name="T25" fmla="*/ 14 h 96"/>
                <a:gd name="T26" fmla="*/ 49 w 81"/>
                <a:gd name="T27" fmla="*/ 39 h 96"/>
                <a:gd name="T28" fmla="*/ 67 w 81"/>
                <a:gd name="T29" fmla="*/ 24 h 96"/>
                <a:gd name="T30" fmla="*/ 61 w 81"/>
                <a:gd name="T31" fmla="*/ 37 h 96"/>
                <a:gd name="T32" fmla="*/ 73 w 81"/>
                <a:gd name="T33" fmla="*/ 37 h 96"/>
                <a:gd name="T34" fmla="*/ 63 w 81"/>
                <a:gd name="T35" fmla="*/ 29 h 96"/>
                <a:gd name="T36" fmla="*/ 50 w 81"/>
                <a:gd name="T37" fmla="*/ 72 h 96"/>
                <a:gd name="T38" fmla="*/ 62 w 81"/>
                <a:gd name="T39" fmla="*/ 47 h 96"/>
                <a:gd name="T40" fmla="*/ 47 w 81"/>
                <a:gd name="T41" fmla="*/ 71 h 96"/>
                <a:gd name="T42" fmla="*/ 14 w 81"/>
                <a:gd name="T43" fmla="*/ 65 h 96"/>
                <a:gd name="T44" fmla="*/ 32 w 81"/>
                <a:gd name="T45" fmla="*/ 90 h 96"/>
                <a:gd name="T46" fmla="*/ 68 w 81"/>
                <a:gd name="T47" fmla="*/ 29 h 96"/>
                <a:gd name="T48" fmla="*/ 56 w 81"/>
                <a:gd name="T49" fmla="*/ 29 h 96"/>
                <a:gd name="T50" fmla="*/ 62 w 81"/>
                <a:gd name="T51" fmla="*/ 49 h 96"/>
                <a:gd name="T52" fmla="*/ 68 w 81"/>
                <a:gd name="T53" fmla="*/ 10 h 96"/>
                <a:gd name="T54" fmla="*/ 56 w 81"/>
                <a:gd name="T55" fmla="*/ 10 h 96"/>
                <a:gd name="T56" fmla="*/ 66 w 81"/>
                <a:gd name="T57" fmla="*/ 35 h 96"/>
                <a:gd name="T58" fmla="*/ 58 w 81"/>
                <a:gd name="T59" fmla="*/ 0 h 96"/>
                <a:gd name="T60" fmla="*/ 46 w 81"/>
                <a:gd name="T61" fmla="*/ 27 h 96"/>
                <a:gd name="T62" fmla="*/ 57 w 81"/>
                <a:gd name="T63" fmla="*/ 23 h 96"/>
                <a:gd name="T64" fmla="*/ 47 w 81"/>
                <a:gd name="T65" fmla="*/ 32 h 96"/>
                <a:gd name="T66" fmla="*/ 64 w 81"/>
                <a:gd name="T67" fmla="*/ 8 h 96"/>
                <a:gd name="T68" fmla="*/ 54 w 81"/>
                <a:gd name="T69" fmla="*/ 35 h 96"/>
                <a:gd name="T70" fmla="*/ 68 w 81"/>
                <a:gd name="T71" fmla="*/ 9 h 96"/>
                <a:gd name="T72" fmla="*/ 56 w 81"/>
                <a:gd name="T73" fmla="*/ 43 h 96"/>
                <a:gd name="T74" fmla="*/ 68 w 81"/>
                <a:gd name="T75" fmla="*/ 29 h 96"/>
                <a:gd name="T76" fmla="*/ 41 w 81"/>
                <a:gd name="T77" fmla="*/ 70 h 96"/>
                <a:gd name="T78" fmla="*/ 29 w 81"/>
                <a:gd name="T79" fmla="*/ 74 h 96"/>
                <a:gd name="T80" fmla="*/ 4 w 81"/>
                <a:gd name="T81" fmla="*/ 70 h 96"/>
                <a:gd name="T82" fmla="*/ 63 w 81"/>
                <a:gd name="T83" fmla="*/ 44 h 96"/>
                <a:gd name="T84" fmla="*/ 40 w 81"/>
                <a:gd name="T85" fmla="*/ 66 h 96"/>
                <a:gd name="T86" fmla="*/ 55 w 81"/>
                <a:gd name="T87" fmla="*/ 84 h 96"/>
                <a:gd name="T88" fmla="*/ 62 w 81"/>
                <a:gd name="T89" fmla="*/ 26 h 96"/>
                <a:gd name="T90" fmla="*/ 72 w 81"/>
                <a:gd name="T91" fmla="*/ 37 h 96"/>
                <a:gd name="T92" fmla="*/ 59 w 81"/>
                <a:gd name="T93" fmla="*/ 16 h 96"/>
                <a:gd name="T94" fmla="*/ 49 w 81"/>
                <a:gd name="T95" fmla="*/ 38 h 96"/>
                <a:gd name="T96" fmla="*/ 61 w 81"/>
                <a:gd name="T97" fmla="*/ 14 h 96"/>
                <a:gd name="T98" fmla="*/ 49 w 81"/>
                <a:gd name="T99" fmla="*/ 14 h 96"/>
                <a:gd name="T100" fmla="*/ 59 w 81"/>
                <a:gd name="T101" fmla="*/ 53 h 96"/>
                <a:gd name="T102" fmla="*/ 43 w 81"/>
                <a:gd name="T103" fmla="*/ 32 h 96"/>
                <a:gd name="T104" fmla="*/ 19 w 81"/>
                <a:gd name="T105" fmla="*/ 68 h 96"/>
                <a:gd name="T106" fmla="*/ 27 w 81"/>
                <a:gd name="T107" fmla="*/ 61 h 96"/>
                <a:gd name="T108" fmla="*/ 13 w 81"/>
                <a:gd name="T109" fmla="*/ 80 h 96"/>
                <a:gd name="T110" fmla="*/ 35 w 81"/>
                <a:gd name="T111" fmla="*/ 63 h 96"/>
                <a:gd name="T112" fmla="*/ 19 w 81"/>
                <a:gd name="T113" fmla="*/ 76 h 96"/>
                <a:gd name="T114" fmla="*/ 48 w 81"/>
                <a:gd name="T115" fmla="*/ 49 h 96"/>
                <a:gd name="T116" fmla="*/ 18 w 81"/>
                <a:gd name="T117" fmla="*/ 71 h 96"/>
                <a:gd name="T118" fmla="*/ 41 w 81"/>
                <a:gd name="T119" fmla="*/ 30 h 96"/>
                <a:gd name="T120" fmla="*/ 30 w 81"/>
                <a:gd name="T121" fmla="*/ 25 h 96"/>
                <a:gd name="T122" fmla="*/ 16 w 81"/>
                <a:gd name="T123" fmla="*/ 66 h 96"/>
                <a:gd name="T124" fmla="*/ 38 w 81"/>
                <a:gd name="T125" fmla="*/ 1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" h="96">
                  <a:moveTo>
                    <a:pt x="38" y="17"/>
                  </a:moveTo>
                  <a:cubicBezTo>
                    <a:pt x="5" y="60"/>
                    <a:pt x="5" y="60"/>
                    <a:pt x="5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6" y="76"/>
                    <a:pt x="18" y="79"/>
                    <a:pt x="21" y="80"/>
                  </a:cubicBezTo>
                  <a:cubicBezTo>
                    <a:pt x="24" y="80"/>
                    <a:pt x="26" y="79"/>
                    <a:pt x="28" y="77"/>
                  </a:cubicBezTo>
                  <a:cubicBezTo>
                    <a:pt x="33" y="68"/>
                    <a:pt x="39" y="60"/>
                    <a:pt x="46" y="51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3" y="56"/>
                    <a:pt x="28" y="65"/>
                    <a:pt x="21" y="73"/>
                  </a:cubicBezTo>
                  <a:cubicBezTo>
                    <a:pt x="31" y="79"/>
                    <a:pt x="31" y="79"/>
                    <a:pt x="31" y="79"/>
                  </a:cubicBezTo>
                  <a:cubicBezTo>
                    <a:pt x="32" y="74"/>
                    <a:pt x="33" y="68"/>
                    <a:pt x="35" y="63"/>
                  </a:cubicBezTo>
                  <a:cubicBezTo>
                    <a:pt x="38" y="56"/>
                    <a:pt x="29" y="50"/>
                    <a:pt x="25" y="57"/>
                  </a:cubicBezTo>
                  <a:cubicBezTo>
                    <a:pt x="22" y="63"/>
                    <a:pt x="18" y="70"/>
                    <a:pt x="13" y="75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19" y="77"/>
                    <a:pt x="22" y="79"/>
                    <a:pt x="25" y="78"/>
                  </a:cubicBezTo>
                  <a:cubicBezTo>
                    <a:pt x="26" y="78"/>
                    <a:pt x="27" y="77"/>
                    <a:pt x="28" y="77"/>
                  </a:cubicBezTo>
                  <a:cubicBezTo>
                    <a:pt x="38" y="66"/>
                    <a:pt x="46" y="54"/>
                    <a:pt x="52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4" y="45"/>
                    <a:pt x="46" y="51"/>
                    <a:pt x="47" y="56"/>
                  </a:cubicBezTo>
                  <a:cubicBezTo>
                    <a:pt x="48" y="64"/>
                    <a:pt x="58" y="61"/>
                    <a:pt x="59" y="55"/>
                  </a:cubicBezTo>
                  <a:cubicBezTo>
                    <a:pt x="60" y="41"/>
                    <a:pt x="61" y="28"/>
                    <a:pt x="61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46"/>
                    <a:pt x="60" y="48"/>
                    <a:pt x="61" y="41"/>
                  </a:cubicBezTo>
                  <a:cubicBezTo>
                    <a:pt x="62" y="35"/>
                    <a:pt x="64" y="29"/>
                    <a:pt x="6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8"/>
                    <a:pt x="60" y="33"/>
                    <a:pt x="61" y="37"/>
                  </a:cubicBezTo>
                  <a:cubicBezTo>
                    <a:pt x="61" y="41"/>
                    <a:pt x="63" y="43"/>
                    <a:pt x="67" y="43"/>
                  </a:cubicBezTo>
                  <a:cubicBezTo>
                    <a:pt x="70" y="43"/>
                    <a:pt x="73" y="41"/>
                    <a:pt x="73" y="37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4" y="37"/>
                    <a:pt x="68" y="76"/>
                    <a:pt x="52" y="72"/>
                  </a:cubicBezTo>
                  <a:cubicBezTo>
                    <a:pt x="50" y="71"/>
                    <a:pt x="49" y="71"/>
                    <a:pt x="50" y="72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2" y="52"/>
                    <a:pt x="52" y="64"/>
                    <a:pt x="47" y="71"/>
                  </a:cubicBezTo>
                  <a:cubicBezTo>
                    <a:pt x="43" y="77"/>
                    <a:pt x="31" y="79"/>
                    <a:pt x="25" y="76"/>
                  </a:cubicBezTo>
                  <a:cubicBezTo>
                    <a:pt x="21" y="73"/>
                    <a:pt x="17" y="69"/>
                    <a:pt x="14" y="65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3" y="77"/>
                    <a:pt x="24" y="89"/>
                    <a:pt x="32" y="90"/>
                  </a:cubicBezTo>
                  <a:cubicBezTo>
                    <a:pt x="39" y="90"/>
                    <a:pt x="44" y="85"/>
                    <a:pt x="48" y="81"/>
                  </a:cubicBezTo>
                  <a:cubicBezTo>
                    <a:pt x="62" y="67"/>
                    <a:pt x="69" y="48"/>
                    <a:pt x="68" y="29"/>
                  </a:cubicBezTo>
                  <a:cubicBezTo>
                    <a:pt x="68" y="26"/>
                    <a:pt x="65" y="23"/>
                    <a:pt x="62" y="23"/>
                  </a:cubicBezTo>
                  <a:cubicBezTo>
                    <a:pt x="59" y="23"/>
                    <a:pt x="56" y="26"/>
                    <a:pt x="56" y="29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6" y="46"/>
                    <a:pt x="59" y="49"/>
                    <a:pt x="62" y="49"/>
                  </a:cubicBezTo>
                  <a:cubicBezTo>
                    <a:pt x="65" y="49"/>
                    <a:pt x="68" y="46"/>
                    <a:pt x="68" y="43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6"/>
                    <a:pt x="65" y="4"/>
                    <a:pt x="62" y="4"/>
                  </a:cubicBezTo>
                  <a:cubicBezTo>
                    <a:pt x="59" y="4"/>
                    <a:pt x="56" y="6"/>
                    <a:pt x="56" y="10"/>
                  </a:cubicBezTo>
                  <a:cubicBezTo>
                    <a:pt x="56" y="18"/>
                    <a:pt x="55" y="26"/>
                    <a:pt x="54" y="34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5" y="26"/>
                    <a:pt x="64" y="16"/>
                    <a:pt x="64" y="6"/>
                  </a:cubicBezTo>
                  <a:cubicBezTo>
                    <a:pt x="64" y="3"/>
                    <a:pt x="62" y="0"/>
                    <a:pt x="58" y="0"/>
                  </a:cubicBezTo>
                  <a:cubicBezTo>
                    <a:pt x="56" y="1"/>
                    <a:pt x="53" y="2"/>
                    <a:pt x="53" y="5"/>
                  </a:cubicBezTo>
                  <a:cubicBezTo>
                    <a:pt x="51" y="12"/>
                    <a:pt x="49" y="20"/>
                    <a:pt x="46" y="27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6" y="15"/>
                    <a:pt x="44" y="15"/>
                    <a:pt x="45" y="23"/>
                  </a:cubicBezTo>
                  <a:cubicBezTo>
                    <a:pt x="45" y="26"/>
                    <a:pt x="46" y="29"/>
                    <a:pt x="47" y="32"/>
                  </a:cubicBezTo>
                  <a:cubicBezTo>
                    <a:pt x="49" y="37"/>
                    <a:pt x="57" y="35"/>
                    <a:pt x="58" y="31"/>
                  </a:cubicBezTo>
                  <a:cubicBezTo>
                    <a:pt x="60" y="23"/>
                    <a:pt x="62" y="16"/>
                    <a:pt x="64" y="8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16"/>
                    <a:pt x="53" y="26"/>
                    <a:pt x="54" y="35"/>
                  </a:cubicBezTo>
                  <a:cubicBezTo>
                    <a:pt x="54" y="41"/>
                    <a:pt x="64" y="44"/>
                    <a:pt x="65" y="37"/>
                  </a:cubicBezTo>
                  <a:cubicBezTo>
                    <a:pt x="67" y="28"/>
                    <a:pt x="68" y="19"/>
                    <a:pt x="68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7" y="44"/>
                    <a:pt x="51" y="59"/>
                    <a:pt x="41" y="70"/>
                  </a:cubicBezTo>
                  <a:cubicBezTo>
                    <a:pt x="40" y="72"/>
                    <a:pt x="38" y="74"/>
                    <a:pt x="36" y="75"/>
                  </a:cubicBezTo>
                  <a:cubicBezTo>
                    <a:pt x="33" y="78"/>
                    <a:pt x="31" y="78"/>
                    <a:pt x="29" y="74"/>
                  </a:cubicBezTo>
                  <a:cubicBezTo>
                    <a:pt x="23" y="72"/>
                    <a:pt x="17" y="66"/>
                    <a:pt x="12" y="62"/>
                  </a:cubicBezTo>
                  <a:cubicBezTo>
                    <a:pt x="7" y="59"/>
                    <a:pt x="0" y="66"/>
                    <a:pt x="4" y="70"/>
                  </a:cubicBezTo>
                  <a:cubicBezTo>
                    <a:pt x="13" y="83"/>
                    <a:pt x="27" y="96"/>
                    <a:pt x="44" y="90"/>
                  </a:cubicBezTo>
                  <a:cubicBezTo>
                    <a:pt x="62" y="84"/>
                    <a:pt x="64" y="60"/>
                    <a:pt x="63" y="44"/>
                  </a:cubicBezTo>
                  <a:cubicBezTo>
                    <a:pt x="62" y="38"/>
                    <a:pt x="54" y="35"/>
                    <a:pt x="52" y="41"/>
                  </a:cubicBezTo>
                  <a:cubicBezTo>
                    <a:pt x="48" y="49"/>
                    <a:pt x="44" y="57"/>
                    <a:pt x="40" y="66"/>
                  </a:cubicBezTo>
                  <a:cubicBezTo>
                    <a:pt x="38" y="69"/>
                    <a:pt x="36" y="73"/>
                    <a:pt x="36" y="77"/>
                  </a:cubicBezTo>
                  <a:cubicBezTo>
                    <a:pt x="37" y="86"/>
                    <a:pt x="48" y="84"/>
                    <a:pt x="55" y="84"/>
                  </a:cubicBezTo>
                  <a:cubicBezTo>
                    <a:pt x="81" y="82"/>
                    <a:pt x="77" y="45"/>
                    <a:pt x="74" y="26"/>
                  </a:cubicBezTo>
                  <a:cubicBezTo>
                    <a:pt x="73" y="20"/>
                    <a:pt x="64" y="21"/>
                    <a:pt x="62" y="26"/>
                  </a:cubicBezTo>
                  <a:cubicBezTo>
                    <a:pt x="61" y="30"/>
                    <a:pt x="61" y="34"/>
                    <a:pt x="60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1"/>
                    <a:pt x="70" y="24"/>
                    <a:pt x="67" y="18"/>
                  </a:cubicBezTo>
                  <a:cubicBezTo>
                    <a:pt x="65" y="15"/>
                    <a:pt x="61" y="14"/>
                    <a:pt x="59" y="16"/>
                  </a:cubicBezTo>
                  <a:cubicBezTo>
                    <a:pt x="58" y="16"/>
                    <a:pt x="57" y="17"/>
                    <a:pt x="56" y="18"/>
                  </a:cubicBezTo>
                  <a:cubicBezTo>
                    <a:pt x="53" y="24"/>
                    <a:pt x="50" y="31"/>
                    <a:pt x="49" y="38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1"/>
                    <a:pt x="59" y="8"/>
                    <a:pt x="55" y="8"/>
                  </a:cubicBezTo>
                  <a:cubicBezTo>
                    <a:pt x="52" y="8"/>
                    <a:pt x="49" y="11"/>
                    <a:pt x="49" y="14"/>
                  </a:cubicBezTo>
                  <a:cubicBezTo>
                    <a:pt x="49" y="28"/>
                    <a:pt x="48" y="41"/>
                    <a:pt x="47" y="55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7" y="46"/>
                    <a:pt x="55" y="40"/>
                    <a:pt x="52" y="34"/>
                  </a:cubicBezTo>
                  <a:cubicBezTo>
                    <a:pt x="50" y="31"/>
                    <a:pt x="46" y="31"/>
                    <a:pt x="43" y="32"/>
                  </a:cubicBezTo>
                  <a:cubicBezTo>
                    <a:pt x="43" y="33"/>
                    <a:pt x="42" y="33"/>
                    <a:pt x="41" y="34"/>
                  </a:cubicBezTo>
                  <a:cubicBezTo>
                    <a:pt x="36" y="47"/>
                    <a:pt x="29" y="58"/>
                    <a:pt x="19" y="68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7" y="55"/>
                    <a:pt x="19" y="55"/>
                    <a:pt x="17" y="59"/>
                  </a:cubicBezTo>
                  <a:cubicBezTo>
                    <a:pt x="12" y="65"/>
                    <a:pt x="11" y="73"/>
                    <a:pt x="13" y="80"/>
                  </a:cubicBezTo>
                  <a:cubicBezTo>
                    <a:pt x="14" y="86"/>
                    <a:pt x="21" y="85"/>
                    <a:pt x="24" y="81"/>
                  </a:cubicBezTo>
                  <a:cubicBezTo>
                    <a:pt x="28" y="76"/>
                    <a:pt x="32" y="70"/>
                    <a:pt x="35" y="63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2" y="63"/>
                    <a:pt x="20" y="69"/>
                    <a:pt x="19" y="76"/>
                  </a:cubicBezTo>
                  <a:cubicBezTo>
                    <a:pt x="19" y="81"/>
                    <a:pt x="25" y="87"/>
                    <a:pt x="29" y="82"/>
                  </a:cubicBezTo>
                  <a:cubicBezTo>
                    <a:pt x="38" y="72"/>
                    <a:pt x="44" y="61"/>
                    <a:pt x="48" y="49"/>
                  </a:cubicBezTo>
                  <a:cubicBezTo>
                    <a:pt x="49" y="43"/>
                    <a:pt x="42" y="38"/>
                    <a:pt x="38" y="43"/>
                  </a:cubicBezTo>
                  <a:cubicBezTo>
                    <a:pt x="30" y="52"/>
                    <a:pt x="24" y="61"/>
                    <a:pt x="18" y="71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2" y="27"/>
                    <a:pt x="39" y="24"/>
                    <a:pt x="36" y="23"/>
                  </a:cubicBezTo>
                  <a:cubicBezTo>
                    <a:pt x="34" y="22"/>
                    <a:pt x="31" y="23"/>
                    <a:pt x="30" y="25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1" y="67"/>
                    <a:pt x="12" y="72"/>
                    <a:pt x="16" y="66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3" y="17"/>
                    <a:pt x="43" y="11"/>
                    <a:pt x="38" y="17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iṧľiḍè">
              <a:extLst>
                <a:ext uri="{FF2B5EF4-FFF2-40B4-BE49-F238E27FC236}">
                  <a16:creationId xmlns:a16="http://schemas.microsoft.com/office/drawing/2014/main" id="{B9E13DD7-20B9-41A5-814B-E9F90C3B1FD2}"/>
                </a:ext>
              </a:extLst>
            </p:cNvPr>
            <p:cNvSpPr/>
            <p:nvPr/>
          </p:nvSpPr>
          <p:spPr bwMode="auto">
            <a:xfrm>
              <a:off x="5870911" y="2467775"/>
              <a:ext cx="1012458" cy="734849"/>
            </a:xfrm>
            <a:custGeom>
              <a:avLst/>
              <a:gdLst>
                <a:gd name="T0" fmla="*/ 12 w 588"/>
                <a:gd name="T1" fmla="*/ 423 h 427"/>
                <a:gd name="T2" fmla="*/ 141 w 588"/>
                <a:gd name="T3" fmla="*/ 314 h 427"/>
                <a:gd name="T4" fmla="*/ 285 w 588"/>
                <a:gd name="T5" fmla="*/ 202 h 427"/>
                <a:gd name="T6" fmla="*/ 584 w 588"/>
                <a:gd name="T7" fmla="*/ 12 h 427"/>
                <a:gd name="T8" fmla="*/ 586 w 588"/>
                <a:gd name="T9" fmla="*/ 4 h 427"/>
                <a:gd name="T10" fmla="*/ 578 w 588"/>
                <a:gd name="T11" fmla="*/ 2 h 427"/>
                <a:gd name="T12" fmla="*/ 279 w 588"/>
                <a:gd name="T13" fmla="*/ 191 h 427"/>
                <a:gd name="T14" fmla="*/ 146 w 588"/>
                <a:gd name="T15" fmla="*/ 293 h 427"/>
                <a:gd name="T16" fmla="*/ 6 w 588"/>
                <a:gd name="T17" fmla="*/ 413 h 427"/>
                <a:gd name="T18" fmla="*/ 12 w 588"/>
                <a:gd name="T19" fmla="*/ 423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27">
                  <a:moveTo>
                    <a:pt x="12" y="423"/>
                  </a:moveTo>
                  <a:cubicBezTo>
                    <a:pt x="60" y="394"/>
                    <a:pt x="99" y="350"/>
                    <a:pt x="141" y="314"/>
                  </a:cubicBezTo>
                  <a:cubicBezTo>
                    <a:pt x="187" y="274"/>
                    <a:pt x="235" y="237"/>
                    <a:pt x="285" y="202"/>
                  </a:cubicBezTo>
                  <a:cubicBezTo>
                    <a:pt x="382" y="134"/>
                    <a:pt x="483" y="73"/>
                    <a:pt x="584" y="12"/>
                  </a:cubicBezTo>
                  <a:cubicBezTo>
                    <a:pt x="587" y="11"/>
                    <a:pt x="588" y="7"/>
                    <a:pt x="586" y="4"/>
                  </a:cubicBezTo>
                  <a:cubicBezTo>
                    <a:pt x="584" y="1"/>
                    <a:pt x="581" y="0"/>
                    <a:pt x="578" y="2"/>
                  </a:cubicBezTo>
                  <a:cubicBezTo>
                    <a:pt x="477" y="63"/>
                    <a:pt x="375" y="123"/>
                    <a:pt x="279" y="191"/>
                  </a:cubicBezTo>
                  <a:cubicBezTo>
                    <a:pt x="233" y="223"/>
                    <a:pt x="189" y="257"/>
                    <a:pt x="146" y="293"/>
                  </a:cubicBezTo>
                  <a:cubicBezTo>
                    <a:pt x="100" y="333"/>
                    <a:pt x="59" y="381"/>
                    <a:pt x="6" y="413"/>
                  </a:cubicBezTo>
                  <a:cubicBezTo>
                    <a:pt x="0" y="417"/>
                    <a:pt x="6" y="427"/>
                    <a:pt x="12" y="4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íṣḷiďe">
              <a:extLst>
                <a:ext uri="{FF2B5EF4-FFF2-40B4-BE49-F238E27FC236}">
                  <a16:creationId xmlns:a16="http://schemas.microsoft.com/office/drawing/2014/main" id="{457ED2A3-E99C-4533-A895-BB177AFF3248}"/>
                </a:ext>
              </a:extLst>
            </p:cNvPr>
            <p:cNvSpPr/>
            <p:nvPr/>
          </p:nvSpPr>
          <p:spPr bwMode="auto">
            <a:xfrm>
              <a:off x="6855812" y="2166691"/>
              <a:ext cx="443971" cy="447033"/>
            </a:xfrm>
            <a:custGeom>
              <a:avLst/>
              <a:gdLst>
                <a:gd name="T0" fmla="*/ 167 w 258"/>
                <a:gd name="T1" fmla="*/ 1 h 260"/>
                <a:gd name="T2" fmla="*/ 27 w 258"/>
                <a:gd name="T3" fmla="*/ 65 h 260"/>
                <a:gd name="T4" fmla="*/ 26 w 258"/>
                <a:gd name="T5" fmla="*/ 212 h 260"/>
                <a:gd name="T6" fmla="*/ 163 w 258"/>
                <a:gd name="T7" fmla="*/ 245 h 260"/>
                <a:gd name="T8" fmla="*/ 257 w 258"/>
                <a:gd name="T9" fmla="*/ 148 h 260"/>
                <a:gd name="T10" fmla="*/ 234 w 258"/>
                <a:gd name="T11" fmla="*/ 60 h 260"/>
                <a:gd name="T12" fmla="*/ 178 w 258"/>
                <a:gd name="T13" fmla="*/ 19 h 260"/>
                <a:gd name="T14" fmla="*/ 178 w 258"/>
                <a:gd name="T15" fmla="*/ 31 h 260"/>
                <a:gd name="T16" fmla="*/ 236 w 258"/>
                <a:gd name="T17" fmla="*/ 99 h 260"/>
                <a:gd name="T18" fmla="*/ 239 w 258"/>
                <a:gd name="T19" fmla="*/ 181 h 260"/>
                <a:gd name="T20" fmla="*/ 170 w 258"/>
                <a:gd name="T21" fmla="*/ 230 h 260"/>
                <a:gd name="T22" fmla="*/ 82 w 258"/>
                <a:gd name="T23" fmla="*/ 238 h 260"/>
                <a:gd name="T24" fmla="*/ 25 w 258"/>
                <a:gd name="T25" fmla="*/ 96 h 260"/>
                <a:gd name="T26" fmla="*/ 167 w 258"/>
                <a:gd name="T27" fmla="*/ 13 h 260"/>
                <a:gd name="T28" fmla="*/ 167 w 258"/>
                <a:gd name="T29" fmla="*/ 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8" h="260">
                  <a:moveTo>
                    <a:pt x="167" y="1"/>
                  </a:moveTo>
                  <a:cubicBezTo>
                    <a:pt x="115" y="6"/>
                    <a:pt x="59" y="19"/>
                    <a:pt x="27" y="65"/>
                  </a:cubicBezTo>
                  <a:cubicBezTo>
                    <a:pt x="0" y="104"/>
                    <a:pt x="0" y="172"/>
                    <a:pt x="26" y="212"/>
                  </a:cubicBezTo>
                  <a:cubicBezTo>
                    <a:pt x="56" y="258"/>
                    <a:pt x="116" y="260"/>
                    <a:pt x="163" y="245"/>
                  </a:cubicBezTo>
                  <a:cubicBezTo>
                    <a:pt x="209" y="230"/>
                    <a:pt x="258" y="204"/>
                    <a:pt x="257" y="148"/>
                  </a:cubicBezTo>
                  <a:cubicBezTo>
                    <a:pt x="257" y="118"/>
                    <a:pt x="246" y="87"/>
                    <a:pt x="234" y="60"/>
                  </a:cubicBezTo>
                  <a:cubicBezTo>
                    <a:pt x="224" y="37"/>
                    <a:pt x="206" y="16"/>
                    <a:pt x="178" y="19"/>
                  </a:cubicBezTo>
                  <a:cubicBezTo>
                    <a:pt x="170" y="19"/>
                    <a:pt x="170" y="31"/>
                    <a:pt x="178" y="31"/>
                  </a:cubicBezTo>
                  <a:cubicBezTo>
                    <a:pt x="215" y="27"/>
                    <a:pt x="227" y="71"/>
                    <a:pt x="236" y="99"/>
                  </a:cubicBezTo>
                  <a:cubicBezTo>
                    <a:pt x="244" y="125"/>
                    <a:pt x="251" y="156"/>
                    <a:pt x="239" y="181"/>
                  </a:cubicBezTo>
                  <a:cubicBezTo>
                    <a:pt x="226" y="207"/>
                    <a:pt x="196" y="220"/>
                    <a:pt x="170" y="230"/>
                  </a:cubicBezTo>
                  <a:cubicBezTo>
                    <a:pt x="142" y="240"/>
                    <a:pt x="111" y="246"/>
                    <a:pt x="82" y="238"/>
                  </a:cubicBezTo>
                  <a:cubicBezTo>
                    <a:pt x="24" y="222"/>
                    <a:pt x="8" y="148"/>
                    <a:pt x="25" y="96"/>
                  </a:cubicBezTo>
                  <a:cubicBezTo>
                    <a:pt x="44" y="36"/>
                    <a:pt x="112" y="19"/>
                    <a:pt x="167" y="13"/>
                  </a:cubicBezTo>
                  <a:cubicBezTo>
                    <a:pt x="175" y="12"/>
                    <a:pt x="175" y="0"/>
                    <a:pt x="1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îsḷidê">
              <a:extLst>
                <a:ext uri="{FF2B5EF4-FFF2-40B4-BE49-F238E27FC236}">
                  <a16:creationId xmlns:a16="http://schemas.microsoft.com/office/drawing/2014/main" id="{E569BBCD-BCDE-453D-A988-9485400358E7}"/>
                </a:ext>
              </a:extLst>
            </p:cNvPr>
            <p:cNvSpPr/>
            <p:nvPr/>
          </p:nvSpPr>
          <p:spPr bwMode="auto">
            <a:xfrm>
              <a:off x="6992576" y="2964818"/>
              <a:ext cx="443971" cy="448053"/>
            </a:xfrm>
            <a:custGeom>
              <a:avLst/>
              <a:gdLst>
                <a:gd name="T0" fmla="*/ 167 w 258"/>
                <a:gd name="T1" fmla="*/ 1 h 260"/>
                <a:gd name="T2" fmla="*/ 27 w 258"/>
                <a:gd name="T3" fmla="*/ 65 h 260"/>
                <a:gd name="T4" fmla="*/ 26 w 258"/>
                <a:gd name="T5" fmla="*/ 212 h 260"/>
                <a:gd name="T6" fmla="*/ 163 w 258"/>
                <a:gd name="T7" fmla="*/ 245 h 260"/>
                <a:gd name="T8" fmla="*/ 257 w 258"/>
                <a:gd name="T9" fmla="*/ 148 h 260"/>
                <a:gd name="T10" fmla="*/ 234 w 258"/>
                <a:gd name="T11" fmla="*/ 60 h 260"/>
                <a:gd name="T12" fmla="*/ 178 w 258"/>
                <a:gd name="T13" fmla="*/ 19 h 260"/>
                <a:gd name="T14" fmla="*/ 178 w 258"/>
                <a:gd name="T15" fmla="*/ 31 h 260"/>
                <a:gd name="T16" fmla="*/ 236 w 258"/>
                <a:gd name="T17" fmla="*/ 99 h 260"/>
                <a:gd name="T18" fmla="*/ 239 w 258"/>
                <a:gd name="T19" fmla="*/ 181 h 260"/>
                <a:gd name="T20" fmla="*/ 170 w 258"/>
                <a:gd name="T21" fmla="*/ 230 h 260"/>
                <a:gd name="T22" fmla="*/ 82 w 258"/>
                <a:gd name="T23" fmla="*/ 238 h 260"/>
                <a:gd name="T24" fmla="*/ 25 w 258"/>
                <a:gd name="T25" fmla="*/ 96 h 260"/>
                <a:gd name="T26" fmla="*/ 167 w 258"/>
                <a:gd name="T27" fmla="*/ 13 h 260"/>
                <a:gd name="T28" fmla="*/ 167 w 258"/>
                <a:gd name="T29" fmla="*/ 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8" h="260">
                  <a:moveTo>
                    <a:pt x="167" y="1"/>
                  </a:moveTo>
                  <a:cubicBezTo>
                    <a:pt x="115" y="6"/>
                    <a:pt x="59" y="19"/>
                    <a:pt x="27" y="65"/>
                  </a:cubicBezTo>
                  <a:cubicBezTo>
                    <a:pt x="0" y="104"/>
                    <a:pt x="0" y="172"/>
                    <a:pt x="26" y="212"/>
                  </a:cubicBezTo>
                  <a:cubicBezTo>
                    <a:pt x="56" y="258"/>
                    <a:pt x="116" y="260"/>
                    <a:pt x="163" y="245"/>
                  </a:cubicBezTo>
                  <a:cubicBezTo>
                    <a:pt x="209" y="230"/>
                    <a:pt x="258" y="204"/>
                    <a:pt x="257" y="148"/>
                  </a:cubicBezTo>
                  <a:cubicBezTo>
                    <a:pt x="257" y="118"/>
                    <a:pt x="246" y="87"/>
                    <a:pt x="234" y="60"/>
                  </a:cubicBezTo>
                  <a:cubicBezTo>
                    <a:pt x="224" y="37"/>
                    <a:pt x="206" y="16"/>
                    <a:pt x="178" y="19"/>
                  </a:cubicBezTo>
                  <a:cubicBezTo>
                    <a:pt x="170" y="19"/>
                    <a:pt x="170" y="31"/>
                    <a:pt x="178" y="31"/>
                  </a:cubicBezTo>
                  <a:cubicBezTo>
                    <a:pt x="215" y="27"/>
                    <a:pt x="227" y="71"/>
                    <a:pt x="236" y="99"/>
                  </a:cubicBezTo>
                  <a:cubicBezTo>
                    <a:pt x="244" y="125"/>
                    <a:pt x="251" y="156"/>
                    <a:pt x="239" y="181"/>
                  </a:cubicBezTo>
                  <a:cubicBezTo>
                    <a:pt x="226" y="207"/>
                    <a:pt x="196" y="220"/>
                    <a:pt x="170" y="230"/>
                  </a:cubicBezTo>
                  <a:cubicBezTo>
                    <a:pt x="142" y="240"/>
                    <a:pt x="111" y="246"/>
                    <a:pt x="82" y="238"/>
                  </a:cubicBezTo>
                  <a:cubicBezTo>
                    <a:pt x="24" y="222"/>
                    <a:pt x="8" y="148"/>
                    <a:pt x="25" y="96"/>
                  </a:cubicBezTo>
                  <a:cubicBezTo>
                    <a:pt x="44" y="36"/>
                    <a:pt x="112" y="19"/>
                    <a:pt x="167" y="13"/>
                  </a:cubicBezTo>
                  <a:cubicBezTo>
                    <a:pt x="175" y="12"/>
                    <a:pt x="175" y="0"/>
                    <a:pt x="1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îṣļiḓé">
              <a:extLst>
                <a:ext uri="{FF2B5EF4-FFF2-40B4-BE49-F238E27FC236}">
                  <a16:creationId xmlns:a16="http://schemas.microsoft.com/office/drawing/2014/main" id="{54E55F08-5668-43C9-B622-9BA8D6CE027D}"/>
                </a:ext>
              </a:extLst>
            </p:cNvPr>
            <p:cNvSpPr/>
            <p:nvPr/>
          </p:nvSpPr>
          <p:spPr bwMode="auto">
            <a:xfrm>
              <a:off x="6999720" y="2011556"/>
              <a:ext cx="300063" cy="435806"/>
            </a:xfrm>
            <a:custGeom>
              <a:avLst/>
              <a:gdLst>
                <a:gd name="T0" fmla="*/ 5 w 174"/>
                <a:gd name="T1" fmla="*/ 208 h 253"/>
                <a:gd name="T2" fmla="*/ 43 w 174"/>
                <a:gd name="T3" fmla="*/ 251 h 253"/>
                <a:gd name="T4" fmla="*/ 51 w 174"/>
                <a:gd name="T5" fmla="*/ 251 h 253"/>
                <a:gd name="T6" fmla="*/ 53 w 174"/>
                <a:gd name="T7" fmla="*/ 248 h 253"/>
                <a:gd name="T8" fmla="*/ 61 w 174"/>
                <a:gd name="T9" fmla="*/ 183 h 253"/>
                <a:gd name="T10" fmla="*/ 78 w 174"/>
                <a:gd name="T11" fmla="*/ 117 h 253"/>
                <a:gd name="T12" fmla="*/ 168 w 174"/>
                <a:gd name="T13" fmla="*/ 14 h 253"/>
                <a:gd name="T14" fmla="*/ 161 w 174"/>
                <a:gd name="T15" fmla="*/ 4 h 253"/>
                <a:gd name="T16" fmla="*/ 71 w 174"/>
                <a:gd name="T17" fmla="*/ 104 h 253"/>
                <a:gd name="T18" fmla="*/ 51 w 174"/>
                <a:gd name="T19" fmla="*/ 167 h 253"/>
                <a:gd name="T20" fmla="*/ 41 w 174"/>
                <a:gd name="T21" fmla="*/ 245 h 253"/>
                <a:gd name="T22" fmla="*/ 51 w 174"/>
                <a:gd name="T23" fmla="*/ 242 h 253"/>
                <a:gd name="T24" fmla="*/ 13 w 174"/>
                <a:gd name="T25" fmla="*/ 199 h 253"/>
                <a:gd name="T26" fmla="*/ 5 w 174"/>
                <a:gd name="T27" fmla="*/ 20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4" h="253">
                  <a:moveTo>
                    <a:pt x="5" y="208"/>
                  </a:moveTo>
                  <a:cubicBezTo>
                    <a:pt x="43" y="251"/>
                    <a:pt x="43" y="251"/>
                    <a:pt x="43" y="251"/>
                  </a:cubicBezTo>
                  <a:cubicBezTo>
                    <a:pt x="45" y="253"/>
                    <a:pt x="49" y="253"/>
                    <a:pt x="51" y="251"/>
                  </a:cubicBezTo>
                  <a:cubicBezTo>
                    <a:pt x="52" y="250"/>
                    <a:pt x="52" y="249"/>
                    <a:pt x="53" y="248"/>
                  </a:cubicBezTo>
                  <a:cubicBezTo>
                    <a:pt x="61" y="227"/>
                    <a:pt x="59" y="205"/>
                    <a:pt x="61" y="183"/>
                  </a:cubicBezTo>
                  <a:cubicBezTo>
                    <a:pt x="63" y="160"/>
                    <a:pt x="69" y="138"/>
                    <a:pt x="78" y="117"/>
                  </a:cubicBezTo>
                  <a:cubicBezTo>
                    <a:pt x="96" y="74"/>
                    <a:pt x="128" y="39"/>
                    <a:pt x="168" y="14"/>
                  </a:cubicBezTo>
                  <a:cubicBezTo>
                    <a:pt x="174" y="10"/>
                    <a:pt x="168" y="0"/>
                    <a:pt x="161" y="4"/>
                  </a:cubicBezTo>
                  <a:cubicBezTo>
                    <a:pt x="122" y="28"/>
                    <a:pt x="91" y="62"/>
                    <a:pt x="71" y="104"/>
                  </a:cubicBezTo>
                  <a:cubicBezTo>
                    <a:pt x="61" y="124"/>
                    <a:pt x="55" y="145"/>
                    <a:pt x="51" y="167"/>
                  </a:cubicBezTo>
                  <a:cubicBezTo>
                    <a:pt x="47" y="193"/>
                    <a:pt x="51" y="220"/>
                    <a:pt x="41" y="245"/>
                  </a:cubicBezTo>
                  <a:cubicBezTo>
                    <a:pt x="51" y="242"/>
                    <a:pt x="51" y="242"/>
                    <a:pt x="51" y="242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8" y="194"/>
                    <a:pt x="0" y="202"/>
                    <a:pt x="5" y="20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îṩľïdê">
              <a:extLst>
                <a:ext uri="{FF2B5EF4-FFF2-40B4-BE49-F238E27FC236}">
                  <a16:creationId xmlns:a16="http://schemas.microsoft.com/office/drawing/2014/main" id="{9EA66B04-C48D-4397-9D97-CE11D5E46EA0}"/>
                </a:ext>
              </a:extLst>
            </p:cNvPr>
            <p:cNvSpPr/>
            <p:nvPr/>
          </p:nvSpPr>
          <p:spPr bwMode="auto">
            <a:xfrm>
              <a:off x="5912757" y="3242428"/>
              <a:ext cx="1089005" cy="34701"/>
            </a:xfrm>
            <a:custGeom>
              <a:avLst/>
              <a:gdLst>
                <a:gd name="T0" fmla="*/ 8 w 633"/>
                <a:gd name="T1" fmla="*/ 20 h 20"/>
                <a:gd name="T2" fmla="*/ 627 w 633"/>
                <a:gd name="T3" fmla="*/ 16 h 20"/>
                <a:gd name="T4" fmla="*/ 633 w 633"/>
                <a:gd name="T5" fmla="*/ 10 h 20"/>
                <a:gd name="T6" fmla="*/ 627 w 633"/>
                <a:gd name="T7" fmla="*/ 4 h 20"/>
                <a:gd name="T8" fmla="*/ 8 w 633"/>
                <a:gd name="T9" fmla="*/ 8 h 20"/>
                <a:gd name="T10" fmla="*/ 8 w 633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3" h="20">
                  <a:moveTo>
                    <a:pt x="8" y="20"/>
                  </a:moveTo>
                  <a:cubicBezTo>
                    <a:pt x="214" y="14"/>
                    <a:pt x="420" y="12"/>
                    <a:pt x="627" y="16"/>
                  </a:cubicBezTo>
                  <a:cubicBezTo>
                    <a:pt x="630" y="16"/>
                    <a:pt x="633" y="13"/>
                    <a:pt x="633" y="10"/>
                  </a:cubicBezTo>
                  <a:cubicBezTo>
                    <a:pt x="633" y="7"/>
                    <a:pt x="630" y="4"/>
                    <a:pt x="627" y="4"/>
                  </a:cubicBezTo>
                  <a:cubicBezTo>
                    <a:pt x="421" y="0"/>
                    <a:pt x="214" y="2"/>
                    <a:pt x="8" y="8"/>
                  </a:cubicBezTo>
                  <a:cubicBezTo>
                    <a:pt x="0" y="8"/>
                    <a:pt x="0" y="20"/>
                    <a:pt x="8" y="2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isľîḍê">
              <a:extLst>
                <a:ext uri="{FF2B5EF4-FFF2-40B4-BE49-F238E27FC236}">
                  <a16:creationId xmlns:a16="http://schemas.microsoft.com/office/drawing/2014/main" id="{4DEF400A-103F-4FB8-AB36-2DDC83A49140}"/>
                </a:ext>
              </a:extLst>
            </p:cNvPr>
            <p:cNvSpPr/>
            <p:nvPr/>
          </p:nvSpPr>
          <p:spPr bwMode="auto">
            <a:xfrm>
              <a:off x="7052793" y="3047489"/>
              <a:ext cx="382734" cy="208207"/>
            </a:xfrm>
            <a:custGeom>
              <a:avLst/>
              <a:gdLst>
                <a:gd name="T0" fmla="*/ 7 w 222"/>
                <a:gd name="T1" fmla="*/ 15 h 121"/>
                <a:gd name="T2" fmla="*/ 210 w 222"/>
                <a:gd name="T3" fmla="*/ 117 h 121"/>
                <a:gd name="T4" fmla="*/ 216 w 222"/>
                <a:gd name="T5" fmla="*/ 106 h 121"/>
                <a:gd name="T6" fmla="*/ 10 w 222"/>
                <a:gd name="T7" fmla="*/ 3 h 121"/>
                <a:gd name="T8" fmla="*/ 7 w 222"/>
                <a:gd name="T9" fmla="*/ 1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21">
                  <a:moveTo>
                    <a:pt x="7" y="15"/>
                  </a:moveTo>
                  <a:cubicBezTo>
                    <a:pt x="78" y="42"/>
                    <a:pt x="145" y="77"/>
                    <a:pt x="210" y="117"/>
                  </a:cubicBezTo>
                  <a:cubicBezTo>
                    <a:pt x="216" y="121"/>
                    <a:pt x="222" y="110"/>
                    <a:pt x="216" y="106"/>
                  </a:cubicBezTo>
                  <a:cubicBezTo>
                    <a:pt x="151" y="66"/>
                    <a:pt x="82" y="31"/>
                    <a:pt x="10" y="3"/>
                  </a:cubicBezTo>
                  <a:cubicBezTo>
                    <a:pt x="3" y="0"/>
                    <a:pt x="0" y="12"/>
                    <a:pt x="7" y="1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ïṡlíḍé">
              <a:extLst>
                <a:ext uri="{FF2B5EF4-FFF2-40B4-BE49-F238E27FC236}">
                  <a16:creationId xmlns:a16="http://schemas.microsoft.com/office/drawing/2014/main" id="{7E32834E-FCB3-49BC-96AD-CDCF65627DF1}"/>
                </a:ext>
              </a:extLst>
            </p:cNvPr>
            <p:cNvSpPr/>
            <p:nvPr/>
          </p:nvSpPr>
          <p:spPr bwMode="auto">
            <a:xfrm>
              <a:off x="7082390" y="2970941"/>
              <a:ext cx="227599" cy="534806"/>
            </a:xfrm>
            <a:custGeom>
              <a:avLst/>
              <a:gdLst>
                <a:gd name="T0" fmla="*/ 118 w 132"/>
                <a:gd name="T1" fmla="*/ 5 h 311"/>
                <a:gd name="T2" fmla="*/ 0 w 132"/>
                <a:gd name="T3" fmla="*/ 304 h 311"/>
                <a:gd name="T4" fmla="*/ 12 w 132"/>
                <a:gd name="T5" fmla="*/ 304 h 311"/>
                <a:gd name="T6" fmla="*/ 127 w 132"/>
                <a:gd name="T7" fmla="*/ 14 h 311"/>
                <a:gd name="T8" fmla="*/ 118 w 132"/>
                <a:gd name="T9" fmla="*/ 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11">
                  <a:moveTo>
                    <a:pt x="118" y="5"/>
                  </a:moveTo>
                  <a:cubicBezTo>
                    <a:pt x="47" y="89"/>
                    <a:pt x="5" y="194"/>
                    <a:pt x="0" y="304"/>
                  </a:cubicBezTo>
                  <a:cubicBezTo>
                    <a:pt x="0" y="311"/>
                    <a:pt x="12" y="311"/>
                    <a:pt x="12" y="304"/>
                  </a:cubicBezTo>
                  <a:cubicBezTo>
                    <a:pt x="17" y="197"/>
                    <a:pt x="57" y="95"/>
                    <a:pt x="127" y="14"/>
                  </a:cubicBezTo>
                  <a:cubicBezTo>
                    <a:pt x="132" y="8"/>
                    <a:pt x="123" y="0"/>
                    <a:pt x="118" y="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îşḷíḓè">
              <a:extLst>
                <a:ext uri="{FF2B5EF4-FFF2-40B4-BE49-F238E27FC236}">
                  <a16:creationId xmlns:a16="http://schemas.microsoft.com/office/drawing/2014/main" id="{26770B7D-D04A-4B29-AF67-06CE9694EC56}"/>
                </a:ext>
              </a:extLst>
            </p:cNvPr>
            <p:cNvSpPr/>
            <p:nvPr/>
          </p:nvSpPr>
          <p:spPr bwMode="auto">
            <a:xfrm>
              <a:off x="4521649" y="3167922"/>
              <a:ext cx="984901" cy="174527"/>
            </a:xfrm>
            <a:custGeom>
              <a:avLst/>
              <a:gdLst>
                <a:gd name="T0" fmla="*/ 6 w 572"/>
                <a:gd name="T1" fmla="*/ 20 h 101"/>
                <a:gd name="T2" fmla="*/ 453 w 572"/>
                <a:gd name="T3" fmla="*/ 14 h 101"/>
                <a:gd name="T4" fmla="*/ 505 w 572"/>
                <a:gd name="T5" fmla="*/ 13 h 101"/>
                <a:gd name="T6" fmla="*/ 532 w 572"/>
                <a:gd name="T7" fmla="*/ 13 h 101"/>
                <a:gd name="T8" fmla="*/ 554 w 572"/>
                <a:gd name="T9" fmla="*/ 37 h 101"/>
                <a:gd name="T10" fmla="*/ 513 w 572"/>
                <a:gd name="T11" fmla="*/ 65 h 101"/>
                <a:gd name="T12" fmla="*/ 457 w 572"/>
                <a:gd name="T13" fmla="*/ 67 h 101"/>
                <a:gd name="T14" fmla="*/ 231 w 572"/>
                <a:gd name="T15" fmla="*/ 77 h 101"/>
                <a:gd name="T16" fmla="*/ 109 w 572"/>
                <a:gd name="T17" fmla="*/ 83 h 101"/>
                <a:gd name="T18" fmla="*/ 20 w 572"/>
                <a:gd name="T19" fmla="*/ 19 h 101"/>
                <a:gd name="T20" fmla="*/ 8 w 572"/>
                <a:gd name="T21" fmla="*/ 15 h 101"/>
                <a:gd name="T22" fmla="*/ 37 w 572"/>
                <a:gd name="T23" fmla="*/ 82 h 101"/>
                <a:gd name="T24" fmla="*/ 148 w 572"/>
                <a:gd name="T25" fmla="*/ 93 h 101"/>
                <a:gd name="T26" fmla="*/ 425 w 572"/>
                <a:gd name="T27" fmla="*/ 80 h 101"/>
                <a:gd name="T28" fmla="*/ 493 w 572"/>
                <a:gd name="T29" fmla="*/ 77 h 101"/>
                <a:gd name="T30" fmla="*/ 550 w 572"/>
                <a:gd name="T31" fmla="*/ 72 h 101"/>
                <a:gd name="T32" fmla="*/ 560 w 572"/>
                <a:gd name="T33" fmla="*/ 10 h 101"/>
                <a:gd name="T34" fmla="*/ 536 w 572"/>
                <a:gd name="T35" fmla="*/ 1 h 101"/>
                <a:gd name="T36" fmla="*/ 461 w 572"/>
                <a:gd name="T37" fmla="*/ 2 h 101"/>
                <a:gd name="T38" fmla="*/ 323 w 572"/>
                <a:gd name="T39" fmla="*/ 3 h 101"/>
                <a:gd name="T40" fmla="*/ 6 w 572"/>
                <a:gd name="T41" fmla="*/ 7 h 101"/>
                <a:gd name="T42" fmla="*/ 0 w 572"/>
                <a:gd name="T43" fmla="*/ 14 h 101"/>
                <a:gd name="T44" fmla="*/ 6 w 572"/>
                <a:gd name="T45" fmla="*/ 19 h 101"/>
                <a:gd name="T46" fmla="*/ 6 w 572"/>
                <a:gd name="T47" fmla="*/ 2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2" h="101">
                  <a:moveTo>
                    <a:pt x="6" y="20"/>
                  </a:moveTo>
                  <a:cubicBezTo>
                    <a:pt x="453" y="14"/>
                    <a:pt x="453" y="14"/>
                    <a:pt x="453" y="14"/>
                  </a:cubicBezTo>
                  <a:cubicBezTo>
                    <a:pt x="505" y="13"/>
                    <a:pt x="505" y="13"/>
                    <a:pt x="505" y="13"/>
                  </a:cubicBezTo>
                  <a:cubicBezTo>
                    <a:pt x="514" y="13"/>
                    <a:pt x="523" y="13"/>
                    <a:pt x="532" y="13"/>
                  </a:cubicBezTo>
                  <a:cubicBezTo>
                    <a:pt x="545" y="13"/>
                    <a:pt x="554" y="23"/>
                    <a:pt x="554" y="37"/>
                  </a:cubicBezTo>
                  <a:cubicBezTo>
                    <a:pt x="553" y="65"/>
                    <a:pt x="536" y="64"/>
                    <a:pt x="513" y="65"/>
                  </a:cubicBezTo>
                  <a:cubicBezTo>
                    <a:pt x="457" y="67"/>
                    <a:pt x="457" y="67"/>
                    <a:pt x="457" y="67"/>
                  </a:cubicBezTo>
                  <a:cubicBezTo>
                    <a:pt x="231" y="77"/>
                    <a:pt x="231" y="77"/>
                    <a:pt x="231" y="77"/>
                  </a:cubicBezTo>
                  <a:cubicBezTo>
                    <a:pt x="190" y="79"/>
                    <a:pt x="150" y="81"/>
                    <a:pt x="109" y="83"/>
                  </a:cubicBezTo>
                  <a:cubicBezTo>
                    <a:pt x="73" y="84"/>
                    <a:pt x="3" y="72"/>
                    <a:pt x="20" y="19"/>
                  </a:cubicBezTo>
                  <a:cubicBezTo>
                    <a:pt x="22" y="11"/>
                    <a:pt x="10" y="8"/>
                    <a:pt x="8" y="15"/>
                  </a:cubicBezTo>
                  <a:cubicBezTo>
                    <a:pt x="0" y="42"/>
                    <a:pt x="14" y="68"/>
                    <a:pt x="37" y="82"/>
                  </a:cubicBezTo>
                  <a:cubicBezTo>
                    <a:pt x="69" y="101"/>
                    <a:pt x="112" y="95"/>
                    <a:pt x="148" y="93"/>
                  </a:cubicBezTo>
                  <a:cubicBezTo>
                    <a:pt x="425" y="80"/>
                    <a:pt x="425" y="80"/>
                    <a:pt x="425" y="80"/>
                  </a:cubicBezTo>
                  <a:cubicBezTo>
                    <a:pt x="493" y="77"/>
                    <a:pt x="493" y="77"/>
                    <a:pt x="493" y="77"/>
                  </a:cubicBezTo>
                  <a:cubicBezTo>
                    <a:pt x="510" y="77"/>
                    <a:pt x="534" y="80"/>
                    <a:pt x="550" y="72"/>
                  </a:cubicBezTo>
                  <a:cubicBezTo>
                    <a:pt x="569" y="63"/>
                    <a:pt x="572" y="25"/>
                    <a:pt x="560" y="10"/>
                  </a:cubicBezTo>
                  <a:cubicBezTo>
                    <a:pt x="554" y="2"/>
                    <a:pt x="546" y="1"/>
                    <a:pt x="536" y="1"/>
                  </a:cubicBezTo>
                  <a:cubicBezTo>
                    <a:pt x="511" y="0"/>
                    <a:pt x="486" y="1"/>
                    <a:pt x="461" y="2"/>
                  </a:cubicBezTo>
                  <a:cubicBezTo>
                    <a:pt x="323" y="3"/>
                    <a:pt x="323" y="3"/>
                    <a:pt x="323" y="3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3" y="8"/>
                    <a:pt x="0" y="10"/>
                    <a:pt x="0" y="14"/>
                  </a:cubicBezTo>
                  <a:cubicBezTo>
                    <a:pt x="0" y="17"/>
                    <a:pt x="3" y="19"/>
                    <a:pt x="6" y="19"/>
                  </a:cubicBezTo>
                  <a:lnTo>
                    <a:pt x="6" y="2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ísľîďe">
              <a:extLst>
                <a:ext uri="{FF2B5EF4-FFF2-40B4-BE49-F238E27FC236}">
                  <a16:creationId xmlns:a16="http://schemas.microsoft.com/office/drawing/2014/main" id="{38BA412A-3046-4972-822E-45987FD6BB67}"/>
                </a:ext>
              </a:extLst>
            </p:cNvPr>
            <p:cNvSpPr/>
            <p:nvPr/>
          </p:nvSpPr>
          <p:spPr bwMode="auto">
            <a:xfrm>
              <a:off x="6570038" y="3603728"/>
              <a:ext cx="223517" cy="253115"/>
            </a:xfrm>
            <a:custGeom>
              <a:avLst/>
              <a:gdLst>
                <a:gd name="T0" fmla="*/ 219 w 219"/>
                <a:gd name="T1" fmla="*/ 132 h 248"/>
                <a:gd name="T2" fmla="*/ 0 w 219"/>
                <a:gd name="T3" fmla="*/ 0 h 248"/>
                <a:gd name="T4" fmla="*/ 64 w 219"/>
                <a:gd name="T5" fmla="*/ 248 h 248"/>
                <a:gd name="T6" fmla="*/ 103 w 219"/>
                <a:gd name="T7" fmla="*/ 157 h 248"/>
                <a:gd name="T8" fmla="*/ 167 w 219"/>
                <a:gd name="T9" fmla="*/ 243 h 248"/>
                <a:gd name="T10" fmla="*/ 185 w 219"/>
                <a:gd name="T11" fmla="*/ 229 h 248"/>
                <a:gd name="T12" fmla="*/ 121 w 219"/>
                <a:gd name="T13" fmla="*/ 143 h 248"/>
                <a:gd name="T14" fmla="*/ 219 w 219"/>
                <a:gd name="T15" fmla="*/ 13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48">
                  <a:moveTo>
                    <a:pt x="219" y="132"/>
                  </a:moveTo>
                  <a:lnTo>
                    <a:pt x="0" y="0"/>
                  </a:lnTo>
                  <a:lnTo>
                    <a:pt x="64" y="248"/>
                  </a:lnTo>
                  <a:lnTo>
                    <a:pt x="103" y="157"/>
                  </a:lnTo>
                  <a:lnTo>
                    <a:pt x="167" y="243"/>
                  </a:lnTo>
                  <a:lnTo>
                    <a:pt x="185" y="229"/>
                  </a:lnTo>
                  <a:lnTo>
                    <a:pt x="121" y="143"/>
                  </a:lnTo>
                  <a:lnTo>
                    <a:pt x="219" y="132"/>
                  </a:lnTo>
                  <a:close/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îş1ïḑê">
              <a:extLst>
                <a:ext uri="{FF2B5EF4-FFF2-40B4-BE49-F238E27FC236}">
                  <a16:creationId xmlns:a16="http://schemas.microsoft.com/office/drawing/2014/main" id="{07D91884-98A3-4C28-8987-EE17B25A38DF}"/>
                </a:ext>
              </a:extLst>
            </p:cNvPr>
            <p:cNvSpPr/>
            <p:nvPr/>
          </p:nvSpPr>
          <p:spPr bwMode="auto">
            <a:xfrm>
              <a:off x="6748647" y="3882359"/>
              <a:ext cx="378651" cy="130639"/>
            </a:xfrm>
            <a:prstGeom prst="rect">
              <a:avLst/>
            </a:pr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iśľïďê">
              <a:extLst>
                <a:ext uri="{FF2B5EF4-FFF2-40B4-BE49-F238E27FC236}">
                  <a16:creationId xmlns:a16="http://schemas.microsoft.com/office/drawing/2014/main" id="{34AE8863-30E7-4DEE-A014-825281336F50}"/>
                </a:ext>
              </a:extLst>
            </p:cNvPr>
            <p:cNvSpPr/>
            <p:nvPr/>
          </p:nvSpPr>
          <p:spPr bwMode="auto">
            <a:xfrm>
              <a:off x="5469807" y="2537178"/>
              <a:ext cx="223517" cy="252094"/>
            </a:xfrm>
            <a:custGeom>
              <a:avLst/>
              <a:gdLst>
                <a:gd name="T0" fmla="*/ 0 w 219"/>
                <a:gd name="T1" fmla="*/ 131 h 247"/>
                <a:gd name="T2" fmla="*/ 219 w 219"/>
                <a:gd name="T3" fmla="*/ 0 h 247"/>
                <a:gd name="T4" fmla="*/ 155 w 219"/>
                <a:gd name="T5" fmla="*/ 247 h 247"/>
                <a:gd name="T6" fmla="*/ 117 w 219"/>
                <a:gd name="T7" fmla="*/ 156 h 247"/>
                <a:gd name="T8" fmla="*/ 53 w 219"/>
                <a:gd name="T9" fmla="*/ 242 h 247"/>
                <a:gd name="T10" fmla="*/ 34 w 219"/>
                <a:gd name="T11" fmla="*/ 229 h 247"/>
                <a:gd name="T12" fmla="*/ 98 w 219"/>
                <a:gd name="T13" fmla="*/ 143 h 247"/>
                <a:gd name="T14" fmla="*/ 0 w 219"/>
                <a:gd name="T15" fmla="*/ 131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47">
                  <a:moveTo>
                    <a:pt x="0" y="131"/>
                  </a:moveTo>
                  <a:lnTo>
                    <a:pt x="219" y="0"/>
                  </a:lnTo>
                  <a:lnTo>
                    <a:pt x="155" y="247"/>
                  </a:lnTo>
                  <a:lnTo>
                    <a:pt x="117" y="156"/>
                  </a:lnTo>
                  <a:lnTo>
                    <a:pt x="53" y="242"/>
                  </a:lnTo>
                  <a:lnTo>
                    <a:pt x="34" y="229"/>
                  </a:lnTo>
                  <a:lnTo>
                    <a:pt x="98" y="143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îşḷïḋê">
              <a:extLst>
                <a:ext uri="{FF2B5EF4-FFF2-40B4-BE49-F238E27FC236}">
                  <a16:creationId xmlns:a16="http://schemas.microsoft.com/office/drawing/2014/main" id="{B25AA5F4-3293-44F0-82ED-5C44BAA2B686}"/>
                </a:ext>
              </a:extLst>
            </p:cNvPr>
            <p:cNvSpPr/>
            <p:nvPr/>
          </p:nvSpPr>
          <p:spPr bwMode="auto">
            <a:xfrm>
              <a:off x="5138105" y="2822951"/>
              <a:ext cx="378651" cy="130639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40723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0D2E0-F373-4358-862B-23B9F849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3DBD51-8EBC-4EFF-9432-8CAFA7BF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More intelligent sorting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209637-8F68-46ED-9510-C68B6E024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We need to sort!</a:t>
            </a:r>
            <a:endParaRPr lang="zh-CN" altLang="en-US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A9911317-8516-477E-96A4-38EA69E9B84B}"/>
              </a:ext>
            </a:extLst>
          </p:cNvPr>
          <p:cNvSpPr/>
          <p:nvPr/>
        </p:nvSpPr>
        <p:spPr>
          <a:xfrm>
            <a:off x="368232" y="1610592"/>
            <a:ext cx="280595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dirty="0"/>
              <a:t>Oops. I nearly forgot. But don’t worry, I can solve this via a data structure.</a:t>
            </a:r>
            <a:endParaRPr lang="zh-CN" altLang="en-US" sz="28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52" name="e7832863-0840-417b-9306-c62a1fd2e2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C893381-4834-4052-8FBA-D106B575124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190432" y="1467705"/>
            <a:ext cx="5320506" cy="4409091"/>
            <a:chOff x="3251994" y="1376729"/>
            <a:chExt cx="5320506" cy="4409091"/>
          </a:xfrm>
        </p:grpSpPr>
        <p:sp>
          <p:nvSpPr>
            <p:cNvPr id="153" name="îṣlïḑe">
              <a:extLst>
                <a:ext uri="{FF2B5EF4-FFF2-40B4-BE49-F238E27FC236}">
                  <a16:creationId xmlns:a16="http://schemas.microsoft.com/office/drawing/2014/main" id="{CFEDB61B-3CCA-4504-B5E0-617C91FE0A2B}"/>
                </a:ext>
              </a:extLst>
            </p:cNvPr>
            <p:cNvSpPr/>
            <p:nvPr/>
          </p:nvSpPr>
          <p:spPr bwMode="auto">
            <a:xfrm>
              <a:off x="3369366" y="1378770"/>
              <a:ext cx="4814277" cy="3083302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íšḻíďê">
              <a:extLst>
                <a:ext uri="{FF2B5EF4-FFF2-40B4-BE49-F238E27FC236}">
                  <a16:creationId xmlns:a16="http://schemas.microsoft.com/office/drawing/2014/main" id="{9413DF8A-02F2-413E-A500-4BF0B31CF924}"/>
                </a:ext>
              </a:extLst>
            </p:cNvPr>
            <p:cNvSpPr/>
            <p:nvPr/>
          </p:nvSpPr>
          <p:spPr bwMode="auto">
            <a:xfrm>
              <a:off x="3506129" y="1765586"/>
              <a:ext cx="4539729" cy="25148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îṥḷiďê">
              <a:extLst>
                <a:ext uri="{FF2B5EF4-FFF2-40B4-BE49-F238E27FC236}">
                  <a16:creationId xmlns:a16="http://schemas.microsoft.com/office/drawing/2014/main" id="{443AA230-A268-44FF-8F08-8C47F093DB26}"/>
                </a:ext>
              </a:extLst>
            </p:cNvPr>
            <p:cNvSpPr/>
            <p:nvPr/>
          </p:nvSpPr>
          <p:spPr bwMode="auto">
            <a:xfrm>
              <a:off x="3367324" y="1376729"/>
              <a:ext cx="4815298" cy="205146"/>
            </a:xfrm>
            <a:prstGeom prst="rect">
              <a:avLst/>
            </a:pr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íşḷïḋé">
              <a:extLst>
                <a:ext uri="{FF2B5EF4-FFF2-40B4-BE49-F238E27FC236}">
                  <a16:creationId xmlns:a16="http://schemas.microsoft.com/office/drawing/2014/main" id="{D3F7BFAC-140D-477B-98E9-64BD144FB24D}"/>
                </a:ext>
              </a:extLst>
            </p:cNvPr>
            <p:cNvSpPr/>
            <p:nvPr/>
          </p:nvSpPr>
          <p:spPr bwMode="auto">
            <a:xfrm>
              <a:off x="3482654" y="1444090"/>
              <a:ext cx="75526" cy="755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íśḷîḍê">
              <a:extLst>
                <a:ext uri="{FF2B5EF4-FFF2-40B4-BE49-F238E27FC236}">
                  <a16:creationId xmlns:a16="http://schemas.microsoft.com/office/drawing/2014/main" id="{616A5D92-BCB9-4970-9FDD-5CBF850AFA26}"/>
                </a:ext>
              </a:extLst>
            </p:cNvPr>
            <p:cNvSpPr/>
            <p:nvPr/>
          </p:nvSpPr>
          <p:spPr bwMode="auto">
            <a:xfrm>
              <a:off x="3625542" y="1444090"/>
              <a:ext cx="75526" cy="755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ïṧ1iḋè">
              <a:extLst>
                <a:ext uri="{FF2B5EF4-FFF2-40B4-BE49-F238E27FC236}">
                  <a16:creationId xmlns:a16="http://schemas.microsoft.com/office/drawing/2014/main" id="{4B87D40E-A151-4F8A-B1BB-72E827CEAB9B}"/>
                </a:ext>
              </a:extLst>
            </p:cNvPr>
            <p:cNvSpPr/>
            <p:nvPr/>
          </p:nvSpPr>
          <p:spPr bwMode="auto">
            <a:xfrm>
              <a:off x="3769450" y="1444090"/>
              <a:ext cx="76547" cy="7552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iṡḻiḋè">
              <a:extLst>
                <a:ext uri="{FF2B5EF4-FFF2-40B4-BE49-F238E27FC236}">
                  <a16:creationId xmlns:a16="http://schemas.microsoft.com/office/drawing/2014/main" id="{6EEB0604-5348-44B9-8B92-5F9CC52CE8E4}"/>
                </a:ext>
              </a:extLst>
            </p:cNvPr>
            <p:cNvSpPr/>
            <p:nvPr/>
          </p:nvSpPr>
          <p:spPr bwMode="auto">
            <a:xfrm>
              <a:off x="8304076" y="5346951"/>
              <a:ext cx="169423" cy="184733"/>
            </a:xfrm>
            <a:custGeom>
              <a:avLst/>
              <a:gdLst>
                <a:gd name="T0" fmla="*/ 132 w 166"/>
                <a:gd name="T1" fmla="*/ 0 h 181"/>
                <a:gd name="T2" fmla="*/ 166 w 166"/>
                <a:gd name="T3" fmla="*/ 138 h 181"/>
                <a:gd name="T4" fmla="*/ 14 w 166"/>
                <a:gd name="T5" fmla="*/ 181 h 181"/>
                <a:gd name="T6" fmla="*/ 0 w 166"/>
                <a:gd name="T7" fmla="*/ 36 h 181"/>
                <a:gd name="T8" fmla="*/ 132 w 166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81">
                  <a:moveTo>
                    <a:pt x="132" y="0"/>
                  </a:moveTo>
                  <a:lnTo>
                    <a:pt x="166" y="138"/>
                  </a:lnTo>
                  <a:lnTo>
                    <a:pt x="14" y="181"/>
                  </a:lnTo>
                  <a:lnTo>
                    <a:pt x="0" y="36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îŝļiďê">
              <a:extLst>
                <a:ext uri="{FF2B5EF4-FFF2-40B4-BE49-F238E27FC236}">
                  <a16:creationId xmlns:a16="http://schemas.microsoft.com/office/drawing/2014/main" id="{BF855CD1-32D1-4AF4-99FB-17AB9CFDBD0F}"/>
                </a:ext>
              </a:extLst>
            </p:cNvPr>
            <p:cNvSpPr/>
            <p:nvPr/>
          </p:nvSpPr>
          <p:spPr bwMode="auto">
            <a:xfrm>
              <a:off x="7688640" y="5494942"/>
              <a:ext cx="183712" cy="190857"/>
            </a:xfrm>
            <a:custGeom>
              <a:avLst/>
              <a:gdLst>
                <a:gd name="T0" fmla="*/ 180 w 180"/>
                <a:gd name="T1" fmla="*/ 29 h 187"/>
                <a:gd name="T2" fmla="*/ 180 w 180"/>
                <a:gd name="T3" fmla="*/ 160 h 187"/>
                <a:gd name="T4" fmla="*/ 27 w 180"/>
                <a:gd name="T5" fmla="*/ 187 h 187"/>
                <a:gd name="T6" fmla="*/ 0 w 180"/>
                <a:gd name="T7" fmla="*/ 118 h 187"/>
                <a:gd name="T8" fmla="*/ 55 w 180"/>
                <a:gd name="T9" fmla="*/ 0 h 187"/>
                <a:gd name="T10" fmla="*/ 180 w 180"/>
                <a:gd name="T11" fmla="*/ 2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87">
                  <a:moveTo>
                    <a:pt x="180" y="29"/>
                  </a:moveTo>
                  <a:lnTo>
                    <a:pt x="180" y="160"/>
                  </a:lnTo>
                  <a:lnTo>
                    <a:pt x="27" y="187"/>
                  </a:lnTo>
                  <a:lnTo>
                    <a:pt x="0" y="118"/>
                  </a:lnTo>
                  <a:lnTo>
                    <a:pt x="55" y="0"/>
                  </a:lnTo>
                  <a:lnTo>
                    <a:pt x="180" y="29"/>
                  </a:ln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îš1îḍe">
              <a:extLst>
                <a:ext uri="{FF2B5EF4-FFF2-40B4-BE49-F238E27FC236}">
                  <a16:creationId xmlns:a16="http://schemas.microsoft.com/office/drawing/2014/main" id="{42AB671A-EDDA-48A1-9E5D-42DB3EA54B87}"/>
                </a:ext>
              </a:extLst>
            </p:cNvPr>
            <p:cNvSpPr/>
            <p:nvPr/>
          </p:nvSpPr>
          <p:spPr bwMode="auto">
            <a:xfrm>
              <a:off x="7553918" y="4059947"/>
              <a:ext cx="905292" cy="1527873"/>
            </a:xfrm>
            <a:custGeom>
              <a:avLst/>
              <a:gdLst>
                <a:gd name="T0" fmla="*/ 366 w 526"/>
                <a:gd name="T1" fmla="*/ 0 h 888"/>
                <a:gd name="T2" fmla="*/ 353 w 526"/>
                <a:gd name="T3" fmla="*/ 111 h 888"/>
                <a:gd name="T4" fmla="*/ 362 w 526"/>
                <a:gd name="T5" fmla="*/ 325 h 888"/>
                <a:gd name="T6" fmla="*/ 374 w 526"/>
                <a:gd name="T7" fmla="*/ 353 h 888"/>
                <a:gd name="T8" fmla="*/ 526 w 526"/>
                <a:gd name="T9" fmla="*/ 765 h 888"/>
                <a:gd name="T10" fmla="*/ 432 w 526"/>
                <a:gd name="T11" fmla="*/ 793 h 888"/>
                <a:gd name="T12" fmla="*/ 419 w 526"/>
                <a:gd name="T13" fmla="*/ 752 h 888"/>
                <a:gd name="T14" fmla="*/ 395 w 526"/>
                <a:gd name="T15" fmla="*/ 686 h 888"/>
                <a:gd name="T16" fmla="*/ 263 w 526"/>
                <a:gd name="T17" fmla="*/ 423 h 888"/>
                <a:gd name="T18" fmla="*/ 205 w 526"/>
                <a:gd name="T19" fmla="*/ 320 h 888"/>
                <a:gd name="T20" fmla="*/ 189 w 526"/>
                <a:gd name="T21" fmla="*/ 460 h 888"/>
                <a:gd name="T22" fmla="*/ 214 w 526"/>
                <a:gd name="T23" fmla="*/ 719 h 888"/>
                <a:gd name="T24" fmla="*/ 189 w 526"/>
                <a:gd name="T25" fmla="*/ 888 h 888"/>
                <a:gd name="T26" fmla="*/ 90 w 526"/>
                <a:gd name="T27" fmla="*/ 871 h 888"/>
                <a:gd name="T28" fmla="*/ 78 w 526"/>
                <a:gd name="T29" fmla="*/ 834 h 888"/>
                <a:gd name="T30" fmla="*/ 70 w 526"/>
                <a:gd name="T31" fmla="*/ 760 h 888"/>
                <a:gd name="T32" fmla="*/ 70 w 526"/>
                <a:gd name="T33" fmla="*/ 748 h 888"/>
                <a:gd name="T34" fmla="*/ 45 w 526"/>
                <a:gd name="T35" fmla="*/ 432 h 888"/>
                <a:gd name="T36" fmla="*/ 0 w 526"/>
                <a:gd name="T37" fmla="*/ 16 h 888"/>
                <a:gd name="T38" fmla="*/ 366 w 526"/>
                <a:gd name="T39" fmla="*/ 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6" h="888">
                  <a:moveTo>
                    <a:pt x="366" y="0"/>
                  </a:moveTo>
                  <a:cubicBezTo>
                    <a:pt x="353" y="111"/>
                    <a:pt x="353" y="111"/>
                    <a:pt x="353" y="111"/>
                  </a:cubicBezTo>
                  <a:cubicBezTo>
                    <a:pt x="362" y="325"/>
                    <a:pt x="362" y="325"/>
                    <a:pt x="362" y="325"/>
                  </a:cubicBezTo>
                  <a:cubicBezTo>
                    <a:pt x="362" y="325"/>
                    <a:pt x="362" y="345"/>
                    <a:pt x="374" y="353"/>
                  </a:cubicBezTo>
                  <a:cubicBezTo>
                    <a:pt x="381" y="358"/>
                    <a:pt x="526" y="765"/>
                    <a:pt x="526" y="765"/>
                  </a:cubicBezTo>
                  <a:cubicBezTo>
                    <a:pt x="526" y="765"/>
                    <a:pt x="493" y="806"/>
                    <a:pt x="432" y="793"/>
                  </a:cubicBezTo>
                  <a:cubicBezTo>
                    <a:pt x="419" y="752"/>
                    <a:pt x="419" y="752"/>
                    <a:pt x="419" y="752"/>
                  </a:cubicBezTo>
                  <a:cubicBezTo>
                    <a:pt x="419" y="752"/>
                    <a:pt x="403" y="699"/>
                    <a:pt x="395" y="686"/>
                  </a:cubicBezTo>
                  <a:cubicBezTo>
                    <a:pt x="386" y="674"/>
                    <a:pt x="263" y="423"/>
                    <a:pt x="263" y="423"/>
                  </a:cubicBezTo>
                  <a:cubicBezTo>
                    <a:pt x="205" y="320"/>
                    <a:pt x="205" y="320"/>
                    <a:pt x="205" y="320"/>
                  </a:cubicBezTo>
                  <a:cubicBezTo>
                    <a:pt x="189" y="460"/>
                    <a:pt x="189" y="460"/>
                    <a:pt x="189" y="460"/>
                  </a:cubicBezTo>
                  <a:cubicBezTo>
                    <a:pt x="189" y="460"/>
                    <a:pt x="222" y="637"/>
                    <a:pt x="214" y="719"/>
                  </a:cubicBezTo>
                  <a:cubicBezTo>
                    <a:pt x="205" y="802"/>
                    <a:pt x="189" y="888"/>
                    <a:pt x="189" y="888"/>
                  </a:cubicBezTo>
                  <a:cubicBezTo>
                    <a:pt x="90" y="871"/>
                    <a:pt x="90" y="871"/>
                    <a:pt x="90" y="871"/>
                  </a:cubicBezTo>
                  <a:cubicBezTo>
                    <a:pt x="90" y="858"/>
                    <a:pt x="86" y="845"/>
                    <a:pt x="78" y="834"/>
                  </a:cubicBezTo>
                  <a:cubicBezTo>
                    <a:pt x="66" y="818"/>
                    <a:pt x="70" y="760"/>
                    <a:pt x="70" y="760"/>
                  </a:cubicBezTo>
                  <a:cubicBezTo>
                    <a:pt x="70" y="748"/>
                    <a:pt x="70" y="748"/>
                    <a:pt x="70" y="748"/>
                  </a:cubicBezTo>
                  <a:cubicBezTo>
                    <a:pt x="45" y="432"/>
                    <a:pt x="45" y="432"/>
                    <a:pt x="45" y="43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66" y="0"/>
                    <a:pt x="366" y="0"/>
                    <a:pt x="366" y="0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ïṧľîḑè">
              <a:extLst>
                <a:ext uri="{FF2B5EF4-FFF2-40B4-BE49-F238E27FC236}">
                  <a16:creationId xmlns:a16="http://schemas.microsoft.com/office/drawing/2014/main" id="{8E758201-DD43-492F-AC82-CB470A79CB6E}"/>
                </a:ext>
              </a:extLst>
            </p:cNvPr>
            <p:cNvSpPr/>
            <p:nvPr/>
          </p:nvSpPr>
          <p:spPr bwMode="auto">
            <a:xfrm>
              <a:off x="7511052" y="2390208"/>
              <a:ext cx="381713" cy="382734"/>
            </a:xfrm>
            <a:prstGeom prst="ellipse">
              <a:avLst/>
            </a:pr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íşļiḍe">
              <a:extLst>
                <a:ext uri="{FF2B5EF4-FFF2-40B4-BE49-F238E27FC236}">
                  <a16:creationId xmlns:a16="http://schemas.microsoft.com/office/drawing/2014/main" id="{E636F8DE-F5F1-499A-B0A2-DC8E3C820FC7}"/>
                </a:ext>
              </a:extLst>
            </p:cNvPr>
            <p:cNvSpPr/>
            <p:nvPr/>
          </p:nvSpPr>
          <p:spPr bwMode="auto">
            <a:xfrm>
              <a:off x="7648837" y="2585146"/>
              <a:ext cx="298022" cy="325579"/>
            </a:xfrm>
            <a:custGeom>
              <a:avLst/>
              <a:gdLst>
                <a:gd name="T0" fmla="*/ 216 w 292"/>
                <a:gd name="T1" fmla="*/ 0 h 319"/>
                <a:gd name="T2" fmla="*/ 292 w 292"/>
                <a:gd name="T3" fmla="*/ 187 h 319"/>
                <a:gd name="T4" fmla="*/ 111 w 292"/>
                <a:gd name="T5" fmla="*/ 319 h 319"/>
                <a:gd name="T6" fmla="*/ 0 w 292"/>
                <a:gd name="T7" fmla="*/ 125 h 319"/>
                <a:gd name="T8" fmla="*/ 216 w 292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319">
                  <a:moveTo>
                    <a:pt x="216" y="0"/>
                  </a:moveTo>
                  <a:lnTo>
                    <a:pt x="292" y="187"/>
                  </a:lnTo>
                  <a:lnTo>
                    <a:pt x="111" y="319"/>
                  </a:lnTo>
                  <a:lnTo>
                    <a:pt x="0" y="12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ïŝlídè">
              <a:extLst>
                <a:ext uri="{FF2B5EF4-FFF2-40B4-BE49-F238E27FC236}">
                  <a16:creationId xmlns:a16="http://schemas.microsoft.com/office/drawing/2014/main" id="{9F1565DC-03BF-4380-9A0C-C48C6CC6AAA4}"/>
                </a:ext>
              </a:extLst>
            </p:cNvPr>
            <p:cNvSpPr/>
            <p:nvPr/>
          </p:nvSpPr>
          <p:spPr bwMode="auto">
            <a:xfrm>
              <a:off x="7524320" y="2693333"/>
              <a:ext cx="773632" cy="1527873"/>
            </a:xfrm>
            <a:custGeom>
              <a:avLst/>
              <a:gdLst>
                <a:gd name="T0" fmla="*/ 206 w 449"/>
                <a:gd name="T1" fmla="*/ 21 h 888"/>
                <a:gd name="T2" fmla="*/ 247 w 449"/>
                <a:gd name="T3" fmla="*/ 0 h 888"/>
                <a:gd name="T4" fmla="*/ 272 w 449"/>
                <a:gd name="T5" fmla="*/ 58 h 888"/>
                <a:gd name="T6" fmla="*/ 420 w 449"/>
                <a:gd name="T7" fmla="*/ 333 h 888"/>
                <a:gd name="T8" fmla="*/ 379 w 449"/>
                <a:gd name="T9" fmla="*/ 646 h 888"/>
                <a:gd name="T10" fmla="*/ 407 w 449"/>
                <a:gd name="T11" fmla="*/ 810 h 888"/>
                <a:gd name="T12" fmla="*/ 9 w 449"/>
                <a:gd name="T13" fmla="*/ 831 h 888"/>
                <a:gd name="T14" fmla="*/ 37 w 449"/>
                <a:gd name="T15" fmla="*/ 436 h 888"/>
                <a:gd name="T16" fmla="*/ 128 w 449"/>
                <a:gd name="T17" fmla="*/ 144 h 888"/>
                <a:gd name="T18" fmla="*/ 107 w 449"/>
                <a:gd name="T19" fmla="*/ 99 h 888"/>
                <a:gd name="T20" fmla="*/ 206 w 449"/>
                <a:gd name="T21" fmla="*/ 21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9" h="888">
                  <a:moveTo>
                    <a:pt x="206" y="21"/>
                  </a:moveTo>
                  <a:cubicBezTo>
                    <a:pt x="247" y="0"/>
                    <a:pt x="247" y="0"/>
                    <a:pt x="247" y="0"/>
                  </a:cubicBezTo>
                  <a:cubicBezTo>
                    <a:pt x="272" y="58"/>
                    <a:pt x="272" y="58"/>
                    <a:pt x="272" y="58"/>
                  </a:cubicBezTo>
                  <a:cubicBezTo>
                    <a:pt x="272" y="58"/>
                    <a:pt x="432" y="107"/>
                    <a:pt x="420" y="333"/>
                  </a:cubicBezTo>
                  <a:cubicBezTo>
                    <a:pt x="407" y="559"/>
                    <a:pt x="379" y="646"/>
                    <a:pt x="379" y="646"/>
                  </a:cubicBezTo>
                  <a:cubicBezTo>
                    <a:pt x="379" y="646"/>
                    <a:pt x="449" y="794"/>
                    <a:pt x="407" y="810"/>
                  </a:cubicBezTo>
                  <a:cubicBezTo>
                    <a:pt x="366" y="827"/>
                    <a:pt x="17" y="888"/>
                    <a:pt x="9" y="831"/>
                  </a:cubicBezTo>
                  <a:cubicBezTo>
                    <a:pt x="0" y="773"/>
                    <a:pt x="37" y="436"/>
                    <a:pt x="37" y="436"/>
                  </a:cubicBezTo>
                  <a:cubicBezTo>
                    <a:pt x="37" y="436"/>
                    <a:pt x="25" y="194"/>
                    <a:pt x="128" y="144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206" y="21"/>
                    <a:pt x="206" y="21"/>
                    <a:pt x="206" y="21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ïsḷíḍè">
              <a:extLst>
                <a:ext uri="{FF2B5EF4-FFF2-40B4-BE49-F238E27FC236}">
                  <a16:creationId xmlns:a16="http://schemas.microsoft.com/office/drawing/2014/main" id="{1AF004BB-DC0B-4D79-A000-8C3F2FF90F56}"/>
                </a:ext>
              </a:extLst>
            </p:cNvPr>
            <p:cNvSpPr/>
            <p:nvPr/>
          </p:nvSpPr>
          <p:spPr bwMode="auto">
            <a:xfrm>
              <a:off x="7327340" y="4100771"/>
              <a:ext cx="240867" cy="255156"/>
            </a:xfrm>
            <a:custGeom>
              <a:avLst/>
              <a:gdLst>
                <a:gd name="T0" fmla="*/ 95 w 140"/>
                <a:gd name="T1" fmla="*/ 0 h 148"/>
                <a:gd name="T2" fmla="*/ 54 w 140"/>
                <a:gd name="T3" fmla="*/ 124 h 148"/>
                <a:gd name="T4" fmla="*/ 140 w 140"/>
                <a:gd name="T5" fmla="*/ 13 h 148"/>
                <a:gd name="T6" fmla="*/ 95 w 140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148">
                  <a:moveTo>
                    <a:pt x="95" y="0"/>
                  </a:moveTo>
                  <a:cubicBezTo>
                    <a:pt x="95" y="0"/>
                    <a:pt x="0" y="99"/>
                    <a:pt x="54" y="124"/>
                  </a:cubicBezTo>
                  <a:cubicBezTo>
                    <a:pt x="107" y="148"/>
                    <a:pt x="140" y="13"/>
                    <a:pt x="140" y="13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iSlïďè">
              <a:extLst>
                <a:ext uri="{FF2B5EF4-FFF2-40B4-BE49-F238E27FC236}">
                  <a16:creationId xmlns:a16="http://schemas.microsoft.com/office/drawing/2014/main" id="{6765EF2E-1E7B-440F-83C0-52E71E887FEA}"/>
                </a:ext>
              </a:extLst>
            </p:cNvPr>
            <p:cNvSpPr/>
            <p:nvPr/>
          </p:nvSpPr>
          <p:spPr bwMode="auto">
            <a:xfrm>
              <a:off x="7403887" y="5494942"/>
              <a:ext cx="581755" cy="290878"/>
            </a:xfrm>
            <a:custGeom>
              <a:avLst/>
              <a:gdLst>
                <a:gd name="T0" fmla="*/ 243 w 338"/>
                <a:gd name="T1" fmla="*/ 74 h 169"/>
                <a:gd name="T2" fmla="*/ 288 w 338"/>
                <a:gd name="T3" fmla="*/ 58 h 169"/>
                <a:gd name="T4" fmla="*/ 297 w 338"/>
                <a:gd name="T5" fmla="*/ 169 h 169"/>
                <a:gd name="T6" fmla="*/ 190 w 338"/>
                <a:gd name="T7" fmla="*/ 169 h 169"/>
                <a:gd name="T8" fmla="*/ 95 w 338"/>
                <a:gd name="T9" fmla="*/ 148 h 169"/>
                <a:gd name="T10" fmla="*/ 46 w 338"/>
                <a:gd name="T11" fmla="*/ 58 h 169"/>
                <a:gd name="T12" fmla="*/ 149 w 338"/>
                <a:gd name="T13" fmla="*/ 37 h 169"/>
                <a:gd name="T14" fmla="*/ 165 w 338"/>
                <a:gd name="T15" fmla="*/ 0 h 169"/>
                <a:gd name="T16" fmla="*/ 186 w 338"/>
                <a:gd name="T17" fmla="*/ 58 h 169"/>
                <a:gd name="T18" fmla="*/ 243 w 338"/>
                <a:gd name="T19" fmla="*/ 7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8" h="169">
                  <a:moveTo>
                    <a:pt x="243" y="74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8"/>
                    <a:pt x="338" y="169"/>
                    <a:pt x="297" y="169"/>
                  </a:cubicBezTo>
                  <a:cubicBezTo>
                    <a:pt x="190" y="169"/>
                    <a:pt x="190" y="169"/>
                    <a:pt x="190" y="169"/>
                  </a:cubicBezTo>
                  <a:cubicBezTo>
                    <a:pt x="190" y="169"/>
                    <a:pt x="128" y="148"/>
                    <a:pt x="95" y="148"/>
                  </a:cubicBezTo>
                  <a:cubicBezTo>
                    <a:pt x="62" y="148"/>
                    <a:pt x="0" y="87"/>
                    <a:pt x="46" y="58"/>
                  </a:cubicBezTo>
                  <a:cubicBezTo>
                    <a:pt x="91" y="29"/>
                    <a:pt x="149" y="37"/>
                    <a:pt x="149" y="37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86" y="58"/>
                    <a:pt x="186" y="58"/>
                    <a:pt x="186" y="58"/>
                  </a:cubicBezTo>
                  <a:cubicBezTo>
                    <a:pt x="186" y="58"/>
                    <a:pt x="210" y="99"/>
                    <a:pt x="243" y="74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îṩľïdè">
              <a:extLst>
                <a:ext uri="{FF2B5EF4-FFF2-40B4-BE49-F238E27FC236}">
                  <a16:creationId xmlns:a16="http://schemas.microsoft.com/office/drawing/2014/main" id="{A8B28310-1F85-456A-9CF7-A635E6957362}"/>
                </a:ext>
              </a:extLst>
            </p:cNvPr>
            <p:cNvSpPr/>
            <p:nvPr/>
          </p:nvSpPr>
          <p:spPr bwMode="auto">
            <a:xfrm>
              <a:off x="8197931" y="5424519"/>
              <a:ext cx="374569" cy="261280"/>
            </a:xfrm>
            <a:custGeom>
              <a:avLst/>
              <a:gdLst>
                <a:gd name="T0" fmla="*/ 115 w 218"/>
                <a:gd name="T1" fmla="*/ 25 h 152"/>
                <a:gd name="T2" fmla="*/ 155 w 218"/>
                <a:gd name="T3" fmla="*/ 15 h 152"/>
                <a:gd name="T4" fmla="*/ 177 w 218"/>
                <a:gd name="T5" fmla="*/ 87 h 152"/>
                <a:gd name="T6" fmla="*/ 127 w 218"/>
                <a:gd name="T7" fmla="*/ 144 h 152"/>
                <a:gd name="T8" fmla="*/ 8 w 218"/>
                <a:gd name="T9" fmla="*/ 111 h 152"/>
                <a:gd name="T10" fmla="*/ 16 w 218"/>
                <a:gd name="T11" fmla="*/ 62 h 152"/>
                <a:gd name="T12" fmla="*/ 41 w 218"/>
                <a:gd name="T13" fmla="*/ 54 h 152"/>
                <a:gd name="T14" fmla="*/ 62 w 218"/>
                <a:gd name="T15" fmla="*/ 25 h 152"/>
                <a:gd name="T16" fmla="*/ 62 w 218"/>
                <a:gd name="T17" fmla="*/ 0 h 152"/>
                <a:gd name="T18" fmla="*/ 115 w 218"/>
                <a:gd name="T19" fmla="*/ 2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8" h="152">
                  <a:moveTo>
                    <a:pt x="115" y="25"/>
                  </a:moveTo>
                  <a:cubicBezTo>
                    <a:pt x="115" y="25"/>
                    <a:pt x="141" y="9"/>
                    <a:pt x="155" y="15"/>
                  </a:cubicBezTo>
                  <a:cubicBezTo>
                    <a:pt x="169" y="21"/>
                    <a:pt x="177" y="87"/>
                    <a:pt x="177" y="87"/>
                  </a:cubicBezTo>
                  <a:cubicBezTo>
                    <a:pt x="177" y="87"/>
                    <a:pt x="218" y="136"/>
                    <a:pt x="127" y="144"/>
                  </a:cubicBezTo>
                  <a:cubicBezTo>
                    <a:pt x="37" y="152"/>
                    <a:pt x="16" y="136"/>
                    <a:pt x="8" y="111"/>
                  </a:cubicBezTo>
                  <a:cubicBezTo>
                    <a:pt x="0" y="87"/>
                    <a:pt x="16" y="62"/>
                    <a:pt x="16" y="6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70" y="33"/>
                    <a:pt x="62" y="25"/>
                  </a:cubicBezTo>
                  <a:cubicBezTo>
                    <a:pt x="53" y="17"/>
                    <a:pt x="62" y="0"/>
                    <a:pt x="62" y="0"/>
                  </a:cubicBezTo>
                  <a:cubicBezTo>
                    <a:pt x="62" y="0"/>
                    <a:pt x="90" y="58"/>
                    <a:pt x="115" y="25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ïṣḻîḓè">
              <a:extLst>
                <a:ext uri="{FF2B5EF4-FFF2-40B4-BE49-F238E27FC236}">
                  <a16:creationId xmlns:a16="http://schemas.microsoft.com/office/drawing/2014/main" id="{18A0EB1D-C067-4927-AA93-D89E724A4242}"/>
                </a:ext>
              </a:extLst>
            </p:cNvPr>
            <p:cNvSpPr/>
            <p:nvPr/>
          </p:nvSpPr>
          <p:spPr bwMode="auto">
            <a:xfrm>
              <a:off x="7497784" y="2290186"/>
              <a:ext cx="449074" cy="373548"/>
            </a:xfrm>
            <a:custGeom>
              <a:avLst/>
              <a:gdLst>
                <a:gd name="T0" fmla="*/ 157 w 261"/>
                <a:gd name="T1" fmla="*/ 167 h 217"/>
                <a:gd name="T2" fmla="*/ 155 w 261"/>
                <a:gd name="T3" fmla="*/ 156 h 217"/>
                <a:gd name="T4" fmla="*/ 121 w 261"/>
                <a:gd name="T5" fmla="*/ 134 h 217"/>
                <a:gd name="T6" fmla="*/ 120 w 261"/>
                <a:gd name="T7" fmla="*/ 126 h 217"/>
                <a:gd name="T8" fmla="*/ 103 w 261"/>
                <a:gd name="T9" fmla="*/ 117 h 217"/>
                <a:gd name="T10" fmla="*/ 83 w 261"/>
                <a:gd name="T11" fmla="*/ 122 h 217"/>
                <a:gd name="T12" fmla="*/ 33 w 261"/>
                <a:gd name="T13" fmla="*/ 123 h 217"/>
                <a:gd name="T14" fmla="*/ 11 w 261"/>
                <a:gd name="T15" fmla="*/ 117 h 217"/>
                <a:gd name="T16" fmla="*/ 3 w 261"/>
                <a:gd name="T17" fmla="*/ 98 h 217"/>
                <a:gd name="T18" fmla="*/ 16 w 261"/>
                <a:gd name="T19" fmla="*/ 81 h 217"/>
                <a:gd name="T20" fmla="*/ 19 w 261"/>
                <a:gd name="T21" fmla="*/ 48 h 217"/>
                <a:gd name="T22" fmla="*/ 65 w 261"/>
                <a:gd name="T23" fmla="*/ 22 h 217"/>
                <a:gd name="T24" fmla="*/ 74 w 261"/>
                <a:gd name="T25" fmla="*/ 12 h 217"/>
                <a:gd name="T26" fmla="*/ 111 w 261"/>
                <a:gd name="T27" fmla="*/ 2 h 217"/>
                <a:gd name="T28" fmla="*/ 150 w 261"/>
                <a:gd name="T29" fmla="*/ 7 h 217"/>
                <a:gd name="T30" fmla="*/ 187 w 261"/>
                <a:gd name="T31" fmla="*/ 8 h 217"/>
                <a:gd name="T32" fmla="*/ 204 w 261"/>
                <a:gd name="T33" fmla="*/ 22 h 217"/>
                <a:gd name="T34" fmla="*/ 234 w 261"/>
                <a:gd name="T35" fmla="*/ 54 h 217"/>
                <a:gd name="T36" fmla="*/ 243 w 261"/>
                <a:gd name="T37" fmla="*/ 68 h 217"/>
                <a:gd name="T38" fmla="*/ 244 w 261"/>
                <a:gd name="T39" fmla="*/ 87 h 217"/>
                <a:gd name="T40" fmla="*/ 261 w 261"/>
                <a:gd name="T41" fmla="*/ 127 h 217"/>
                <a:gd name="T42" fmla="*/ 260 w 261"/>
                <a:gd name="T43" fmla="*/ 141 h 217"/>
                <a:gd name="T44" fmla="*/ 256 w 261"/>
                <a:gd name="T45" fmla="*/ 171 h 217"/>
                <a:gd name="T46" fmla="*/ 254 w 261"/>
                <a:gd name="T47" fmla="*/ 180 h 217"/>
                <a:gd name="T48" fmla="*/ 249 w 261"/>
                <a:gd name="T49" fmla="*/ 185 h 217"/>
                <a:gd name="T50" fmla="*/ 244 w 261"/>
                <a:gd name="T51" fmla="*/ 205 h 217"/>
                <a:gd name="T52" fmla="*/ 229 w 261"/>
                <a:gd name="T53" fmla="*/ 214 h 217"/>
                <a:gd name="T54" fmla="*/ 218 w 261"/>
                <a:gd name="T55" fmla="*/ 191 h 217"/>
                <a:gd name="T56" fmla="*/ 200 w 261"/>
                <a:gd name="T57" fmla="*/ 186 h 217"/>
                <a:gd name="T58" fmla="*/ 157 w 261"/>
                <a:gd name="T59" fmla="*/ 16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1" h="217">
                  <a:moveTo>
                    <a:pt x="157" y="167"/>
                  </a:moveTo>
                  <a:cubicBezTo>
                    <a:pt x="157" y="163"/>
                    <a:pt x="156" y="160"/>
                    <a:pt x="155" y="156"/>
                  </a:cubicBezTo>
                  <a:cubicBezTo>
                    <a:pt x="149" y="144"/>
                    <a:pt x="125" y="147"/>
                    <a:pt x="121" y="134"/>
                  </a:cubicBezTo>
                  <a:cubicBezTo>
                    <a:pt x="121" y="131"/>
                    <a:pt x="121" y="129"/>
                    <a:pt x="120" y="126"/>
                  </a:cubicBezTo>
                  <a:cubicBezTo>
                    <a:pt x="118" y="119"/>
                    <a:pt x="110" y="116"/>
                    <a:pt x="103" y="117"/>
                  </a:cubicBezTo>
                  <a:cubicBezTo>
                    <a:pt x="96" y="117"/>
                    <a:pt x="90" y="119"/>
                    <a:pt x="83" y="122"/>
                  </a:cubicBezTo>
                  <a:cubicBezTo>
                    <a:pt x="67" y="126"/>
                    <a:pt x="50" y="125"/>
                    <a:pt x="33" y="123"/>
                  </a:cubicBezTo>
                  <a:cubicBezTo>
                    <a:pt x="25" y="122"/>
                    <a:pt x="18" y="121"/>
                    <a:pt x="11" y="117"/>
                  </a:cubicBezTo>
                  <a:cubicBezTo>
                    <a:pt x="5" y="113"/>
                    <a:pt x="0" y="105"/>
                    <a:pt x="3" y="98"/>
                  </a:cubicBezTo>
                  <a:cubicBezTo>
                    <a:pt x="5" y="91"/>
                    <a:pt x="12" y="88"/>
                    <a:pt x="16" y="81"/>
                  </a:cubicBezTo>
                  <a:cubicBezTo>
                    <a:pt x="21" y="71"/>
                    <a:pt x="14" y="58"/>
                    <a:pt x="19" y="48"/>
                  </a:cubicBezTo>
                  <a:cubicBezTo>
                    <a:pt x="26" y="31"/>
                    <a:pt x="52" y="34"/>
                    <a:pt x="65" y="22"/>
                  </a:cubicBezTo>
                  <a:cubicBezTo>
                    <a:pt x="68" y="19"/>
                    <a:pt x="71" y="15"/>
                    <a:pt x="74" y="12"/>
                  </a:cubicBezTo>
                  <a:cubicBezTo>
                    <a:pt x="83" y="2"/>
                    <a:pt x="98" y="0"/>
                    <a:pt x="111" y="2"/>
                  </a:cubicBezTo>
                  <a:cubicBezTo>
                    <a:pt x="124" y="3"/>
                    <a:pt x="137" y="7"/>
                    <a:pt x="150" y="7"/>
                  </a:cubicBezTo>
                  <a:cubicBezTo>
                    <a:pt x="162" y="6"/>
                    <a:pt x="175" y="3"/>
                    <a:pt x="187" y="8"/>
                  </a:cubicBezTo>
                  <a:cubicBezTo>
                    <a:pt x="194" y="11"/>
                    <a:pt x="199" y="16"/>
                    <a:pt x="204" y="22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8" y="58"/>
                    <a:pt x="241" y="63"/>
                    <a:pt x="243" y="68"/>
                  </a:cubicBezTo>
                  <a:cubicBezTo>
                    <a:pt x="245" y="74"/>
                    <a:pt x="243" y="81"/>
                    <a:pt x="244" y="87"/>
                  </a:cubicBezTo>
                  <a:cubicBezTo>
                    <a:pt x="245" y="102"/>
                    <a:pt x="259" y="113"/>
                    <a:pt x="261" y="127"/>
                  </a:cubicBezTo>
                  <a:cubicBezTo>
                    <a:pt x="261" y="132"/>
                    <a:pt x="261" y="136"/>
                    <a:pt x="260" y="141"/>
                  </a:cubicBezTo>
                  <a:cubicBezTo>
                    <a:pt x="256" y="171"/>
                    <a:pt x="256" y="171"/>
                    <a:pt x="256" y="171"/>
                  </a:cubicBezTo>
                  <a:cubicBezTo>
                    <a:pt x="256" y="174"/>
                    <a:pt x="255" y="177"/>
                    <a:pt x="254" y="180"/>
                  </a:cubicBezTo>
                  <a:cubicBezTo>
                    <a:pt x="253" y="182"/>
                    <a:pt x="251" y="183"/>
                    <a:pt x="249" y="185"/>
                  </a:cubicBezTo>
                  <a:cubicBezTo>
                    <a:pt x="246" y="191"/>
                    <a:pt x="246" y="198"/>
                    <a:pt x="244" y="205"/>
                  </a:cubicBezTo>
                  <a:cubicBezTo>
                    <a:pt x="242" y="211"/>
                    <a:pt x="235" y="217"/>
                    <a:pt x="229" y="214"/>
                  </a:cubicBezTo>
                  <a:cubicBezTo>
                    <a:pt x="226" y="212"/>
                    <a:pt x="223" y="196"/>
                    <a:pt x="218" y="191"/>
                  </a:cubicBezTo>
                  <a:cubicBezTo>
                    <a:pt x="212" y="185"/>
                    <a:pt x="208" y="186"/>
                    <a:pt x="200" y="186"/>
                  </a:cubicBezTo>
                  <a:cubicBezTo>
                    <a:pt x="184" y="186"/>
                    <a:pt x="162" y="188"/>
                    <a:pt x="157" y="167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ïṩľíḍè">
              <a:extLst>
                <a:ext uri="{FF2B5EF4-FFF2-40B4-BE49-F238E27FC236}">
                  <a16:creationId xmlns:a16="http://schemas.microsoft.com/office/drawing/2014/main" id="{00028022-0537-486F-8900-E59549065F9D}"/>
                </a:ext>
              </a:extLst>
            </p:cNvPr>
            <p:cNvSpPr/>
            <p:nvPr/>
          </p:nvSpPr>
          <p:spPr bwMode="auto">
            <a:xfrm>
              <a:off x="7453897" y="2984210"/>
              <a:ext cx="559301" cy="1189026"/>
            </a:xfrm>
            <a:custGeom>
              <a:avLst/>
              <a:gdLst>
                <a:gd name="T0" fmla="*/ 202 w 325"/>
                <a:gd name="T1" fmla="*/ 4 h 691"/>
                <a:gd name="T2" fmla="*/ 288 w 325"/>
                <a:gd name="T3" fmla="*/ 164 h 691"/>
                <a:gd name="T4" fmla="*/ 152 w 325"/>
                <a:gd name="T5" fmla="*/ 617 h 691"/>
                <a:gd name="T6" fmla="*/ 95 w 325"/>
                <a:gd name="T7" fmla="*/ 645 h 691"/>
                <a:gd name="T8" fmla="*/ 78 w 325"/>
                <a:gd name="T9" fmla="*/ 691 h 691"/>
                <a:gd name="T10" fmla="*/ 0 w 325"/>
                <a:gd name="T11" fmla="*/ 662 h 691"/>
                <a:gd name="T12" fmla="*/ 13 w 325"/>
                <a:gd name="T13" fmla="*/ 600 h 691"/>
                <a:gd name="T14" fmla="*/ 41 w 325"/>
                <a:gd name="T15" fmla="*/ 538 h 691"/>
                <a:gd name="T16" fmla="*/ 115 w 325"/>
                <a:gd name="T17" fmla="*/ 78 h 691"/>
                <a:gd name="T18" fmla="*/ 202 w 325"/>
                <a:gd name="T19" fmla="*/ 4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5" h="691">
                  <a:moveTo>
                    <a:pt x="202" y="4"/>
                  </a:moveTo>
                  <a:cubicBezTo>
                    <a:pt x="202" y="4"/>
                    <a:pt x="325" y="53"/>
                    <a:pt x="288" y="164"/>
                  </a:cubicBezTo>
                  <a:cubicBezTo>
                    <a:pt x="251" y="275"/>
                    <a:pt x="152" y="617"/>
                    <a:pt x="152" y="617"/>
                  </a:cubicBezTo>
                  <a:cubicBezTo>
                    <a:pt x="95" y="645"/>
                    <a:pt x="95" y="645"/>
                    <a:pt x="95" y="645"/>
                  </a:cubicBezTo>
                  <a:cubicBezTo>
                    <a:pt x="78" y="691"/>
                    <a:pt x="78" y="691"/>
                    <a:pt x="78" y="691"/>
                  </a:cubicBezTo>
                  <a:cubicBezTo>
                    <a:pt x="0" y="662"/>
                    <a:pt x="0" y="662"/>
                    <a:pt x="0" y="662"/>
                  </a:cubicBezTo>
                  <a:cubicBezTo>
                    <a:pt x="13" y="600"/>
                    <a:pt x="13" y="600"/>
                    <a:pt x="13" y="600"/>
                  </a:cubicBezTo>
                  <a:cubicBezTo>
                    <a:pt x="41" y="538"/>
                    <a:pt x="41" y="538"/>
                    <a:pt x="41" y="538"/>
                  </a:cubicBezTo>
                  <a:cubicBezTo>
                    <a:pt x="115" y="78"/>
                    <a:pt x="115" y="78"/>
                    <a:pt x="115" y="78"/>
                  </a:cubicBezTo>
                  <a:cubicBezTo>
                    <a:pt x="115" y="78"/>
                    <a:pt x="115" y="0"/>
                    <a:pt x="202" y="4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î$ḻîḑè">
              <a:extLst>
                <a:ext uri="{FF2B5EF4-FFF2-40B4-BE49-F238E27FC236}">
                  <a16:creationId xmlns:a16="http://schemas.microsoft.com/office/drawing/2014/main" id="{9788C317-5857-42E8-8B52-DA1A3DB82835}"/>
                </a:ext>
              </a:extLst>
            </p:cNvPr>
            <p:cNvSpPr/>
            <p:nvPr/>
          </p:nvSpPr>
          <p:spPr bwMode="auto">
            <a:xfrm>
              <a:off x="7648837" y="3305706"/>
              <a:ext cx="311290" cy="842014"/>
            </a:xfrm>
            <a:custGeom>
              <a:avLst/>
              <a:gdLst>
                <a:gd name="T0" fmla="*/ 181 w 181"/>
                <a:gd name="T1" fmla="*/ 0 h 489"/>
                <a:gd name="T2" fmla="*/ 76 w 181"/>
                <a:gd name="T3" fmla="*/ 305 h 489"/>
                <a:gd name="T4" fmla="*/ 39 w 181"/>
                <a:gd name="T5" fmla="*/ 430 h 489"/>
                <a:gd name="T6" fmla="*/ 31 w 181"/>
                <a:gd name="T7" fmla="*/ 434 h 489"/>
                <a:gd name="T8" fmla="*/ 0 w 181"/>
                <a:gd name="T9" fmla="*/ 489 h 489"/>
                <a:gd name="T10" fmla="*/ 54 w 181"/>
                <a:gd name="T11" fmla="*/ 436 h 489"/>
                <a:gd name="T12" fmla="*/ 181 w 181"/>
                <a:gd name="T13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489">
                  <a:moveTo>
                    <a:pt x="181" y="0"/>
                  </a:moveTo>
                  <a:cubicBezTo>
                    <a:pt x="76" y="305"/>
                    <a:pt x="76" y="305"/>
                    <a:pt x="76" y="305"/>
                  </a:cubicBezTo>
                  <a:cubicBezTo>
                    <a:pt x="55" y="376"/>
                    <a:pt x="39" y="430"/>
                    <a:pt x="39" y="430"/>
                  </a:cubicBezTo>
                  <a:cubicBezTo>
                    <a:pt x="31" y="434"/>
                    <a:pt x="31" y="434"/>
                    <a:pt x="31" y="434"/>
                  </a:cubicBezTo>
                  <a:cubicBezTo>
                    <a:pt x="0" y="489"/>
                    <a:pt x="0" y="489"/>
                    <a:pt x="0" y="489"/>
                  </a:cubicBezTo>
                  <a:cubicBezTo>
                    <a:pt x="54" y="436"/>
                    <a:pt x="54" y="436"/>
                    <a:pt x="54" y="436"/>
                  </a:cubicBezTo>
                  <a:cubicBezTo>
                    <a:pt x="181" y="0"/>
                    <a:pt x="181" y="0"/>
                    <a:pt x="181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íṥľïḍè">
              <a:extLst>
                <a:ext uri="{FF2B5EF4-FFF2-40B4-BE49-F238E27FC236}">
                  <a16:creationId xmlns:a16="http://schemas.microsoft.com/office/drawing/2014/main" id="{E3AAB49C-EE9F-490E-BA87-C6257D12730B}"/>
                </a:ext>
              </a:extLst>
            </p:cNvPr>
            <p:cNvSpPr/>
            <p:nvPr/>
          </p:nvSpPr>
          <p:spPr bwMode="auto">
            <a:xfrm>
              <a:off x="7701909" y="3831327"/>
              <a:ext cx="77567" cy="221476"/>
            </a:xfrm>
            <a:custGeom>
              <a:avLst/>
              <a:gdLst>
                <a:gd name="T0" fmla="*/ 45 w 45"/>
                <a:gd name="T1" fmla="*/ 0 h 129"/>
                <a:gd name="T2" fmla="*/ 0 w 45"/>
                <a:gd name="T3" fmla="*/ 129 h 129"/>
                <a:gd name="T4" fmla="*/ 0 w 45"/>
                <a:gd name="T5" fmla="*/ 129 h 129"/>
                <a:gd name="T6" fmla="*/ 8 w 45"/>
                <a:gd name="T7" fmla="*/ 125 h 129"/>
                <a:gd name="T8" fmla="*/ 45 w 45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29">
                  <a:moveTo>
                    <a:pt x="45" y="0"/>
                  </a:moveTo>
                  <a:cubicBezTo>
                    <a:pt x="0" y="129"/>
                    <a:pt x="0" y="129"/>
                    <a:pt x="0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8" y="125"/>
                    <a:pt x="8" y="125"/>
                    <a:pt x="8" y="125"/>
                  </a:cubicBezTo>
                  <a:cubicBezTo>
                    <a:pt x="8" y="125"/>
                    <a:pt x="24" y="71"/>
                    <a:pt x="45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iṡ1iḋê">
              <a:extLst>
                <a:ext uri="{FF2B5EF4-FFF2-40B4-BE49-F238E27FC236}">
                  <a16:creationId xmlns:a16="http://schemas.microsoft.com/office/drawing/2014/main" id="{511289A7-F437-4BE5-8EF3-415316FEE2CE}"/>
                </a:ext>
              </a:extLst>
            </p:cNvPr>
            <p:cNvSpPr/>
            <p:nvPr/>
          </p:nvSpPr>
          <p:spPr bwMode="auto">
            <a:xfrm>
              <a:off x="3485716" y="3426139"/>
              <a:ext cx="423558" cy="764447"/>
            </a:xfrm>
            <a:custGeom>
              <a:avLst/>
              <a:gdLst>
                <a:gd name="T0" fmla="*/ 91 w 246"/>
                <a:gd name="T1" fmla="*/ 0 h 444"/>
                <a:gd name="T2" fmla="*/ 115 w 246"/>
                <a:gd name="T3" fmla="*/ 171 h 444"/>
                <a:gd name="T4" fmla="*/ 216 w 246"/>
                <a:gd name="T5" fmla="*/ 353 h 444"/>
                <a:gd name="T6" fmla="*/ 219 w 246"/>
                <a:gd name="T7" fmla="*/ 444 h 444"/>
                <a:gd name="T8" fmla="*/ 192 w 246"/>
                <a:gd name="T9" fmla="*/ 425 h 444"/>
                <a:gd name="T10" fmla="*/ 187 w 246"/>
                <a:gd name="T11" fmla="*/ 393 h 444"/>
                <a:gd name="T12" fmla="*/ 40 w 246"/>
                <a:gd name="T13" fmla="*/ 227 h 444"/>
                <a:gd name="T14" fmla="*/ 0 w 246"/>
                <a:gd name="T15" fmla="*/ 19 h 444"/>
                <a:gd name="T16" fmla="*/ 91 w 246"/>
                <a:gd name="T17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444">
                  <a:moveTo>
                    <a:pt x="91" y="0"/>
                  </a:moveTo>
                  <a:cubicBezTo>
                    <a:pt x="115" y="171"/>
                    <a:pt x="115" y="171"/>
                    <a:pt x="115" y="171"/>
                  </a:cubicBezTo>
                  <a:cubicBezTo>
                    <a:pt x="216" y="353"/>
                    <a:pt x="216" y="353"/>
                    <a:pt x="216" y="353"/>
                  </a:cubicBezTo>
                  <a:cubicBezTo>
                    <a:pt x="246" y="380"/>
                    <a:pt x="219" y="444"/>
                    <a:pt x="219" y="444"/>
                  </a:cubicBezTo>
                  <a:cubicBezTo>
                    <a:pt x="192" y="425"/>
                    <a:pt x="192" y="425"/>
                    <a:pt x="192" y="425"/>
                  </a:cubicBezTo>
                  <a:cubicBezTo>
                    <a:pt x="187" y="393"/>
                    <a:pt x="187" y="393"/>
                    <a:pt x="187" y="393"/>
                  </a:cubicBezTo>
                  <a:cubicBezTo>
                    <a:pt x="187" y="393"/>
                    <a:pt x="69" y="259"/>
                    <a:pt x="40" y="227"/>
                  </a:cubicBezTo>
                  <a:cubicBezTo>
                    <a:pt x="11" y="195"/>
                    <a:pt x="0" y="19"/>
                    <a:pt x="0" y="19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ïşļîḍè">
              <a:extLst>
                <a:ext uri="{FF2B5EF4-FFF2-40B4-BE49-F238E27FC236}">
                  <a16:creationId xmlns:a16="http://schemas.microsoft.com/office/drawing/2014/main" id="{ED2CB221-D3FA-40C4-9172-958F629330C9}"/>
                </a:ext>
              </a:extLst>
            </p:cNvPr>
            <p:cNvSpPr/>
            <p:nvPr/>
          </p:nvSpPr>
          <p:spPr bwMode="auto">
            <a:xfrm>
              <a:off x="3352015" y="5366344"/>
              <a:ext cx="147991" cy="216372"/>
            </a:xfrm>
            <a:custGeom>
              <a:avLst/>
              <a:gdLst>
                <a:gd name="T0" fmla="*/ 80 w 86"/>
                <a:gd name="T1" fmla="*/ 32 h 126"/>
                <a:gd name="T2" fmla="*/ 83 w 86"/>
                <a:gd name="T3" fmla="*/ 110 h 126"/>
                <a:gd name="T4" fmla="*/ 0 w 86"/>
                <a:gd name="T5" fmla="*/ 107 h 126"/>
                <a:gd name="T6" fmla="*/ 22 w 86"/>
                <a:gd name="T7" fmla="*/ 0 h 126"/>
                <a:gd name="T8" fmla="*/ 80 w 86"/>
                <a:gd name="T9" fmla="*/ 3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26">
                  <a:moveTo>
                    <a:pt x="80" y="32"/>
                  </a:moveTo>
                  <a:cubicBezTo>
                    <a:pt x="80" y="32"/>
                    <a:pt x="86" y="94"/>
                    <a:pt x="83" y="110"/>
                  </a:cubicBezTo>
                  <a:cubicBezTo>
                    <a:pt x="80" y="126"/>
                    <a:pt x="0" y="107"/>
                    <a:pt x="0" y="107"/>
                  </a:cubicBezTo>
                  <a:cubicBezTo>
                    <a:pt x="14" y="80"/>
                    <a:pt x="22" y="0"/>
                    <a:pt x="22" y="0"/>
                  </a:cubicBezTo>
                  <a:lnTo>
                    <a:pt x="80" y="32"/>
                  </a:lnTo>
                  <a:close/>
                </a:path>
              </a:pathLst>
            </a:cu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îślíḍê">
              <a:extLst>
                <a:ext uri="{FF2B5EF4-FFF2-40B4-BE49-F238E27FC236}">
                  <a16:creationId xmlns:a16="http://schemas.microsoft.com/office/drawing/2014/main" id="{0FF93896-FBBD-467C-A5AE-9FF92A7ED188}"/>
                </a:ext>
              </a:extLst>
            </p:cNvPr>
            <p:cNvSpPr/>
            <p:nvPr/>
          </p:nvSpPr>
          <p:spPr bwMode="auto">
            <a:xfrm>
              <a:off x="4041956" y="5434725"/>
              <a:ext cx="145950" cy="217393"/>
            </a:xfrm>
            <a:custGeom>
              <a:avLst/>
              <a:gdLst>
                <a:gd name="T0" fmla="*/ 77 w 85"/>
                <a:gd name="T1" fmla="*/ 8 h 126"/>
                <a:gd name="T2" fmla="*/ 83 w 85"/>
                <a:gd name="T3" fmla="*/ 110 h 126"/>
                <a:gd name="T4" fmla="*/ 0 w 85"/>
                <a:gd name="T5" fmla="*/ 107 h 126"/>
                <a:gd name="T6" fmla="*/ 21 w 85"/>
                <a:gd name="T7" fmla="*/ 0 h 126"/>
                <a:gd name="T8" fmla="*/ 77 w 85"/>
                <a:gd name="T9" fmla="*/ 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26">
                  <a:moveTo>
                    <a:pt x="77" y="8"/>
                  </a:moveTo>
                  <a:cubicBezTo>
                    <a:pt x="77" y="8"/>
                    <a:pt x="85" y="94"/>
                    <a:pt x="83" y="110"/>
                  </a:cubicBezTo>
                  <a:cubicBezTo>
                    <a:pt x="80" y="126"/>
                    <a:pt x="0" y="107"/>
                    <a:pt x="0" y="107"/>
                  </a:cubicBezTo>
                  <a:cubicBezTo>
                    <a:pt x="13" y="80"/>
                    <a:pt x="21" y="0"/>
                    <a:pt x="21" y="0"/>
                  </a:cubicBezTo>
                  <a:lnTo>
                    <a:pt x="77" y="8"/>
                  </a:lnTo>
                  <a:close/>
                </a:path>
              </a:pathLst>
            </a:cu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iṧļïḋé">
              <a:extLst>
                <a:ext uri="{FF2B5EF4-FFF2-40B4-BE49-F238E27FC236}">
                  <a16:creationId xmlns:a16="http://schemas.microsoft.com/office/drawing/2014/main" id="{2047CF53-AF38-4E9B-8790-2BA498E825E3}"/>
                </a:ext>
              </a:extLst>
            </p:cNvPr>
            <p:cNvSpPr/>
            <p:nvPr/>
          </p:nvSpPr>
          <p:spPr bwMode="auto">
            <a:xfrm>
              <a:off x="3725563" y="2756611"/>
              <a:ext cx="334765" cy="335785"/>
            </a:xfrm>
            <a:prstGeom prst="ellipse">
              <a:avLst/>
            </a:pr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îSḷiḍé">
              <a:extLst>
                <a:ext uri="{FF2B5EF4-FFF2-40B4-BE49-F238E27FC236}">
                  <a16:creationId xmlns:a16="http://schemas.microsoft.com/office/drawing/2014/main" id="{C0553B56-D9C3-464E-A4A8-2619DFB25582}"/>
                </a:ext>
              </a:extLst>
            </p:cNvPr>
            <p:cNvSpPr/>
            <p:nvPr/>
          </p:nvSpPr>
          <p:spPr bwMode="auto">
            <a:xfrm>
              <a:off x="3527563" y="2958694"/>
              <a:ext cx="421517" cy="552158"/>
            </a:xfrm>
            <a:custGeom>
              <a:avLst/>
              <a:gdLst>
                <a:gd name="T0" fmla="*/ 229 w 245"/>
                <a:gd name="T1" fmla="*/ 72 h 321"/>
                <a:gd name="T2" fmla="*/ 221 w 245"/>
                <a:gd name="T3" fmla="*/ 131 h 321"/>
                <a:gd name="T4" fmla="*/ 29 w 245"/>
                <a:gd name="T5" fmla="*/ 321 h 321"/>
                <a:gd name="T6" fmla="*/ 5 w 245"/>
                <a:gd name="T7" fmla="*/ 187 h 321"/>
                <a:gd name="T8" fmla="*/ 72 w 245"/>
                <a:gd name="T9" fmla="*/ 126 h 321"/>
                <a:gd name="T10" fmla="*/ 139 w 245"/>
                <a:gd name="T11" fmla="*/ 0 h 321"/>
                <a:gd name="T12" fmla="*/ 229 w 245"/>
                <a:gd name="T13" fmla="*/ 7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321">
                  <a:moveTo>
                    <a:pt x="229" y="72"/>
                  </a:moveTo>
                  <a:cubicBezTo>
                    <a:pt x="213" y="94"/>
                    <a:pt x="221" y="131"/>
                    <a:pt x="221" y="131"/>
                  </a:cubicBezTo>
                  <a:cubicBezTo>
                    <a:pt x="221" y="131"/>
                    <a:pt x="58" y="321"/>
                    <a:pt x="29" y="321"/>
                  </a:cubicBezTo>
                  <a:cubicBezTo>
                    <a:pt x="0" y="321"/>
                    <a:pt x="5" y="187"/>
                    <a:pt x="5" y="187"/>
                  </a:cubicBezTo>
                  <a:cubicBezTo>
                    <a:pt x="5" y="187"/>
                    <a:pt x="48" y="136"/>
                    <a:pt x="72" y="126"/>
                  </a:cubicBezTo>
                  <a:cubicBezTo>
                    <a:pt x="96" y="115"/>
                    <a:pt x="139" y="0"/>
                    <a:pt x="139" y="0"/>
                  </a:cubicBezTo>
                  <a:cubicBezTo>
                    <a:pt x="139" y="0"/>
                    <a:pt x="245" y="51"/>
                    <a:pt x="229" y="72"/>
                  </a:cubicBezTo>
                  <a:close/>
                </a:path>
              </a:pathLst>
            </a:cu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iSlíḍè">
              <a:extLst>
                <a:ext uri="{FF2B5EF4-FFF2-40B4-BE49-F238E27FC236}">
                  <a16:creationId xmlns:a16="http://schemas.microsoft.com/office/drawing/2014/main" id="{171BC8DB-F38B-41E0-9C1A-B876A82B7E4D}"/>
                </a:ext>
              </a:extLst>
            </p:cNvPr>
            <p:cNvSpPr/>
            <p:nvPr/>
          </p:nvSpPr>
          <p:spPr bwMode="auto">
            <a:xfrm>
              <a:off x="3358139" y="3706811"/>
              <a:ext cx="964488" cy="1865699"/>
            </a:xfrm>
            <a:custGeom>
              <a:avLst/>
              <a:gdLst>
                <a:gd name="T0" fmla="*/ 437 w 560"/>
                <a:gd name="T1" fmla="*/ 0 h 1084"/>
                <a:gd name="T2" fmla="*/ 541 w 560"/>
                <a:gd name="T3" fmla="*/ 176 h 1084"/>
                <a:gd name="T4" fmla="*/ 525 w 560"/>
                <a:gd name="T5" fmla="*/ 366 h 1084"/>
                <a:gd name="T6" fmla="*/ 509 w 560"/>
                <a:gd name="T7" fmla="*/ 705 h 1084"/>
                <a:gd name="T8" fmla="*/ 482 w 560"/>
                <a:gd name="T9" fmla="*/ 1047 h 1084"/>
                <a:gd name="T10" fmla="*/ 482 w 560"/>
                <a:gd name="T11" fmla="*/ 1084 h 1084"/>
                <a:gd name="T12" fmla="*/ 394 w 560"/>
                <a:gd name="T13" fmla="*/ 1082 h 1084"/>
                <a:gd name="T14" fmla="*/ 365 w 560"/>
                <a:gd name="T15" fmla="*/ 716 h 1084"/>
                <a:gd name="T16" fmla="*/ 322 w 560"/>
                <a:gd name="T17" fmla="*/ 441 h 1084"/>
                <a:gd name="T18" fmla="*/ 253 w 560"/>
                <a:gd name="T19" fmla="*/ 652 h 1084"/>
                <a:gd name="T20" fmla="*/ 138 w 560"/>
                <a:gd name="T21" fmla="*/ 911 h 1084"/>
                <a:gd name="T22" fmla="*/ 102 w 560"/>
                <a:gd name="T23" fmla="*/ 1004 h 1084"/>
                <a:gd name="T24" fmla="*/ 80 w 560"/>
                <a:gd name="T25" fmla="*/ 1042 h 1084"/>
                <a:gd name="T26" fmla="*/ 0 w 560"/>
                <a:gd name="T27" fmla="*/ 1032 h 1084"/>
                <a:gd name="T28" fmla="*/ 122 w 560"/>
                <a:gd name="T29" fmla="*/ 623 h 1084"/>
                <a:gd name="T30" fmla="*/ 146 w 560"/>
                <a:gd name="T31" fmla="*/ 355 h 1084"/>
                <a:gd name="T32" fmla="*/ 197 w 560"/>
                <a:gd name="T33" fmla="*/ 123 h 1084"/>
                <a:gd name="T34" fmla="*/ 197 w 560"/>
                <a:gd name="T35" fmla="*/ 91 h 1084"/>
                <a:gd name="T36" fmla="*/ 437 w 560"/>
                <a:gd name="T37" fmla="*/ 0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0" h="1084">
                  <a:moveTo>
                    <a:pt x="437" y="0"/>
                  </a:moveTo>
                  <a:cubicBezTo>
                    <a:pt x="541" y="176"/>
                    <a:pt x="541" y="176"/>
                    <a:pt x="541" y="176"/>
                  </a:cubicBezTo>
                  <a:cubicBezTo>
                    <a:pt x="560" y="207"/>
                    <a:pt x="525" y="366"/>
                    <a:pt x="525" y="366"/>
                  </a:cubicBezTo>
                  <a:cubicBezTo>
                    <a:pt x="509" y="705"/>
                    <a:pt x="509" y="705"/>
                    <a:pt x="509" y="705"/>
                  </a:cubicBezTo>
                  <a:cubicBezTo>
                    <a:pt x="482" y="1047"/>
                    <a:pt x="482" y="1047"/>
                    <a:pt x="482" y="1047"/>
                  </a:cubicBezTo>
                  <a:cubicBezTo>
                    <a:pt x="482" y="1084"/>
                    <a:pt x="482" y="1084"/>
                    <a:pt x="482" y="1084"/>
                  </a:cubicBezTo>
                  <a:cubicBezTo>
                    <a:pt x="394" y="1082"/>
                    <a:pt x="394" y="1082"/>
                    <a:pt x="394" y="1082"/>
                  </a:cubicBezTo>
                  <a:cubicBezTo>
                    <a:pt x="365" y="716"/>
                    <a:pt x="365" y="716"/>
                    <a:pt x="365" y="716"/>
                  </a:cubicBezTo>
                  <a:cubicBezTo>
                    <a:pt x="322" y="441"/>
                    <a:pt x="322" y="441"/>
                    <a:pt x="322" y="441"/>
                  </a:cubicBezTo>
                  <a:cubicBezTo>
                    <a:pt x="253" y="652"/>
                    <a:pt x="253" y="652"/>
                    <a:pt x="253" y="652"/>
                  </a:cubicBezTo>
                  <a:cubicBezTo>
                    <a:pt x="138" y="911"/>
                    <a:pt x="138" y="911"/>
                    <a:pt x="138" y="911"/>
                  </a:cubicBezTo>
                  <a:cubicBezTo>
                    <a:pt x="128" y="943"/>
                    <a:pt x="116" y="974"/>
                    <a:pt x="102" y="1004"/>
                  </a:cubicBezTo>
                  <a:cubicBezTo>
                    <a:pt x="80" y="1042"/>
                    <a:pt x="80" y="1042"/>
                    <a:pt x="80" y="1042"/>
                  </a:cubicBezTo>
                  <a:cubicBezTo>
                    <a:pt x="0" y="1032"/>
                    <a:pt x="0" y="1032"/>
                    <a:pt x="0" y="1032"/>
                  </a:cubicBezTo>
                  <a:cubicBezTo>
                    <a:pt x="122" y="623"/>
                    <a:pt x="122" y="623"/>
                    <a:pt x="122" y="623"/>
                  </a:cubicBezTo>
                  <a:cubicBezTo>
                    <a:pt x="146" y="355"/>
                    <a:pt x="146" y="355"/>
                    <a:pt x="146" y="355"/>
                  </a:cubicBezTo>
                  <a:cubicBezTo>
                    <a:pt x="148" y="206"/>
                    <a:pt x="197" y="123"/>
                    <a:pt x="197" y="123"/>
                  </a:cubicBezTo>
                  <a:cubicBezTo>
                    <a:pt x="197" y="91"/>
                    <a:pt x="197" y="91"/>
                    <a:pt x="197" y="91"/>
                  </a:cubicBezTo>
                  <a:lnTo>
                    <a:pt x="437" y="0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íš1íḑè">
              <a:extLst>
                <a:ext uri="{FF2B5EF4-FFF2-40B4-BE49-F238E27FC236}">
                  <a16:creationId xmlns:a16="http://schemas.microsoft.com/office/drawing/2014/main" id="{E305DA6F-AF87-41BC-91A0-3360242E5922}"/>
                </a:ext>
              </a:extLst>
            </p:cNvPr>
            <p:cNvSpPr/>
            <p:nvPr/>
          </p:nvSpPr>
          <p:spPr bwMode="auto">
            <a:xfrm>
              <a:off x="3251994" y="5494942"/>
              <a:ext cx="388857" cy="217393"/>
            </a:xfrm>
            <a:custGeom>
              <a:avLst/>
              <a:gdLst>
                <a:gd name="T0" fmla="*/ 133 w 226"/>
                <a:gd name="T1" fmla="*/ 21 h 126"/>
                <a:gd name="T2" fmla="*/ 146 w 226"/>
                <a:gd name="T3" fmla="*/ 8 h 126"/>
                <a:gd name="T4" fmla="*/ 181 w 226"/>
                <a:gd name="T5" fmla="*/ 37 h 126"/>
                <a:gd name="T6" fmla="*/ 221 w 226"/>
                <a:gd name="T7" fmla="*/ 72 h 126"/>
                <a:gd name="T8" fmla="*/ 160 w 226"/>
                <a:gd name="T9" fmla="*/ 118 h 126"/>
                <a:gd name="T10" fmla="*/ 112 w 226"/>
                <a:gd name="T11" fmla="*/ 120 h 126"/>
                <a:gd name="T12" fmla="*/ 42 w 226"/>
                <a:gd name="T13" fmla="*/ 120 h 126"/>
                <a:gd name="T14" fmla="*/ 42 w 226"/>
                <a:gd name="T15" fmla="*/ 29 h 126"/>
                <a:gd name="T16" fmla="*/ 74 w 226"/>
                <a:gd name="T17" fmla="*/ 27 h 126"/>
                <a:gd name="T18" fmla="*/ 133 w 226"/>
                <a:gd name="T19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6" h="126">
                  <a:moveTo>
                    <a:pt x="133" y="21"/>
                  </a:moveTo>
                  <a:cubicBezTo>
                    <a:pt x="133" y="21"/>
                    <a:pt x="146" y="0"/>
                    <a:pt x="146" y="8"/>
                  </a:cubicBezTo>
                  <a:cubicBezTo>
                    <a:pt x="146" y="16"/>
                    <a:pt x="181" y="37"/>
                    <a:pt x="181" y="37"/>
                  </a:cubicBezTo>
                  <a:cubicBezTo>
                    <a:pt x="181" y="37"/>
                    <a:pt x="216" y="32"/>
                    <a:pt x="221" y="72"/>
                  </a:cubicBezTo>
                  <a:cubicBezTo>
                    <a:pt x="226" y="112"/>
                    <a:pt x="173" y="120"/>
                    <a:pt x="160" y="118"/>
                  </a:cubicBezTo>
                  <a:cubicBezTo>
                    <a:pt x="146" y="115"/>
                    <a:pt x="112" y="120"/>
                    <a:pt x="112" y="120"/>
                  </a:cubicBezTo>
                  <a:cubicBezTo>
                    <a:pt x="112" y="120"/>
                    <a:pt x="85" y="126"/>
                    <a:pt x="42" y="120"/>
                  </a:cubicBezTo>
                  <a:cubicBezTo>
                    <a:pt x="0" y="115"/>
                    <a:pt x="37" y="43"/>
                    <a:pt x="42" y="29"/>
                  </a:cubicBezTo>
                  <a:cubicBezTo>
                    <a:pt x="48" y="16"/>
                    <a:pt x="74" y="27"/>
                    <a:pt x="74" y="27"/>
                  </a:cubicBezTo>
                  <a:cubicBezTo>
                    <a:pt x="122" y="40"/>
                    <a:pt x="133" y="21"/>
                    <a:pt x="133" y="21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îšḷîdè">
              <a:extLst>
                <a:ext uri="{FF2B5EF4-FFF2-40B4-BE49-F238E27FC236}">
                  <a16:creationId xmlns:a16="http://schemas.microsoft.com/office/drawing/2014/main" id="{7F7BC82C-717D-402C-BA57-E1AB207BC7E8}"/>
                </a:ext>
              </a:extLst>
            </p:cNvPr>
            <p:cNvSpPr/>
            <p:nvPr/>
          </p:nvSpPr>
          <p:spPr bwMode="auto">
            <a:xfrm>
              <a:off x="3939893" y="5564344"/>
              <a:ext cx="390899" cy="216372"/>
            </a:xfrm>
            <a:custGeom>
              <a:avLst/>
              <a:gdLst>
                <a:gd name="T0" fmla="*/ 134 w 227"/>
                <a:gd name="T1" fmla="*/ 21 h 126"/>
                <a:gd name="T2" fmla="*/ 147 w 227"/>
                <a:gd name="T3" fmla="*/ 8 h 126"/>
                <a:gd name="T4" fmla="*/ 182 w 227"/>
                <a:gd name="T5" fmla="*/ 37 h 126"/>
                <a:gd name="T6" fmla="*/ 222 w 227"/>
                <a:gd name="T7" fmla="*/ 72 h 126"/>
                <a:gd name="T8" fmla="*/ 160 w 227"/>
                <a:gd name="T9" fmla="*/ 118 h 126"/>
                <a:gd name="T10" fmla="*/ 112 w 227"/>
                <a:gd name="T11" fmla="*/ 120 h 126"/>
                <a:gd name="T12" fmla="*/ 43 w 227"/>
                <a:gd name="T13" fmla="*/ 120 h 126"/>
                <a:gd name="T14" fmla="*/ 43 w 227"/>
                <a:gd name="T15" fmla="*/ 29 h 126"/>
                <a:gd name="T16" fmla="*/ 75 w 227"/>
                <a:gd name="T17" fmla="*/ 27 h 126"/>
                <a:gd name="T18" fmla="*/ 134 w 227"/>
                <a:gd name="T19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7" h="126">
                  <a:moveTo>
                    <a:pt x="134" y="21"/>
                  </a:moveTo>
                  <a:cubicBezTo>
                    <a:pt x="134" y="21"/>
                    <a:pt x="147" y="0"/>
                    <a:pt x="147" y="8"/>
                  </a:cubicBezTo>
                  <a:cubicBezTo>
                    <a:pt x="147" y="16"/>
                    <a:pt x="182" y="37"/>
                    <a:pt x="182" y="37"/>
                  </a:cubicBezTo>
                  <a:cubicBezTo>
                    <a:pt x="182" y="37"/>
                    <a:pt x="216" y="32"/>
                    <a:pt x="222" y="72"/>
                  </a:cubicBezTo>
                  <a:cubicBezTo>
                    <a:pt x="227" y="112"/>
                    <a:pt x="174" y="120"/>
                    <a:pt x="160" y="118"/>
                  </a:cubicBezTo>
                  <a:cubicBezTo>
                    <a:pt x="147" y="115"/>
                    <a:pt x="112" y="120"/>
                    <a:pt x="112" y="120"/>
                  </a:cubicBezTo>
                  <a:cubicBezTo>
                    <a:pt x="112" y="120"/>
                    <a:pt x="85" y="126"/>
                    <a:pt x="43" y="120"/>
                  </a:cubicBezTo>
                  <a:cubicBezTo>
                    <a:pt x="0" y="115"/>
                    <a:pt x="37" y="43"/>
                    <a:pt x="43" y="29"/>
                  </a:cubicBezTo>
                  <a:cubicBezTo>
                    <a:pt x="48" y="16"/>
                    <a:pt x="75" y="27"/>
                    <a:pt x="75" y="27"/>
                  </a:cubicBezTo>
                  <a:cubicBezTo>
                    <a:pt x="123" y="40"/>
                    <a:pt x="134" y="21"/>
                    <a:pt x="134" y="21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ïş1îďé">
              <a:extLst>
                <a:ext uri="{FF2B5EF4-FFF2-40B4-BE49-F238E27FC236}">
                  <a16:creationId xmlns:a16="http://schemas.microsoft.com/office/drawing/2014/main" id="{36F5631C-7EE4-4528-AF95-F8785A9E8D4F}"/>
                </a:ext>
              </a:extLst>
            </p:cNvPr>
            <p:cNvSpPr/>
            <p:nvPr/>
          </p:nvSpPr>
          <p:spPr bwMode="auto">
            <a:xfrm>
              <a:off x="3472448" y="3059736"/>
              <a:ext cx="660343" cy="919581"/>
            </a:xfrm>
            <a:custGeom>
              <a:avLst/>
              <a:gdLst>
                <a:gd name="T0" fmla="*/ 221 w 384"/>
                <a:gd name="T1" fmla="*/ 69 h 534"/>
                <a:gd name="T2" fmla="*/ 360 w 384"/>
                <a:gd name="T3" fmla="*/ 173 h 534"/>
                <a:gd name="T4" fmla="*/ 365 w 384"/>
                <a:gd name="T5" fmla="*/ 272 h 534"/>
                <a:gd name="T6" fmla="*/ 384 w 384"/>
                <a:gd name="T7" fmla="*/ 384 h 534"/>
                <a:gd name="T8" fmla="*/ 117 w 384"/>
                <a:gd name="T9" fmla="*/ 483 h 534"/>
                <a:gd name="T10" fmla="*/ 69 w 384"/>
                <a:gd name="T11" fmla="*/ 326 h 534"/>
                <a:gd name="T12" fmla="*/ 0 w 384"/>
                <a:gd name="T13" fmla="*/ 278 h 534"/>
                <a:gd name="T14" fmla="*/ 10 w 384"/>
                <a:gd name="T15" fmla="*/ 152 h 534"/>
                <a:gd name="T16" fmla="*/ 90 w 384"/>
                <a:gd name="T17" fmla="*/ 75 h 534"/>
                <a:gd name="T18" fmla="*/ 221 w 384"/>
                <a:gd name="T19" fmla="*/ 69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534">
                  <a:moveTo>
                    <a:pt x="221" y="69"/>
                  </a:moveTo>
                  <a:cubicBezTo>
                    <a:pt x="288" y="0"/>
                    <a:pt x="360" y="173"/>
                    <a:pt x="360" y="173"/>
                  </a:cubicBezTo>
                  <a:cubicBezTo>
                    <a:pt x="360" y="173"/>
                    <a:pt x="384" y="237"/>
                    <a:pt x="365" y="272"/>
                  </a:cubicBezTo>
                  <a:cubicBezTo>
                    <a:pt x="347" y="307"/>
                    <a:pt x="384" y="384"/>
                    <a:pt x="384" y="384"/>
                  </a:cubicBezTo>
                  <a:cubicBezTo>
                    <a:pt x="293" y="462"/>
                    <a:pt x="202" y="534"/>
                    <a:pt x="117" y="483"/>
                  </a:cubicBezTo>
                  <a:cubicBezTo>
                    <a:pt x="128" y="419"/>
                    <a:pt x="93" y="387"/>
                    <a:pt x="69" y="326"/>
                  </a:cubicBezTo>
                  <a:cubicBezTo>
                    <a:pt x="45" y="264"/>
                    <a:pt x="0" y="278"/>
                    <a:pt x="0" y="278"/>
                  </a:cubicBezTo>
                  <a:cubicBezTo>
                    <a:pt x="0" y="278"/>
                    <a:pt x="2" y="208"/>
                    <a:pt x="10" y="152"/>
                  </a:cubicBezTo>
                  <a:cubicBezTo>
                    <a:pt x="18" y="96"/>
                    <a:pt x="90" y="75"/>
                    <a:pt x="90" y="75"/>
                  </a:cubicBezTo>
                  <a:cubicBezTo>
                    <a:pt x="104" y="98"/>
                    <a:pt x="155" y="139"/>
                    <a:pt x="221" y="69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ïs1íḍe">
              <a:extLst>
                <a:ext uri="{FF2B5EF4-FFF2-40B4-BE49-F238E27FC236}">
                  <a16:creationId xmlns:a16="http://schemas.microsoft.com/office/drawing/2014/main" id="{9417A144-AFB5-4700-BA1F-D47AE14A4C62}"/>
                </a:ext>
              </a:extLst>
            </p:cNvPr>
            <p:cNvSpPr/>
            <p:nvPr/>
          </p:nvSpPr>
          <p:spPr bwMode="auto">
            <a:xfrm>
              <a:off x="3899068" y="3371026"/>
              <a:ext cx="423558" cy="764447"/>
            </a:xfrm>
            <a:custGeom>
              <a:avLst/>
              <a:gdLst>
                <a:gd name="T0" fmla="*/ 91 w 246"/>
                <a:gd name="T1" fmla="*/ 0 h 444"/>
                <a:gd name="T2" fmla="*/ 115 w 246"/>
                <a:gd name="T3" fmla="*/ 171 h 444"/>
                <a:gd name="T4" fmla="*/ 216 w 246"/>
                <a:gd name="T5" fmla="*/ 353 h 444"/>
                <a:gd name="T6" fmla="*/ 219 w 246"/>
                <a:gd name="T7" fmla="*/ 444 h 444"/>
                <a:gd name="T8" fmla="*/ 192 w 246"/>
                <a:gd name="T9" fmla="*/ 425 h 444"/>
                <a:gd name="T10" fmla="*/ 187 w 246"/>
                <a:gd name="T11" fmla="*/ 393 h 444"/>
                <a:gd name="T12" fmla="*/ 40 w 246"/>
                <a:gd name="T13" fmla="*/ 227 h 444"/>
                <a:gd name="T14" fmla="*/ 0 w 246"/>
                <a:gd name="T15" fmla="*/ 19 h 444"/>
                <a:gd name="T16" fmla="*/ 91 w 246"/>
                <a:gd name="T17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444">
                  <a:moveTo>
                    <a:pt x="91" y="0"/>
                  </a:moveTo>
                  <a:cubicBezTo>
                    <a:pt x="115" y="171"/>
                    <a:pt x="115" y="171"/>
                    <a:pt x="115" y="171"/>
                  </a:cubicBezTo>
                  <a:cubicBezTo>
                    <a:pt x="216" y="353"/>
                    <a:pt x="216" y="353"/>
                    <a:pt x="216" y="353"/>
                  </a:cubicBezTo>
                  <a:cubicBezTo>
                    <a:pt x="246" y="380"/>
                    <a:pt x="219" y="444"/>
                    <a:pt x="219" y="444"/>
                  </a:cubicBezTo>
                  <a:cubicBezTo>
                    <a:pt x="192" y="425"/>
                    <a:pt x="192" y="425"/>
                    <a:pt x="192" y="425"/>
                  </a:cubicBezTo>
                  <a:cubicBezTo>
                    <a:pt x="187" y="393"/>
                    <a:pt x="187" y="393"/>
                    <a:pt x="187" y="393"/>
                  </a:cubicBezTo>
                  <a:cubicBezTo>
                    <a:pt x="187" y="393"/>
                    <a:pt x="69" y="259"/>
                    <a:pt x="40" y="227"/>
                  </a:cubicBezTo>
                  <a:cubicBezTo>
                    <a:pt x="11" y="195"/>
                    <a:pt x="0" y="19"/>
                    <a:pt x="0" y="19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iṣļïḓè">
              <a:extLst>
                <a:ext uri="{FF2B5EF4-FFF2-40B4-BE49-F238E27FC236}">
                  <a16:creationId xmlns:a16="http://schemas.microsoft.com/office/drawing/2014/main" id="{1922F88D-860F-4720-81B0-63F61F95B84E}"/>
                </a:ext>
              </a:extLst>
            </p:cNvPr>
            <p:cNvSpPr/>
            <p:nvPr/>
          </p:nvSpPr>
          <p:spPr bwMode="auto">
            <a:xfrm>
              <a:off x="3876615" y="3102602"/>
              <a:ext cx="206165" cy="337826"/>
            </a:xfrm>
            <a:custGeom>
              <a:avLst/>
              <a:gdLst>
                <a:gd name="T0" fmla="*/ 120 w 120"/>
                <a:gd name="T1" fmla="*/ 183 h 196"/>
                <a:gd name="T2" fmla="*/ 8 w 120"/>
                <a:gd name="T3" fmla="*/ 196 h 196"/>
                <a:gd name="T4" fmla="*/ 17 w 120"/>
                <a:gd name="T5" fmla="*/ 33 h 196"/>
                <a:gd name="T6" fmla="*/ 96 w 120"/>
                <a:gd name="T7" fmla="*/ 36 h 196"/>
                <a:gd name="T8" fmla="*/ 120 w 120"/>
                <a:gd name="T9" fmla="*/ 18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96">
                  <a:moveTo>
                    <a:pt x="120" y="183"/>
                  </a:moveTo>
                  <a:cubicBezTo>
                    <a:pt x="8" y="196"/>
                    <a:pt x="8" y="196"/>
                    <a:pt x="8" y="196"/>
                  </a:cubicBezTo>
                  <a:cubicBezTo>
                    <a:pt x="8" y="196"/>
                    <a:pt x="0" y="66"/>
                    <a:pt x="17" y="33"/>
                  </a:cubicBezTo>
                  <a:cubicBezTo>
                    <a:pt x="34" y="0"/>
                    <a:pt x="96" y="36"/>
                    <a:pt x="96" y="36"/>
                  </a:cubicBezTo>
                  <a:cubicBezTo>
                    <a:pt x="112" y="39"/>
                    <a:pt x="120" y="183"/>
                    <a:pt x="120" y="183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i$ḷïḋé">
              <a:extLst>
                <a:ext uri="{FF2B5EF4-FFF2-40B4-BE49-F238E27FC236}">
                  <a16:creationId xmlns:a16="http://schemas.microsoft.com/office/drawing/2014/main" id="{68796F2A-C2F4-4384-9190-4752F8250C67}"/>
                </a:ext>
              </a:extLst>
            </p:cNvPr>
            <p:cNvSpPr/>
            <p:nvPr/>
          </p:nvSpPr>
          <p:spPr bwMode="auto">
            <a:xfrm>
              <a:off x="3568387" y="2701498"/>
              <a:ext cx="617477" cy="543993"/>
            </a:xfrm>
            <a:custGeom>
              <a:avLst/>
              <a:gdLst>
                <a:gd name="T0" fmla="*/ 297 w 359"/>
                <a:gd name="T1" fmla="*/ 73 h 316"/>
                <a:gd name="T2" fmla="*/ 258 w 359"/>
                <a:gd name="T3" fmla="*/ 248 h 316"/>
                <a:gd name="T4" fmla="*/ 40 w 359"/>
                <a:gd name="T5" fmla="*/ 281 h 316"/>
                <a:gd name="T6" fmla="*/ 136 w 359"/>
                <a:gd name="T7" fmla="*/ 2 h 316"/>
                <a:gd name="T8" fmla="*/ 297 w 359"/>
                <a:gd name="T9" fmla="*/ 7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9" h="316">
                  <a:moveTo>
                    <a:pt x="297" y="73"/>
                  </a:moveTo>
                  <a:cubicBezTo>
                    <a:pt x="225" y="109"/>
                    <a:pt x="267" y="207"/>
                    <a:pt x="258" y="248"/>
                  </a:cubicBezTo>
                  <a:cubicBezTo>
                    <a:pt x="245" y="316"/>
                    <a:pt x="40" y="281"/>
                    <a:pt x="40" y="281"/>
                  </a:cubicBezTo>
                  <a:cubicBezTo>
                    <a:pt x="15" y="277"/>
                    <a:pt x="0" y="0"/>
                    <a:pt x="136" y="2"/>
                  </a:cubicBezTo>
                  <a:cubicBezTo>
                    <a:pt x="205" y="3"/>
                    <a:pt x="359" y="42"/>
                    <a:pt x="297" y="73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ïŝ1iḋè">
              <a:extLst>
                <a:ext uri="{FF2B5EF4-FFF2-40B4-BE49-F238E27FC236}">
                  <a16:creationId xmlns:a16="http://schemas.microsoft.com/office/drawing/2014/main" id="{F3149D58-1235-40CD-8505-7F878E743316}"/>
                </a:ext>
              </a:extLst>
            </p:cNvPr>
            <p:cNvSpPr/>
            <p:nvPr/>
          </p:nvSpPr>
          <p:spPr bwMode="auto">
            <a:xfrm>
              <a:off x="3988883" y="2918891"/>
              <a:ext cx="33681" cy="55114"/>
            </a:xfrm>
            <a:prstGeom prst="ellipse">
              <a:avLst/>
            </a:prstGeom>
            <a:solidFill>
              <a:srgbClr val="FB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ïS1íḋè">
              <a:extLst>
                <a:ext uri="{FF2B5EF4-FFF2-40B4-BE49-F238E27FC236}">
                  <a16:creationId xmlns:a16="http://schemas.microsoft.com/office/drawing/2014/main" id="{71716A87-B48A-4D1E-85E0-CBAD5F48C108}"/>
                </a:ext>
              </a:extLst>
            </p:cNvPr>
            <p:cNvSpPr/>
            <p:nvPr/>
          </p:nvSpPr>
          <p:spPr bwMode="auto">
            <a:xfrm>
              <a:off x="4263431" y="2237114"/>
              <a:ext cx="1617687" cy="1542162"/>
            </a:xfrm>
            <a:custGeom>
              <a:avLst/>
              <a:gdLst>
                <a:gd name="T0" fmla="*/ 243 w 940"/>
                <a:gd name="T1" fmla="*/ 70 h 896"/>
                <a:gd name="T2" fmla="*/ 561 w 940"/>
                <a:gd name="T3" fmla="*/ 57 h 896"/>
                <a:gd name="T4" fmla="*/ 881 w 940"/>
                <a:gd name="T5" fmla="*/ 17 h 896"/>
                <a:gd name="T6" fmla="*/ 920 w 940"/>
                <a:gd name="T7" fmla="*/ 23 h 896"/>
                <a:gd name="T8" fmla="*/ 922 w 940"/>
                <a:gd name="T9" fmla="*/ 61 h 896"/>
                <a:gd name="T10" fmla="*/ 922 w 940"/>
                <a:gd name="T11" fmla="*/ 145 h 896"/>
                <a:gd name="T12" fmla="*/ 911 w 940"/>
                <a:gd name="T13" fmla="*/ 306 h 896"/>
                <a:gd name="T14" fmla="*/ 881 w 940"/>
                <a:gd name="T15" fmla="*/ 618 h 896"/>
                <a:gd name="T16" fmla="*/ 877 w 940"/>
                <a:gd name="T17" fmla="*/ 778 h 896"/>
                <a:gd name="T18" fmla="*/ 879 w 940"/>
                <a:gd name="T19" fmla="*/ 816 h 896"/>
                <a:gd name="T20" fmla="*/ 871 w 940"/>
                <a:gd name="T21" fmla="*/ 861 h 896"/>
                <a:gd name="T22" fmla="*/ 834 w 940"/>
                <a:gd name="T23" fmla="*/ 868 h 896"/>
                <a:gd name="T24" fmla="*/ 786 w 940"/>
                <a:gd name="T25" fmla="*/ 874 h 896"/>
                <a:gd name="T26" fmla="*/ 461 w 940"/>
                <a:gd name="T27" fmla="*/ 880 h 896"/>
                <a:gd name="T28" fmla="*/ 135 w 940"/>
                <a:gd name="T29" fmla="*/ 878 h 896"/>
                <a:gd name="T30" fmla="*/ 56 w 940"/>
                <a:gd name="T31" fmla="*/ 878 h 896"/>
                <a:gd name="T32" fmla="*/ 18 w 940"/>
                <a:gd name="T33" fmla="*/ 873 h 896"/>
                <a:gd name="T34" fmla="*/ 22 w 940"/>
                <a:gd name="T35" fmla="*/ 848 h 896"/>
                <a:gd name="T36" fmla="*/ 26 w 940"/>
                <a:gd name="T37" fmla="*/ 826 h 896"/>
                <a:gd name="T38" fmla="*/ 58 w 940"/>
                <a:gd name="T39" fmla="*/ 669 h 896"/>
                <a:gd name="T40" fmla="*/ 115 w 940"/>
                <a:gd name="T41" fmla="*/ 330 h 896"/>
                <a:gd name="T42" fmla="*/ 123 w 940"/>
                <a:gd name="T43" fmla="*/ 157 h 896"/>
                <a:gd name="T44" fmla="*/ 164 w 940"/>
                <a:gd name="T45" fmla="*/ 69 h 896"/>
                <a:gd name="T46" fmla="*/ 255 w 940"/>
                <a:gd name="T47" fmla="*/ 69 h 896"/>
                <a:gd name="T48" fmla="*/ 261 w 940"/>
                <a:gd name="T49" fmla="*/ 63 h 896"/>
                <a:gd name="T50" fmla="*/ 255 w 940"/>
                <a:gd name="T51" fmla="*/ 57 h 896"/>
                <a:gd name="T52" fmla="*/ 170 w 940"/>
                <a:gd name="T53" fmla="*/ 56 h 896"/>
                <a:gd name="T54" fmla="*/ 129 w 940"/>
                <a:gd name="T55" fmla="*/ 79 h 896"/>
                <a:gd name="T56" fmla="*/ 108 w 940"/>
                <a:gd name="T57" fmla="*/ 231 h 896"/>
                <a:gd name="T58" fmla="*/ 65 w 940"/>
                <a:gd name="T59" fmla="*/ 576 h 896"/>
                <a:gd name="T60" fmla="*/ 29 w 940"/>
                <a:gd name="T61" fmla="*/ 747 h 896"/>
                <a:gd name="T62" fmla="*/ 13 w 940"/>
                <a:gd name="T63" fmla="*/ 830 h 896"/>
                <a:gd name="T64" fmla="*/ 10 w 940"/>
                <a:gd name="T65" fmla="*/ 884 h 896"/>
                <a:gd name="T66" fmla="*/ 64 w 940"/>
                <a:gd name="T67" fmla="*/ 890 h 896"/>
                <a:gd name="T68" fmla="*/ 159 w 940"/>
                <a:gd name="T69" fmla="*/ 890 h 896"/>
                <a:gd name="T70" fmla="*/ 342 w 940"/>
                <a:gd name="T71" fmla="*/ 891 h 896"/>
                <a:gd name="T72" fmla="*/ 697 w 940"/>
                <a:gd name="T73" fmla="*/ 892 h 896"/>
                <a:gd name="T74" fmla="*/ 868 w 940"/>
                <a:gd name="T75" fmla="*/ 874 h 896"/>
                <a:gd name="T76" fmla="*/ 893 w 940"/>
                <a:gd name="T77" fmla="*/ 845 h 896"/>
                <a:gd name="T78" fmla="*/ 889 w 940"/>
                <a:gd name="T79" fmla="*/ 763 h 896"/>
                <a:gd name="T80" fmla="*/ 934 w 940"/>
                <a:gd name="T81" fmla="*/ 69 h 896"/>
                <a:gd name="T82" fmla="*/ 922 w 940"/>
                <a:gd name="T83" fmla="*/ 4 h 896"/>
                <a:gd name="T84" fmla="*/ 896 w 940"/>
                <a:gd name="T85" fmla="*/ 3 h 896"/>
                <a:gd name="T86" fmla="*/ 849 w 940"/>
                <a:gd name="T87" fmla="*/ 9 h 896"/>
                <a:gd name="T88" fmla="*/ 647 w 940"/>
                <a:gd name="T89" fmla="*/ 34 h 896"/>
                <a:gd name="T90" fmla="*/ 453 w 940"/>
                <a:gd name="T91" fmla="*/ 58 h 896"/>
                <a:gd name="T92" fmla="*/ 246 w 940"/>
                <a:gd name="T93" fmla="*/ 58 h 896"/>
                <a:gd name="T94" fmla="*/ 243 w 940"/>
                <a:gd name="T95" fmla="*/ 7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896">
                  <a:moveTo>
                    <a:pt x="243" y="70"/>
                  </a:moveTo>
                  <a:cubicBezTo>
                    <a:pt x="348" y="90"/>
                    <a:pt x="456" y="70"/>
                    <a:pt x="561" y="57"/>
                  </a:cubicBezTo>
                  <a:cubicBezTo>
                    <a:pt x="881" y="17"/>
                    <a:pt x="881" y="17"/>
                    <a:pt x="881" y="17"/>
                  </a:cubicBezTo>
                  <a:cubicBezTo>
                    <a:pt x="893" y="15"/>
                    <a:pt x="912" y="8"/>
                    <a:pt x="920" y="23"/>
                  </a:cubicBezTo>
                  <a:cubicBezTo>
                    <a:pt x="924" y="32"/>
                    <a:pt x="921" y="51"/>
                    <a:pt x="922" y="61"/>
                  </a:cubicBezTo>
                  <a:cubicBezTo>
                    <a:pt x="922" y="89"/>
                    <a:pt x="922" y="117"/>
                    <a:pt x="922" y="145"/>
                  </a:cubicBezTo>
                  <a:cubicBezTo>
                    <a:pt x="920" y="199"/>
                    <a:pt x="916" y="252"/>
                    <a:pt x="911" y="306"/>
                  </a:cubicBezTo>
                  <a:cubicBezTo>
                    <a:pt x="902" y="410"/>
                    <a:pt x="888" y="514"/>
                    <a:pt x="881" y="618"/>
                  </a:cubicBezTo>
                  <a:cubicBezTo>
                    <a:pt x="877" y="672"/>
                    <a:pt x="876" y="725"/>
                    <a:pt x="877" y="778"/>
                  </a:cubicBezTo>
                  <a:cubicBezTo>
                    <a:pt x="878" y="791"/>
                    <a:pt x="878" y="804"/>
                    <a:pt x="879" y="816"/>
                  </a:cubicBezTo>
                  <a:cubicBezTo>
                    <a:pt x="880" y="831"/>
                    <a:pt x="886" y="852"/>
                    <a:pt x="871" y="861"/>
                  </a:cubicBezTo>
                  <a:cubicBezTo>
                    <a:pt x="862" y="867"/>
                    <a:pt x="844" y="866"/>
                    <a:pt x="834" y="868"/>
                  </a:cubicBezTo>
                  <a:cubicBezTo>
                    <a:pt x="818" y="871"/>
                    <a:pt x="802" y="873"/>
                    <a:pt x="786" y="874"/>
                  </a:cubicBezTo>
                  <a:cubicBezTo>
                    <a:pt x="678" y="885"/>
                    <a:pt x="569" y="880"/>
                    <a:pt x="461" y="880"/>
                  </a:cubicBezTo>
                  <a:cubicBezTo>
                    <a:pt x="135" y="878"/>
                    <a:pt x="135" y="878"/>
                    <a:pt x="135" y="878"/>
                  </a:cubicBezTo>
                  <a:cubicBezTo>
                    <a:pt x="56" y="878"/>
                    <a:pt x="56" y="878"/>
                    <a:pt x="56" y="878"/>
                  </a:cubicBezTo>
                  <a:cubicBezTo>
                    <a:pt x="49" y="878"/>
                    <a:pt x="23" y="882"/>
                    <a:pt x="18" y="873"/>
                  </a:cubicBezTo>
                  <a:cubicBezTo>
                    <a:pt x="16" y="870"/>
                    <a:pt x="21" y="853"/>
                    <a:pt x="22" y="848"/>
                  </a:cubicBezTo>
                  <a:cubicBezTo>
                    <a:pt x="23" y="841"/>
                    <a:pt x="25" y="833"/>
                    <a:pt x="26" y="826"/>
                  </a:cubicBezTo>
                  <a:cubicBezTo>
                    <a:pt x="36" y="773"/>
                    <a:pt x="46" y="721"/>
                    <a:pt x="58" y="669"/>
                  </a:cubicBezTo>
                  <a:cubicBezTo>
                    <a:pt x="81" y="557"/>
                    <a:pt x="106" y="444"/>
                    <a:pt x="115" y="330"/>
                  </a:cubicBezTo>
                  <a:cubicBezTo>
                    <a:pt x="120" y="272"/>
                    <a:pt x="117" y="214"/>
                    <a:pt x="123" y="157"/>
                  </a:cubicBezTo>
                  <a:cubicBezTo>
                    <a:pt x="126" y="130"/>
                    <a:pt x="129" y="71"/>
                    <a:pt x="164" y="69"/>
                  </a:cubicBezTo>
                  <a:cubicBezTo>
                    <a:pt x="194" y="67"/>
                    <a:pt x="225" y="69"/>
                    <a:pt x="255" y="69"/>
                  </a:cubicBezTo>
                  <a:cubicBezTo>
                    <a:pt x="259" y="69"/>
                    <a:pt x="261" y="66"/>
                    <a:pt x="261" y="63"/>
                  </a:cubicBezTo>
                  <a:cubicBezTo>
                    <a:pt x="261" y="59"/>
                    <a:pt x="259" y="57"/>
                    <a:pt x="255" y="57"/>
                  </a:cubicBezTo>
                  <a:cubicBezTo>
                    <a:pt x="227" y="57"/>
                    <a:pt x="198" y="56"/>
                    <a:pt x="170" y="56"/>
                  </a:cubicBezTo>
                  <a:cubicBezTo>
                    <a:pt x="151" y="57"/>
                    <a:pt x="138" y="61"/>
                    <a:pt x="129" y="79"/>
                  </a:cubicBezTo>
                  <a:cubicBezTo>
                    <a:pt x="106" y="123"/>
                    <a:pt x="108" y="183"/>
                    <a:pt x="108" y="231"/>
                  </a:cubicBezTo>
                  <a:cubicBezTo>
                    <a:pt x="106" y="348"/>
                    <a:pt x="88" y="462"/>
                    <a:pt x="65" y="576"/>
                  </a:cubicBezTo>
                  <a:cubicBezTo>
                    <a:pt x="53" y="633"/>
                    <a:pt x="40" y="690"/>
                    <a:pt x="29" y="747"/>
                  </a:cubicBezTo>
                  <a:cubicBezTo>
                    <a:pt x="23" y="775"/>
                    <a:pt x="18" y="802"/>
                    <a:pt x="13" y="830"/>
                  </a:cubicBezTo>
                  <a:cubicBezTo>
                    <a:pt x="11" y="843"/>
                    <a:pt x="0" y="872"/>
                    <a:pt x="10" y="884"/>
                  </a:cubicBezTo>
                  <a:cubicBezTo>
                    <a:pt x="20" y="896"/>
                    <a:pt x="50" y="889"/>
                    <a:pt x="64" y="890"/>
                  </a:cubicBezTo>
                  <a:cubicBezTo>
                    <a:pt x="159" y="890"/>
                    <a:pt x="159" y="890"/>
                    <a:pt x="159" y="890"/>
                  </a:cubicBezTo>
                  <a:cubicBezTo>
                    <a:pt x="342" y="891"/>
                    <a:pt x="342" y="891"/>
                    <a:pt x="342" y="891"/>
                  </a:cubicBezTo>
                  <a:cubicBezTo>
                    <a:pt x="460" y="892"/>
                    <a:pt x="579" y="895"/>
                    <a:pt x="697" y="892"/>
                  </a:cubicBezTo>
                  <a:cubicBezTo>
                    <a:pt x="754" y="890"/>
                    <a:pt x="813" y="888"/>
                    <a:pt x="868" y="874"/>
                  </a:cubicBezTo>
                  <a:cubicBezTo>
                    <a:pt x="884" y="870"/>
                    <a:pt x="892" y="863"/>
                    <a:pt x="893" y="845"/>
                  </a:cubicBezTo>
                  <a:cubicBezTo>
                    <a:pt x="894" y="818"/>
                    <a:pt x="889" y="790"/>
                    <a:pt x="889" y="763"/>
                  </a:cubicBezTo>
                  <a:cubicBezTo>
                    <a:pt x="885" y="531"/>
                    <a:pt x="940" y="302"/>
                    <a:pt x="934" y="69"/>
                  </a:cubicBezTo>
                  <a:cubicBezTo>
                    <a:pt x="934" y="53"/>
                    <a:pt x="940" y="13"/>
                    <a:pt x="922" y="4"/>
                  </a:cubicBezTo>
                  <a:cubicBezTo>
                    <a:pt x="914" y="0"/>
                    <a:pt x="904" y="2"/>
                    <a:pt x="896" y="3"/>
                  </a:cubicBezTo>
                  <a:cubicBezTo>
                    <a:pt x="881" y="5"/>
                    <a:pt x="865" y="7"/>
                    <a:pt x="849" y="9"/>
                  </a:cubicBezTo>
                  <a:cubicBezTo>
                    <a:pt x="647" y="34"/>
                    <a:pt x="647" y="34"/>
                    <a:pt x="647" y="34"/>
                  </a:cubicBezTo>
                  <a:cubicBezTo>
                    <a:pt x="582" y="42"/>
                    <a:pt x="517" y="51"/>
                    <a:pt x="453" y="58"/>
                  </a:cubicBezTo>
                  <a:cubicBezTo>
                    <a:pt x="384" y="66"/>
                    <a:pt x="314" y="71"/>
                    <a:pt x="246" y="58"/>
                  </a:cubicBezTo>
                  <a:cubicBezTo>
                    <a:pt x="238" y="57"/>
                    <a:pt x="235" y="68"/>
                    <a:pt x="243" y="7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îṥlîḑè">
              <a:extLst>
                <a:ext uri="{FF2B5EF4-FFF2-40B4-BE49-F238E27FC236}">
                  <a16:creationId xmlns:a16="http://schemas.microsoft.com/office/drawing/2014/main" id="{A9A79239-B433-458F-BBE8-40374CBC1D1E}"/>
                </a:ext>
              </a:extLst>
            </p:cNvPr>
            <p:cNvSpPr/>
            <p:nvPr/>
          </p:nvSpPr>
          <p:spPr bwMode="auto">
            <a:xfrm>
              <a:off x="4449184" y="2512683"/>
              <a:ext cx="1401315" cy="89815"/>
            </a:xfrm>
            <a:custGeom>
              <a:avLst/>
              <a:gdLst>
                <a:gd name="T0" fmla="*/ 7 w 814"/>
                <a:gd name="T1" fmla="*/ 51 h 52"/>
                <a:gd name="T2" fmla="*/ 807 w 814"/>
                <a:gd name="T3" fmla="*/ 12 h 52"/>
                <a:gd name="T4" fmla="*/ 807 w 814"/>
                <a:gd name="T5" fmla="*/ 0 h 52"/>
                <a:gd name="T6" fmla="*/ 7 w 814"/>
                <a:gd name="T7" fmla="*/ 39 h 52"/>
                <a:gd name="T8" fmla="*/ 7 w 814"/>
                <a:gd name="T9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4" h="52">
                  <a:moveTo>
                    <a:pt x="7" y="51"/>
                  </a:moveTo>
                  <a:cubicBezTo>
                    <a:pt x="807" y="12"/>
                    <a:pt x="807" y="12"/>
                    <a:pt x="807" y="12"/>
                  </a:cubicBezTo>
                  <a:cubicBezTo>
                    <a:pt x="814" y="12"/>
                    <a:pt x="814" y="0"/>
                    <a:pt x="807" y="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40"/>
                    <a:pt x="0" y="52"/>
                    <a:pt x="7" y="5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íşľïḋê">
              <a:extLst>
                <a:ext uri="{FF2B5EF4-FFF2-40B4-BE49-F238E27FC236}">
                  <a16:creationId xmlns:a16="http://schemas.microsoft.com/office/drawing/2014/main" id="{8D3A682A-5F20-4546-B0ED-DF4B478C1BD1}"/>
                </a:ext>
              </a:extLst>
            </p:cNvPr>
            <p:cNvSpPr/>
            <p:nvPr/>
          </p:nvSpPr>
          <p:spPr bwMode="auto">
            <a:xfrm>
              <a:off x="4872743" y="2354486"/>
              <a:ext cx="526641" cy="140846"/>
            </a:xfrm>
            <a:custGeom>
              <a:avLst/>
              <a:gdLst>
                <a:gd name="T0" fmla="*/ 8 w 306"/>
                <a:gd name="T1" fmla="*/ 45 h 82"/>
                <a:gd name="T2" fmla="*/ 8 w 306"/>
                <a:gd name="T3" fmla="*/ 73 h 82"/>
                <a:gd name="T4" fmla="*/ 15 w 306"/>
                <a:gd name="T5" fmla="*/ 77 h 82"/>
                <a:gd name="T6" fmla="*/ 49 w 306"/>
                <a:gd name="T7" fmla="*/ 75 h 82"/>
                <a:gd name="T8" fmla="*/ 97 w 306"/>
                <a:gd name="T9" fmla="*/ 64 h 82"/>
                <a:gd name="T10" fmla="*/ 206 w 306"/>
                <a:gd name="T11" fmla="*/ 54 h 82"/>
                <a:gd name="T12" fmla="*/ 255 w 306"/>
                <a:gd name="T13" fmla="*/ 56 h 82"/>
                <a:gd name="T14" fmla="*/ 290 w 306"/>
                <a:gd name="T15" fmla="*/ 50 h 82"/>
                <a:gd name="T16" fmla="*/ 294 w 306"/>
                <a:gd name="T17" fmla="*/ 14 h 82"/>
                <a:gd name="T18" fmla="*/ 225 w 306"/>
                <a:gd name="T19" fmla="*/ 10 h 82"/>
                <a:gd name="T20" fmla="*/ 26 w 306"/>
                <a:gd name="T21" fmla="*/ 39 h 82"/>
                <a:gd name="T22" fmla="*/ 29 w 306"/>
                <a:gd name="T23" fmla="*/ 51 h 82"/>
                <a:gd name="T24" fmla="*/ 160 w 306"/>
                <a:gd name="T25" fmla="*/ 28 h 82"/>
                <a:gd name="T26" fmla="*/ 225 w 306"/>
                <a:gd name="T27" fmla="*/ 22 h 82"/>
                <a:gd name="T28" fmla="*/ 256 w 306"/>
                <a:gd name="T29" fmla="*/ 20 h 82"/>
                <a:gd name="T30" fmla="*/ 268 w 306"/>
                <a:gd name="T31" fmla="*/ 19 h 82"/>
                <a:gd name="T32" fmla="*/ 275 w 306"/>
                <a:gd name="T33" fmla="*/ 32 h 82"/>
                <a:gd name="T34" fmla="*/ 259 w 306"/>
                <a:gd name="T35" fmla="*/ 44 h 82"/>
                <a:gd name="T36" fmla="*/ 244 w 306"/>
                <a:gd name="T37" fmla="*/ 43 h 82"/>
                <a:gd name="T38" fmla="*/ 213 w 306"/>
                <a:gd name="T39" fmla="*/ 42 h 82"/>
                <a:gd name="T40" fmla="*/ 148 w 306"/>
                <a:gd name="T41" fmla="*/ 45 h 82"/>
                <a:gd name="T42" fmla="*/ 94 w 306"/>
                <a:gd name="T43" fmla="*/ 53 h 82"/>
                <a:gd name="T44" fmla="*/ 60 w 306"/>
                <a:gd name="T45" fmla="*/ 60 h 82"/>
                <a:gd name="T46" fmla="*/ 46 w 306"/>
                <a:gd name="T47" fmla="*/ 63 h 82"/>
                <a:gd name="T48" fmla="*/ 38 w 306"/>
                <a:gd name="T49" fmla="*/ 65 h 82"/>
                <a:gd name="T50" fmla="*/ 16 w 306"/>
                <a:gd name="T51" fmla="*/ 53 h 82"/>
                <a:gd name="T52" fmla="*/ 8 w 306"/>
                <a:gd name="T53" fmla="*/ 4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6" h="82">
                  <a:moveTo>
                    <a:pt x="8" y="45"/>
                  </a:moveTo>
                  <a:cubicBezTo>
                    <a:pt x="0" y="53"/>
                    <a:pt x="0" y="65"/>
                    <a:pt x="8" y="73"/>
                  </a:cubicBezTo>
                  <a:cubicBezTo>
                    <a:pt x="10" y="75"/>
                    <a:pt x="12" y="76"/>
                    <a:pt x="15" y="77"/>
                  </a:cubicBezTo>
                  <a:cubicBezTo>
                    <a:pt x="25" y="82"/>
                    <a:pt x="38" y="78"/>
                    <a:pt x="49" y="75"/>
                  </a:cubicBezTo>
                  <a:cubicBezTo>
                    <a:pt x="65" y="71"/>
                    <a:pt x="81" y="67"/>
                    <a:pt x="97" y="64"/>
                  </a:cubicBezTo>
                  <a:cubicBezTo>
                    <a:pt x="133" y="58"/>
                    <a:pt x="169" y="55"/>
                    <a:pt x="206" y="54"/>
                  </a:cubicBezTo>
                  <a:cubicBezTo>
                    <a:pt x="222" y="54"/>
                    <a:pt x="239" y="55"/>
                    <a:pt x="255" y="56"/>
                  </a:cubicBezTo>
                  <a:cubicBezTo>
                    <a:pt x="267" y="56"/>
                    <a:pt x="280" y="57"/>
                    <a:pt x="290" y="50"/>
                  </a:cubicBezTo>
                  <a:cubicBezTo>
                    <a:pt x="302" y="41"/>
                    <a:pt x="306" y="25"/>
                    <a:pt x="294" y="14"/>
                  </a:cubicBezTo>
                  <a:cubicBezTo>
                    <a:pt x="278" y="0"/>
                    <a:pt x="244" y="8"/>
                    <a:pt x="225" y="10"/>
                  </a:cubicBezTo>
                  <a:cubicBezTo>
                    <a:pt x="158" y="15"/>
                    <a:pt x="92" y="25"/>
                    <a:pt x="26" y="39"/>
                  </a:cubicBezTo>
                  <a:cubicBezTo>
                    <a:pt x="18" y="41"/>
                    <a:pt x="21" y="53"/>
                    <a:pt x="29" y="51"/>
                  </a:cubicBezTo>
                  <a:cubicBezTo>
                    <a:pt x="72" y="42"/>
                    <a:pt x="116" y="34"/>
                    <a:pt x="160" y="28"/>
                  </a:cubicBezTo>
                  <a:cubicBezTo>
                    <a:pt x="182" y="26"/>
                    <a:pt x="203" y="24"/>
                    <a:pt x="225" y="22"/>
                  </a:cubicBezTo>
                  <a:cubicBezTo>
                    <a:pt x="235" y="21"/>
                    <a:pt x="246" y="20"/>
                    <a:pt x="256" y="20"/>
                  </a:cubicBezTo>
                  <a:cubicBezTo>
                    <a:pt x="260" y="19"/>
                    <a:pt x="264" y="19"/>
                    <a:pt x="268" y="19"/>
                  </a:cubicBezTo>
                  <a:cubicBezTo>
                    <a:pt x="281" y="19"/>
                    <a:pt x="282" y="17"/>
                    <a:pt x="275" y="32"/>
                  </a:cubicBezTo>
                  <a:cubicBezTo>
                    <a:pt x="268" y="46"/>
                    <a:pt x="270" y="44"/>
                    <a:pt x="259" y="44"/>
                  </a:cubicBezTo>
                  <a:cubicBezTo>
                    <a:pt x="254" y="44"/>
                    <a:pt x="249" y="43"/>
                    <a:pt x="244" y="43"/>
                  </a:cubicBezTo>
                  <a:cubicBezTo>
                    <a:pt x="233" y="43"/>
                    <a:pt x="223" y="42"/>
                    <a:pt x="213" y="42"/>
                  </a:cubicBezTo>
                  <a:cubicBezTo>
                    <a:pt x="192" y="42"/>
                    <a:pt x="170" y="43"/>
                    <a:pt x="148" y="45"/>
                  </a:cubicBezTo>
                  <a:cubicBezTo>
                    <a:pt x="130" y="47"/>
                    <a:pt x="112" y="50"/>
                    <a:pt x="94" y="53"/>
                  </a:cubicBezTo>
                  <a:cubicBezTo>
                    <a:pt x="83" y="55"/>
                    <a:pt x="71" y="57"/>
                    <a:pt x="60" y="60"/>
                  </a:cubicBezTo>
                  <a:cubicBezTo>
                    <a:pt x="55" y="61"/>
                    <a:pt x="50" y="62"/>
                    <a:pt x="46" y="63"/>
                  </a:cubicBezTo>
                  <a:cubicBezTo>
                    <a:pt x="43" y="64"/>
                    <a:pt x="41" y="65"/>
                    <a:pt x="38" y="65"/>
                  </a:cubicBezTo>
                  <a:cubicBezTo>
                    <a:pt x="30" y="68"/>
                    <a:pt x="22" y="64"/>
                    <a:pt x="16" y="53"/>
                  </a:cubicBezTo>
                  <a:cubicBezTo>
                    <a:pt x="21" y="48"/>
                    <a:pt x="13" y="39"/>
                    <a:pt x="8" y="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ïṧ1íḍê">
              <a:extLst>
                <a:ext uri="{FF2B5EF4-FFF2-40B4-BE49-F238E27FC236}">
                  <a16:creationId xmlns:a16="http://schemas.microsoft.com/office/drawing/2014/main" id="{719DDE4C-BE10-4738-912F-5EB4DBA0720C}"/>
                </a:ext>
              </a:extLst>
            </p:cNvPr>
            <p:cNvSpPr/>
            <p:nvPr/>
          </p:nvSpPr>
          <p:spPr bwMode="auto">
            <a:xfrm>
              <a:off x="4781907" y="2708642"/>
              <a:ext cx="545012" cy="435806"/>
            </a:xfrm>
            <a:custGeom>
              <a:avLst/>
              <a:gdLst>
                <a:gd name="T0" fmla="*/ 205 w 317"/>
                <a:gd name="T1" fmla="*/ 9 h 253"/>
                <a:gd name="T2" fmla="*/ 47 w 317"/>
                <a:gd name="T3" fmla="*/ 69 h 253"/>
                <a:gd name="T4" fmla="*/ 32 w 317"/>
                <a:gd name="T5" fmla="*/ 209 h 253"/>
                <a:gd name="T6" fmla="*/ 185 w 317"/>
                <a:gd name="T7" fmla="*/ 227 h 253"/>
                <a:gd name="T8" fmla="*/ 299 w 317"/>
                <a:gd name="T9" fmla="*/ 114 h 253"/>
                <a:gd name="T10" fmla="*/ 199 w 317"/>
                <a:gd name="T11" fmla="*/ 0 h 253"/>
                <a:gd name="T12" fmla="*/ 193 w 317"/>
                <a:gd name="T13" fmla="*/ 6 h 253"/>
                <a:gd name="T14" fmla="*/ 199 w 317"/>
                <a:gd name="T15" fmla="*/ 12 h 253"/>
                <a:gd name="T16" fmla="*/ 283 w 317"/>
                <a:gd name="T17" fmla="*/ 59 h 253"/>
                <a:gd name="T18" fmla="*/ 263 w 317"/>
                <a:gd name="T19" fmla="*/ 155 h 253"/>
                <a:gd name="T20" fmla="*/ 114 w 317"/>
                <a:gd name="T21" fmla="*/ 229 h 253"/>
                <a:gd name="T22" fmla="*/ 31 w 317"/>
                <a:gd name="T23" fmla="*/ 181 h 253"/>
                <a:gd name="T24" fmla="*/ 45 w 317"/>
                <a:gd name="T25" fmla="*/ 94 h 253"/>
                <a:gd name="T26" fmla="*/ 206 w 317"/>
                <a:gd name="T27" fmla="*/ 21 h 253"/>
                <a:gd name="T28" fmla="*/ 206 w 317"/>
                <a:gd name="T29" fmla="*/ 9 h 253"/>
                <a:gd name="T30" fmla="*/ 205 w 317"/>
                <a:gd name="T31" fmla="*/ 9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253">
                  <a:moveTo>
                    <a:pt x="205" y="9"/>
                  </a:moveTo>
                  <a:cubicBezTo>
                    <a:pt x="148" y="7"/>
                    <a:pt x="85" y="23"/>
                    <a:pt x="47" y="69"/>
                  </a:cubicBezTo>
                  <a:cubicBezTo>
                    <a:pt x="17" y="106"/>
                    <a:pt x="0" y="168"/>
                    <a:pt x="32" y="209"/>
                  </a:cubicBezTo>
                  <a:cubicBezTo>
                    <a:pt x="66" y="253"/>
                    <a:pt x="140" y="246"/>
                    <a:pt x="185" y="227"/>
                  </a:cubicBezTo>
                  <a:cubicBezTo>
                    <a:pt x="233" y="207"/>
                    <a:pt x="285" y="166"/>
                    <a:pt x="299" y="114"/>
                  </a:cubicBezTo>
                  <a:cubicBezTo>
                    <a:pt x="317" y="49"/>
                    <a:pt x="259" y="1"/>
                    <a:pt x="199" y="0"/>
                  </a:cubicBezTo>
                  <a:cubicBezTo>
                    <a:pt x="195" y="0"/>
                    <a:pt x="193" y="3"/>
                    <a:pt x="193" y="6"/>
                  </a:cubicBezTo>
                  <a:cubicBezTo>
                    <a:pt x="193" y="9"/>
                    <a:pt x="196" y="12"/>
                    <a:pt x="199" y="12"/>
                  </a:cubicBezTo>
                  <a:cubicBezTo>
                    <a:pt x="233" y="12"/>
                    <a:pt x="267" y="27"/>
                    <a:pt x="283" y="59"/>
                  </a:cubicBezTo>
                  <a:cubicBezTo>
                    <a:pt x="299" y="93"/>
                    <a:pt x="285" y="128"/>
                    <a:pt x="263" y="155"/>
                  </a:cubicBezTo>
                  <a:cubicBezTo>
                    <a:pt x="227" y="198"/>
                    <a:pt x="171" y="230"/>
                    <a:pt x="114" y="229"/>
                  </a:cubicBezTo>
                  <a:cubicBezTo>
                    <a:pt x="80" y="229"/>
                    <a:pt x="42" y="217"/>
                    <a:pt x="31" y="181"/>
                  </a:cubicBezTo>
                  <a:cubicBezTo>
                    <a:pt x="23" y="152"/>
                    <a:pt x="29" y="120"/>
                    <a:pt x="45" y="94"/>
                  </a:cubicBezTo>
                  <a:cubicBezTo>
                    <a:pt x="77" y="38"/>
                    <a:pt x="144" y="19"/>
                    <a:pt x="206" y="21"/>
                  </a:cubicBezTo>
                  <a:cubicBezTo>
                    <a:pt x="213" y="22"/>
                    <a:pt x="213" y="10"/>
                    <a:pt x="206" y="9"/>
                  </a:cubicBezTo>
                  <a:lnTo>
                    <a:pt x="205" y="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îSḷíḓe">
              <a:extLst>
                <a:ext uri="{FF2B5EF4-FFF2-40B4-BE49-F238E27FC236}">
                  <a16:creationId xmlns:a16="http://schemas.microsoft.com/office/drawing/2014/main" id="{D7C70E45-FEA0-463D-8817-EEB4757540DB}"/>
                </a:ext>
              </a:extLst>
            </p:cNvPr>
            <p:cNvSpPr/>
            <p:nvPr/>
          </p:nvSpPr>
          <p:spPr bwMode="auto">
            <a:xfrm>
              <a:off x="5000320" y="2808663"/>
              <a:ext cx="95938" cy="130639"/>
            </a:xfrm>
            <a:custGeom>
              <a:avLst/>
              <a:gdLst>
                <a:gd name="T0" fmla="*/ 21 w 56"/>
                <a:gd name="T1" fmla="*/ 40 h 76"/>
                <a:gd name="T2" fmla="*/ 1 w 56"/>
                <a:gd name="T3" fmla="*/ 49 h 76"/>
                <a:gd name="T4" fmla="*/ 0 w 56"/>
                <a:gd name="T5" fmla="*/ 56 h 76"/>
                <a:gd name="T6" fmla="*/ 31 w 56"/>
                <a:gd name="T7" fmla="*/ 75 h 76"/>
                <a:gd name="T8" fmla="*/ 52 w 56"/>
                <a:gd name="T9" fmla="*/ 56 h 76"/>
                <a:gd name="T10" fmla="*/ 42 w 56"/>
                <a:gd name="T11" fmla="*/ 45 h 76"/>
                <a:gd name="T12" fmla="*/ 31 w 56"/>
                <a:gd name="T13" fmla="*/ 44 h 76"/>
                <a:gd name="T14" fmla="*/ 21 w 56"/>
                <a:gd name="T15" fmla="*/ 43 h 76"/>
                <a:gd name="T16" fmla="*/ 12 w 56"/>
                <a:gd name="T17" fmla="*/ 41 h 76"/>
                <a:gd name="T18" fmla="*/ 15 w 56"/>
                <a:gd name="T19" fmla="*/ 49 h 76"/>
                <a:gd name="T20" fmla="*/ 21 w 56"/>
                <a:gd name="T21" fmla="*/ 55 h 76"/>
                <a:gd name="T22" fmla="*/ 24 w 56"/>
                <a:gd name="T23" fmla="*/ 54 h 76"/>
                <a:gd name="T24" fmla="*/ 34 w 56"/>
                <a:gd name="T25" fmla="*/ 59 h 76"/>
                <a:gd name="T26" fmla="*/ 35 w 56"/>
                <a:gd name="T27" fmla="*/ 64 h 76"/>
                <a:gd name="T28" fmla="*/ 39 w 56"/>
                <a:gd name="T29" fmla="*/ 71 h 76"/>
                <a:gd name="T30" fmla="*/ 46 w 56"/>
                <a:gd name="T31" fmla="*/ 68 h 76"/>
                <a:gd name="T32" fmla="*/ 48 w 56"/>
                <a:gd name="T33" fmla="*/ 39 h 76"/>
                <a:gd name="T34" fmla="*/ 32 w 56"/>
                <a:gd name="T35" fmla="*/ 39 h 76"/>
                <a:gd name="T36" fmla="*/ 24 w 56"/>
                <a:gd name="T37" fmla="*/ 46 h 76"/>
                <a:gd name="T38" fmla="*/ 17 w 56"/>
                <a:gd name="T39" fmla="*/ 44 h 76"/>
                <a:gd name="T40" fmla="*/ 48 w 56"/>
                <a:gd name="T41" fmla="*/ 11 h 76"/>
                <a:gd name="T42" fmla="*/ 39 w 56"/>
                <a:gd name="T43" fmla="*/ 4 h 76"/>
                <a:gd name="T44" fmla="*/ 15 w 56"/>
                <a:gd name="T45" fmla="*/ 52 h 76"/>
                <a:gd name="T46" fmla="*/ 25 w 56"/>
                <a:gd name="T47" fmla="*/ 56 h 76"/>
                <a:gd name="T48" fmla="*/ 41 w 56"/>
                <a:gd name="T49" fmla="*/ 30 h 76"/>
                <a:gd name="T50" fmla="*/ 35 w 56"/>
                <a:gd name="T51" fmla="*/ 30 h 76"/>
                <a:gd name="T52" fmla="*/ 38 w 56"/>
                <a:gd name="T53" fmla="*/ 35 h 76"/>
                <a:gd name="T54" fmla="*/ 50 w 56"/>
                <a:gd name="T55" fmla="*/ 38 h 76"/>
                <a:gd name="T56" fmla="*/ 34 w 56"/>
                <a:gd name="T57" fmla="*/ 20 h 76"/>
                <a:gd name="T58" fmla="*/ 13 w 56"/>
                <a:gd name="T59" fmla="*/ 56 h 76"/>
                <a:gd name="T60" fmla="*/ 23 w 56"/>
                <a:gd name="T61" fmla="*/ 60 h 76"/>
                <a:gd name="T62" fmla="*/ 51 w 56"/>
                <a:gd name="T63" fmla="*/ 8 h 76"/>
                <a:gd name="T64" fmla="*/ 46 w 56"/>
                <a:gd name="T65" fmla="*/ 0 h 76"/>
                <a:gd name="T66" fmla="*/ 42 w 56"/>
                <a:gd name="T67" fmla="*/ 1 h 76"/>
                <a:gd name="T68" fmla="*/ 13 w 56"/>
                <a:gd name="T69" fmla="*/ 26 h 76"/>
                <a:gd name="T70" fmla="*/ 7 w 56"/>
                <a:gd name="T71" fmla="*/ 56 h 76"/>
                <a:gd name="T72" fmla="*/ 24 w 56"/>
                <a:gd name="T73" fmla="*/ 61 h 76"/>
                <a:gd name="T74" fmla="*/ 24 w 56"/>
                <a:gd name="T75" fmla="*/ 61 h 76"/>
                <a:gd name="T76" fmla="*/ 34 w 56"/>
                <a:gd name="T77" fmla="*/ 53 h 76"/>
                <a:gd name="T78" fmla="*/ 39 w 56"/>
                <a:gd name="T79" fmla="*/ 49 h 76"/>
                <a:gd name="T80" fmla="*/ 39 w 56"/>
                <a:gd name="T81" fmla="*/ 51 h 76"/>
                <a:gd name="T82" fmla="*/ 35 w 56"/>
                <a:gd name="T83" fmla="*/ 63 h 76"/>
                <a:gd name="T84" fmla="*/ 46 w 56"/>
                <a:gd name="T85" fmla="*/ 67 h 76"/>
                <a:gd name="T86" fmla="*/ 32 w 56"/>
                <a:gd name="T87" fmla="*/ 43 h 76"/>
                <a:gd name="T88" fmla="*/ 18 w 56"/>
                <a:gd name="T89" fmla="*/ 44 h 76"/>
                <a:gd name="T90" fmla="*/ 27 w 56"/>
                <a:gd name="T91" fmla="*/ 49 h 76"/>
                <a:gd name="T92" fmla="*/ 22 w 56"/>
                <a:gd name="T93" fmla="*/ 35 h 76"/>
                <a:gd name="T94" fmla="*/ 14 w 56"/>
                <a:gd name="T95" fmla="*/ 33 h 76"/>
                <a:gd name="T96" fmla="*/ 13 w 56"/>
                <a:gd name="T97" fmla="*/ 34 h 76"/>
                <a:gd name="T98" fmla="*/ 13 w 56"/>
                <a:gd name="T99" fmla="*/ 57 h 76"/>
                <a:gd name="T100" fmla="*/ 28 w 56"/>
                <a:gd name="T101" fmla="*/ 56 h 76"/>
                <a:gd name="T102" fmla="*/ 30 w 56"/>
                <a:gd name="T103" fmla="*/ 64 h 76"/>
                <a:gd name="T104" fmla="*/ 20 w 56"/>
                <a:gd name="T105" fmla="*/ 63 h 76"/>
                <a:gd name="T106" fmla="*/ 18 w 56"/>
                <a:gd name="T107" fmla="*/ 52 h 76"/>
                <a:gd name="T108" fmla="*/ 21 w 56"/>
                <a:gd name="T109" fmla="*/ 4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" h="76">
                  <a:moveTo>
                    <a:pt x="21" y="40"/>
                  </a:moveTo>
                  <a:cubicBezTo>
                    <a:pt x="13" y="37"/>
                    <a:pt x="4" y="41"/>
                    <a:pt x="1" y="49"/>
                  </a:cubicBezTo>
                  <a:cubicBezTo>
                    <a:pt x="0" y="52"/>
                    <a:pt x="0" y="54"/>
                    <a:pt x="0" y="56"/>
                  </a:cubicBezTo>
                  <a:cubicBezTo>
                    <a:pt x="1" y="72"/>
                    <a:pt x="18" y="76"/>
                    <a:pt x="31" y="75"/>
                  </a:cubicBezTo>
                  <a:cubicBezTo>
                    <a:pt x="43" y="74"/>
                    <a:pt x="56" y="70"/>
                    <a:pt x="52" y="56"/>
                  </a:cubicBezTo>
                  <a:cubicBezTo>
                    <a:pt x="50" y="51"/>
                    <a:pt x="47" y="47"/>
                    <a:pt x="42" y="45"/>
                  </a:cubicBezTo>
                  <a:cubicBezTo>
                    <a:pt x="38" y="43"/>
                    <a:pt x="34" y="43"/>
                    <a:pt x="31" y="44"/>
                  </a:cubicBezTo>
                  <a:cubicBezTo>
                    <a:pt x="29" y="44"/>
                    <a:pt x="16" y="48"/>
                    <a:pt x="21" y="43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4" y="43"/>
                    <a:pt x="15" y="46"/>
                    <a:pt x="15" y="49"/>
                  </a:cubicBezTo>
                  <a:cubicBezTo>
                    <a:pt x="15" y="53"/>
                    <a:pt x="18" y="55"/>
                    <a:pt x="21" y="55"/>
                  </a:cubicBezTo>
                  <a:cubicBezTo>
                    <a:pt x="22" y="55"/>
                    <a:pt x="23" y="55"/>
                    <a:pt x="24" y="54"/>
                  </a:cubicBezTo>
                  <a:cubicBezTo>
                    <a:pt x="28" y="53"/>
                    <a:pt x="33" y="55"/>
                    <a:pt x="34" y="59"/>
                  </a:cubicBezTo>
                  <a:cubicBezTo>
                    <a:pt x="35" y="60"/>
                    <a:pt x="35" y="62"/>
                    <a:pt x="35" y="64"/>
                  </a:cubicBezTo>
                  <a:cubicBezTo>
                    <a:pt x="34" y="67"/>
                    <a:pt x="36" y="70"/>
                    <a:pt x="39" y="71"/>
                  </a:cubicBezTo>
                  <a:cubicBezTo>
                    <a:pt x="42" y="72"/>
                    <a:pt x="44" y="71"/>
                    <a:pt x="46" y="68"/>
                  </a:cubicBezTo>
                  <a:cubicBezTo>
                    <a:pt x="50" y="61"/>
                    <a:pt x="54" y="47"/>
                    <a:pt x="48" y="39"/>
                  </a:cubicBezTo>
                  <a:cubicBezTo>
                    <a:pt x="44" y="34"/>
                    <a:pt x="37" y="36"/>
                    <a:pt x="32" y="39"/>
                  </a:cubicBezTo>
                  <a:cubicBezTo>
                    <a:pt x="29" y="41"/>
                    <a:pt x="26" y="43"/>
                    <a:pt x="24" y="46"/>
                  </a:cubicBezTo>
                  <a:cubicBezTo>
                    <a:pt x="19" y="50"/>
                    <a:pt x="16" y="52"/>
                    <a:pt x="17" y="44"/>
                  </a:cubicBezTo>
                  <a:cubicBezTo>
                    <a:pt x="20" y="29"/>
                    <a:pt x="35" y="17"/>
                    <a:pt x="48" y="11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4" y="22"/>
                    <a:pt x="26" y="38"/>
                    <a:pt x="15" y="52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4" y="45"/>
                    <a:pt x="31" y="34"/>
                    <a:pt x="41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43"/>
                    <a:pt x="49" y="46"/>
                    <a:pt x="50" y="38"/>
                  </a:cubicBezTo>
                  <a:cubicBezTo>
                    <a:pt x="52" y="28"/>
                    <a:pt x="45" y="16"/>
                    <a:pt x="34" y="20"/>
                  </a:cubicBezTo>
                  <a:cubicBezTo>
                    <a:pt x="20" y="26"/>
                    <a:pt x="13" y="42"/>
                    <a:pt x="13" y="56"/>
                  </a:cubicBezTo>
                  <a:cubicBezTo>
                    <a:pt x="13" y="61"/>
                    <a:pt x="20" y="65"/>
                    <a:pt x="23" y="60"/>
                  </a:cubicBezTo>
                  <a:cubicBezTo>
                    <a:pt x="36" y="45"/>
                    <a:pt x="45" y="27"/>
                    <a:pt x="51" y="8"/>
                  </a:cubicBezTo>
                  <a:cubicBezTo>
                    <a:pt x="51" y="4"/>
                    <a:pt x="49" y="1"/>
                    <a:pt x="46" y="0"/>
                  </a:cubicBezTo>
                  <a:cubicBezTo>
                    <a:pt x="45" y="0"/>
                    <a:pt x="43" y="0"/>
                    <a:pt x="42" y="1"/>
                  </a:cubicBezTo>
                  <a:cubicBezTo>
                    <a:pt x="30" y="6"/>
                    <a:pt x="20" y="15"/>
                    <a:pt x="13" y="26"/>
                  </a:cubicBezTo>
                  <a:cubicBezTo>
                    <a:pt x="8" y="34"/>
                    <a:pt x="2" y="47"/>
                    <a:pt x="7" y="56"/>
                  </a:cubicBezTo>
                  <a:cubicBezTo>
                    <a:pt x="10" y="62"/>
                    <a:pt x="18" y="64"/>
                    <a:pt x="24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8" y="59"/>
                    <a:pt x="31" y="56"/>
                    <a:pt x="34" y="53"/>
                  </a:cubicBezTo>
                  <a:cubicBezTo>
                    <a:pt x="36" y="51"/>
                    <a:pt x="37" y="49"/>
                    <a:pt x="39" y="49"/>
                  </a:cubicBezTo>
                  <a:cubicBezTo>
                    <a:pt x="41" y="48"/>
                    <a:pt x="41" y="48"/>
                    <a:pt x="39" y="51"/>
                  </a:cubicBezTo>
                  <a:cubicBezTo>
                    <a:pt x="39" y="55"/>
                    <a:pt x="38" y="59"/>
                    <a:pt x="35" y="63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9" y="57"/>
                    <a:pt x="43" y="46"/>
                    <a:pt x="32" y="43"/>
                  </a:cubicBezTo>
                  <a:cubicBezTo>
                    <a:pt x="27" y="41"/>
                    <a:pt x="22" y="42"/>
                    <a:pt x="18" y="44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4"/>
                    <a:pt x="26" y="39"/>
                    <a:pt x="22" y="35"/>
                  </a:cubicBezTo>
                  <a:cubicBezTo>
                    <a:pt x="21" y="32"/>
                    <a:pt x="17" y="32"/>
                    <a:pt x="14" y="33"/>
                  </a:cubicBezTo>
                  <a:cubicBezTo>
                    <a:pt x="14" y="34"/>
                    <a:pt x="13" y="34"/>
                    <a:pt x="13" y="34"/>
                  </a:cubicBezTo>
                  <a:cubicBezTo>
                    <a:pt x="7" y="40"/>
                    <a:pt x="6" y="51"/>
                    <a:pt x="13" y="57"/>
                  </a:cubicBezTo>
                  <a:cubicBezTo>
                    <a:pt x="19" y="62"/>
                    <a:pt x="22" y="57"/>
                    <a:pt x="28" y="56"/>
                  </a:cubicBezTo>
                  <a:cubicBezTo>
                    <a:pt x="50" y="54"/>
                    <a:pt x="37" y="63"/>
                    <a:pt x="30" y="64"/>
                  </a:cubicBezTo>
                  <a:cubicBezTo>
                    <a:pt x="26" y="64"/>
                    <a:pt x="23" y="64"/>
                    <a:pt x="20" y="63"/>
                  </a:cubicBezTo>
                  <a:cubicBezTo>
                    <a:pt x="11" y="60"/>
                    <a:pt x="11" y="56"/>
                    <a:pt x="18" y="52"/>
                  </a:cubicBezTo>
                  <a:cubicBezTo>
                    <a:pt x="25" y="55"/>
                    <a:pt x="28" y="43"/>
                    <a:pt x="21" y="4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íṣḻîḋè">
              <a:extLst>
                <a:ext uri="{FF2B5EF4-FFF2-40B4-BE49-F238E27FC236}">
                  <a16:creationId xmlns:a16="http://schemas.microsoft.com/office/drawing/2014/main" id="{84B7224A-03CF-4600-9F8E-A069D591E43A}"/>
                </a:ext>
              </a:extLst>
            </p:cNvPr>
            <p:cNvSpPr/>
            <p:nvPr/>
          </p:nvSpPr>
          <p:spPr bwMode="auto">
            <a:xfrm>
              <a:off x="4914588" y="2898478"/>
              <a:ext cx="133702" cy="188816"/>
            </a:xfrm>
            <a:custGeom>
              <a:avLst/>
              <a:gdLst>
                <a:gd name="T0" fmla="*/ 61 w 78"/>
                <a:gd name="T1" fmla="*/ 10 h 110"/>
                <a:gd name="T2" fmla="*/ 36 w 78"/>
                <a:gd name="T3" fmla="*/ 37 h 110"/>
                <a:gd name="T4" fmla="*/ 19 w 78"/>
                <a:gd name="T5" fmla="*/ 52 h 110"/>
                <a:gd name="T6" fmla="*/ 2 w 78"/>
                <a:gd name="T7" fmla="*/ 99 h 110"/>
                <a:gd name="T8" fmla="*/ 13 w 78"/>
                <a:gd name="T9" fmla="*/ 102 h 110"/>
                <a:gd name="T10" fmla="*/ 24 w 78"/>
                <a:gd name="T11" fmla="*/ 68 h 110"/>
                <a:gd name="T12" fmla="*/ 55 w 78"/>
                <a:gd name="T13" fmla="*/ 41 h 110"/>
                <a:gd name="T14" fmla="*/ 73 w 78"/>
                <a:gd name="T15" fmla="*/ 7 h 110"/>
                <a:gd name="T16" fmla="*/ 61 w 78"/>
                <a:gd name="T17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110">
                  <a:moveTo>
                    <a:pt x="61" y="10"/>
                  </a:moveTo>
                  <a:cubicBezTo>
                    <a:pt x="66" y="26"/>
                    <a:pt x="46" y="31"/>
                    <a:pt x="36" y="37"/>
                  </a:cubicBezTo>
                  <a:cubicBezTo>
                    <a:pt x="30" y="41"/>
                    <a:pt x="24" y="46"/>
                    <a:pt x="19" y="52"/>
                  </a:cubicBezTo>
                  <a:cubicBezTo>
                    <a:pt x="9" y="66"/>
                    <a:pt x="5" y="83"/>
                    <a:pt x="2" y="99"/>
                  </a:cubicBezTo>
                  <a:cubicBezTo>
                    <a:pt x="0" y="107"/>
                    <a:pt x="12" y="110"/>
                    <a:pt x="13" y="102"/>
                  </a:cubicBezTo>
                  <a:cubicBezTo>
                    <a:pt x="15" y="90"/>
                    <a:pt x="19" y="79"/>
                    <a:pt x="24" y="68"/>
                  </a:cubicBezTo>
                  <a:cubicBezTo>
                    <a:pt x="31" y="53"/>
                    <a:pt x="41" y="49"/>
                    <a:pt x="55" y="41"/>
                  </a:cubicBezTo>
                  <a:cubicBezTo>
                    <a:pt x="68" y="34"/>
                    <a:pt x="78" y="22"/>
                    <a:pt x="73" y="7"/>
                  </a:cubicBezTo>
                  <a:cubicBezTo>
                    <a:pt x="71" y="0"/>
                    <a:pt x="59" y="3"/>
                    <a:pt x="61" y="1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iṣľíḍe">
              <a:extLst>
                <a:ext uri="{FF2B5EF4-FFF2-40B4-BE49-F238E27FC236}">
                  <a16:creationId xmlns:a16="http://schemas.microsoft.com/office/drawing/2014/main" id="{0FB6F86C-3BFF-4657-9137-1F50BE44BC7A}"/>
                </a:ext>
              </a:extLst>
            </p:cNvPr>
            <p:cNvSpPr/>
            <p:nvPr/>
          </p:nvSpPr>
          <p:spPr bwMode="auto">
            <a:xfrm>
              <a:off x="4932959" y="2899498"/>
              <a:ext cx="158197" cy="191877"/>
            </a:xfrm>
            <a:custGeom>
              <a:avLst/>
              <a:gdLst>
                <a:gd name="T0" fmla="*/ 70 w 92"/>
                <a:gd name="T1" fmla="*/ 1 h 111"/>
                <a:gd name="T2" fmla="*/ 60 w 92"/>
                <a:gd name="T3" fmla="*/ 13 h 111"/>
                <a:gd name="T4" fmla="*/ 66 w 92"/>
                <a:gd name="T5" fmla="*/ 25 h 111"/>
                <a:gd name="T6" fmla="*/ 77 w 92"/>
                <a:gd name="T7" fmla="*/ 50 h 111"/>
                <a:gd name="T8" fmla="*/ 77 w 92"/>
                <a:gd name="T9" fmla="*/ 82 h 111"/>
                <a:gd name="T10" fmla="*/ 41 w 92"/>
                <a:gd name="T11" fmla="*/ 94 h 111"/>
                <a:gd name="T12" fmla="*/ 20 w 92"/>
                <a:gd name="T13" fmla="*/ 81 h 111"/>
                <a:gd name="T14" fmla="*/ 32 w 92"/>
                <a:gd name="T15" fmla="*/ 55 h 111"/>
                <a:gd name="T16" fmla="*/ 21 w 92"/>
                <a:gd name="T17" fmla="*/ 53 h 111"/>
                <a:gd name="T18" fmla="*/ 24 w 92"/>
                <a:gd name="T19" fmla="*/ 90 h 111"/>
                <a:gd name="T20" fmla="*/ 36 w 92"/>
                <a:gd name="T21" fmla="*/ 93 h 111"/>
                <a:gd name="T22" fmla="*/ 51 w 92"/>
                <a:gd name="T23" fmla="*/ 51 h 111"/>
                <a:gd name="T24" fmla="*/ 39 w 92"/>
                <a:gd name="T25" fmla="*/ 50 h 111"/>
                <a:gd name="T26" fmla="*/ 41 w 92"/>
                <a:gd name="T27" fmla="*/ 80 h 111"/>
                <a:gd name="T28" fmla="*/ 47 w 92"/>
                <a:gd name="T29" fmla="*/ 86 h 111"/>
                <a:gd name="T30" fmla="*/ 52 w 92"/>
                <a:gd name="T31" fmla="*/ 83 h 111"/>
                <a:gd name="T32" fmla="*/ 55 w 92"/>
                <a:gd name="T33" fmla="*/ 78 h 111"/>
                <a:gd name="T34" fmla="*/ 50 w 92"/>
                <a:gd name="T35" fmla="*/ 68 h 111"/>
                <a:gd name="T36" fmla="*/ 62 w 92"/>
                <a:gd name="T37" fmla="*/ 69 h 111"/>
                <a:gd name="T38" fmla="*/ 63 w 92"/>
                <a:gd name="T39" fmla="*/ 40 h 111"/>
                <a:gd name="T40" fmla="*/ 51 w 92"/>
                <a:gd name="T41" fmla="*/ 42 h 111"/>
                <a:gd name="T42" fmla="*/ 53 w 92"/>
                <a:gd name="T43" fmla="*/ 67 h 111"/>
                <a:gd name="T44" fmla="*/ 65 w 92"/>
                <a:gd name="T45" fmla="*/ 69 h 111"/>
                <a:gd name="T46" fmla="*/ 73 w 92"/>
                <a:gd name="T47" fmla="*/ 30 h 111"/>
                <a:gd name="T48" fmla="*/ 62 w 92"/>
                <a:gd name="T49" fmla="*/ 31 h 111"/>
                <a:gd name="T50" fmla="*/ 64 w 92"/>
                <a:gd name="T51" fmla="*/ 49 h 111"/>
                <a:gd name="T52" fmla="*/ 76 w 92"/>
                <a:gd name="T53" fmla="*/ 49 h 111"/>
                <a:gd name="T54" fmla="*/ 72 w 92"/>
                <a:gd name="T55" fmla="*/ 25 h 111"/>
                <a:gd name="T56" fmla="*/ 64 w 92"/>
                <a:gd name="T57" fmla="*/ 23 h 111"/>
                <a:gd name="T58" fmla="*/ 61 w 92"/>
                <a:gd name="T59" fmla="*/ 27 h 111"/>
                <a:gd name="T60" fmla="*/ 54 w 92"/>
                <a:gd name="T61" fmla="*/ 66 h 111"/>
                <a:gd name="T62" fmla="*/ 66 w 92"/>
                <a:gd name="T63" fmla="*/ 67 h 111"/>
                <a:gd name="T64" fmla="*/ 63 w 92"/>
                <a:gd name="T65" fmla="*/ 39 h 111"/>
                <a:gd name="T66" fmla="*/ 55 w 92"/>
                <a:gd name="T67" fmla="*/ 35 h 111"/>
                <a:gd name="T68" fmla="*/ 51 w 92"/>
                <a:gd name="T69" fmla="*/ 40 h 111"/>
                <a:gd name="T70" fmla="*/ 50 w 92"/>
                <a:gd name="T71" fmla="*/ 69 h 111"/>
                <a:gd name="T72" fmla="*/ 56 w 92"/>
                <a:gd name="T73" fmla="*/ 75 h 111"/>
                <a:gd name="T74" fmla="*/ 62 w 92"/>
                <a:gd name="T75" fmla="*/ 71 h 111"/>
                <a:gd name="T76" fmla="*/ 63 w 92"/>
                <a:gd name="T77" fmla="*/ 69 h 111"/>
                <a:gd name="T78" fmla="*/ 61 w 92"/>
                <a:gd name="T79" fmla="*/ 63 h 111"/>
                <a:gd name="T80" fmla="*/ 42 w 92"/>
                <a:gd name="T81" fmla="*/ 77 h 111"/>
                <a:gd name="T82" fmla="*/ 53 w 92"/>
                <a:gd name="T83" fmla="*/ 80 h 111"/>
                <a:gd name="T84" fmla="*/ 51 w 92"/>
                <a:gd name="T85" fmla="*/ 50 h 111"/>
                <a:gd name="T86" fmla="*/ 39 w 92"/>
                <a:gd name="T87" fmla="*/ 48 h 111"/>
                <a:gd name="T88" fmla="*/ 25 w 92"/>
                <a:gd name="T89" fmla="*/ 87 h 111"/>
                <a:gd name="T90" fmla="*/ 36 w 92"/>
                <a:gd name="T91" fmla="*/ 90 h 111"/>
                <a:gd name="T92" fmla="*/ 32 w 92"/>
                <a:gd name="T93" fmla="*/ 50 h 111"/>
                <a:gd name="T94" fmla="*/ 21 w 92"/>
                <a:gd name="T95" fmla="*/ 49 h 111"/>
                <a:gd name="T96" fmla="*/ 10 w 92"/>
                <a:gd name="T97" fmla="*/ 99 h 111"/>
                <a:gd name="T98" fmla="*/ 61 w 92"/>
                <a:gd name="T99" fmla="*/ 106 h 111"/>
                <a:gd name="T100" fmla="*/ 91 w 92"/>
                <a:gd name="T101" fmla="*/ 74 h 111"/>
                <a:gd name="T102" fmla="*/ 89 w 92"/>
                <a:gd name="T103" fmla="*/ 47 h 111"/>
                <a:gd name="T104" fmla="*/ 74 w 92"/>
                <a:gd name="T105" fmla="*/ 13 h 111"/>
                <a:gd name="T106" fmla="*/ 71 w 92"/>
                <a:gd name="T107" fmla="*/ 1 h 111"/>
                <a:gd name="T108" fmla="*/ 70 w 92"/>
                <a:gd name="T109" fmla="*/ 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2" h="111">
                  <a:moveTo>
                    <a:pt x="70" y="1"/>
                  </a:moveTo>
                  <a:cubicBezTo>
                    <a:pt x="64" y="2"/>
                    <a:pt x="60" y="7"/>
                    <a:pt x="60" y="13"/>
                  </a:cubicBezTo>
                  <a:cubicBezTo>
                    <a:pt x="60" y="18"/>
                    <a:pt x="64" y="21"/>
                    <a:pt x="66" y="25"/>
                  </a:cubicBezTo>
                  <a:cubicBezTo>
                    <a:pt x="71" y="32"/>
                    <a:pt x="75" y="41"/>
                    <a:pt x="77" y="50"/>
                  </a:cubicBezTo>
                  <a:cubicBezTo>
                    <a:pt x="79" y="58"/>
                    <a:pt x="81" y="74"/>
                    <a:pt x="77" y="82"/>
                  </a:cubicBezTo>
                  <a:cubicBezTo>
                    <a:pt x="68" y="97"/>
                    <a:pt x="53" y="94"/>
                    <a:pt x="41" y="94"/>
                  </a:cubicBezTo>
                  <a:cubicBezTo>
                    <a:pt x="29" y="94"/>
                    <a:pt x="19" y="98"/>
                    <a:pt x="20" y="81"/>
                  </a:cubicBezTo>
                  <a:cubicBezTo>
                    <a:pt x="20" y="72"/>
                    <a:pt x="27" y="62"/>
                    <a:pt x="32" y="55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3" y="66"/>
                    <a:pt x="24" y="78"/>
                    <a:pt x="24" y="90"/>
                  </a:cubicBezTo>
                  <a:cubicBezTo>
                    <a:pt x="24" y="96"/>
                    <a:pt x="33" y="99"/>
                    <a:pt x="36" y="93"/>
                  </a:cubicBezTo>
                  <a:cubicBezTo>
                    <a:pt x="42" y="80"/>
                    <a:pt x="47" y="66"/>
                    <a:pt x="51" y="51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1" y="83"/>
                    <a:pt x="44" y="86"/>
                    <a:pt x="47" y="86"/>
                  </a:cubicBezTo>
                  <a:cubicBezTo>
                    <a:pt x="49" y="86"/>
                    <a:pt x="51" y="85"/>
                    <a:pt x="52" y="83"/>
                  </a:cubicBezTo>
                  <a:cubicBezTo>
                    <a:pt x="54" y="82"/>
                    <a:pt x="55" y="80"/>
                    <a:pt x="55" y="78"/>
                  </a:cubicBezTo>
                  <a:cubicBezTo>
                    <a:pt x="56" y="76"/>
                    <a:pt x="52" y="63"/>
                    <a:pt x="50" y="68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4" y="50"/>
                    <a:pt x="54" y="59"/>
                    <a:pt x="53" y="67"/>
                  </a:cubicBezTo>
                  <a:cubicBezTo>
                    <a:pt x="53" y="74"/>
                    <a:pt x="64" y="75"/>
                    <a:pt x="65" y="69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4" y="37"/>
                    <a:pt x="65" y="43"/>
                    <a:pt x="64" y="49"/>
                  </a:cubicBezTo>
                  <a:cubicBezTo>
                    <a:pt x="63" y="56"/>
                    <a:pt x="75" y="56"/>
                    <a:pt x="76" y="49"/>
                  </a:cubicBezTo>
                  <a:cubicBezTo>
                    <a:pt x="77" y="41"/>
                    <a:pt x="76" y="33"/>
                    <a:pt x="72" y="25"/>
                  </a:cubicBezTo>
                  <a:cubicBezTo>
                    <a:pt x="71" y="23"/>
                    <a:pt x="67" y="22"/>
                    <a:pt x="64" y="23"/>
                  </a:cubicBezTo>
                  <a:cubicBezTo>
                    <a:pt x="63" y="24"/>
                    <a:pt x="62" y="25"/>
                    <a:pt x="61" y="27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67" y="58"/>
                    <a:pt x="66" y="48"/>
                    <a:pt x="63" y="39"/>
                  </a:cubicBezTo>
                  <a:cubicBezTo>
                    <a:pt x="62" y="36"/>
                    <a:pt x="59" y="34"/>
                    <a:pt x="55" y="35"/>
                  </a:cubicBezTo>
                  <a:cubicBezTo>
                    <a:pt x="53" y="35"/>
                    <a:pt x="51" y="38"/>
                    <a:pt x="51" y="40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50" y="73"/>
                    <a:pt x="53" y="75"/>
                    <a:pt x="56" y="75"/>
                  </a:cubicBezTo>
                  <a:cubicBezTo>
                    <a:pt x="59" y="75"/>
                    <a:pt x="61" y="73"/>
                    <a:pt x="62" y="71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3" y="67"/>
                    <a:pt x="63" y="65"/>
                    <a:pt x="61" y="63"/>
                  </a:cubicBezTo>
                  <a:cubicBezTo>
                    <a:pt x="49" y="50"/>
                    <a:pt x="46" y="71"/>
                    <a:pt x="42" y="77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43"/>
                    <a:pt x="41" y="41"/>
                    <a:pt x="39" y="48"/>
                  </a:cubicBezTo>
                  <a:cubicBezTo>
                    <a:pt x="36" y="62"/>
                    <a:pt x="31" y="75"/>
                    <a:pt x="25" y="87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77"/>
                    <a:pt x="35" y="63"/>
                    <a:pt x="32" y="50"/>
                  </a:cubicBezTo>
                  <a:cubicBezTo>
                    <a:pt x="31" y="45"/>
                    <a:pt x="24" y="45"/>
                    <a:pt x="21" y="49"/>
                  </a:cubicBezTo>
                  <a:cubicBezTo>
                    <a:pt x="13" y="60"/>
                    <a:pt x="0" y="85"/>
                    <a:pt x="10" y="99"/>
                  </a:cubicBezTo>
                  <a:cubicBezTo>
                    <a:pt x="20" y="111"/>
                    <a:pt x="49" y="107"/>
                    <a:pt x="61" y="106"/>
                  </a:cubicBezTo>
                  <a:cubicBezTo>
                    <a:pt x="81" y="105"/>
                    <a:pt x="88" y="92"/>
                    <a:pt x="91" y="74"/>
                  </a:cubicBezTo>
                  <a:cubicBezTo>
                    <a:pt x="92" y="65"/>
                    <a:pt x="91" y="56"/>
                    <a:pt x="89" y="47"/>
                  </a:cubicBezTo>
                  <a:cubicBezTo>
                    <a:pt x="88" y="42"/>
                    <a:pt x="77" y="12"/>
                    <a:pt x="74" y="13"/>
                  </a:cubicBezTo>
                  <a:cubicBezTo>
                    <a:pt x="81" y="11"/>
                    <a:pt x="78" y="0"/>
                    <a:pt x="71" y="1"/>
                  </a:cubicBezTo>
                  <a:lnTo>
                    <a:pt x="7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iṥļíḑe">
              <a:extLst>
                <a:ext uri="{FF2B5EF4-FFF2-40B4-BE49-F238E27FC236}">
                  <a16:creationId xmlns:a16="http://schemas.microsoft.com/office/drawing/2014/main" id="{EAFF8347-A0D5-41A1-BFEC-773CB19C6955}"/>
                </a:ext>
              </a:extLst>
            </p:cNvPr>
            <p:cNvSpPr/>
            <p:nvPr/>
          </p:nvSpPr>
          <p:spPr bwMode="auto">
            <a:xfrm>
              <a:off x="4948268" y="2918891"/>
              <a:ext cx="139826" cy="165341"/>
            </a:xfrm>
            <a:custGeom>
              <a:avLst/>
              <a:gdLst>
                <a:gd name="T0" fmla="*/ 5 w 81"/>
                <a:gd name="T1" fmla="*/ 60 h 96"/>
                <a:gd name="T2" fmla="*/ 40 w 81"/>
                <a:gd name="T3" fmla="*/ 32 h 96"/>
                <a:gd name="T4" fmla="*/ 17 w 81"/>
                <a:gd name="T5" fmla="*/ 73 h 96"/>
                <a:gd name="T6" fmla="*/ 28 w 81"/>
                <a:gd name="T7" fmla="*/ 77 h 96"/>
                <a:gd name="T8" fmla="*/ 36 w 81"/>
                <a:gd name="T9" fmla="*/ 46 h 96"/>
                <a:gd name="T10" fmla="*/ 31 w 81"/>
                <a:gd name="T11" fmla="*/ 79 h 96"/>
                <a:gd name="T12" fmla="*/ 25 w 81"/>
                <a:gd name="T13" fmla="*/ 57 h 96"/>
                <a:gd name="T14" fmla="*/ 24 w 81"/>
                <a:gd name="T15" fmla="*/ 77 h 96"/>
                <a:gd name="T16" fmla="*/ 16 w 81"/>
                <a:gd name="T17" fmla="*/ 64 h 96"/>
                <a:gd name="T18" fmla="*/ 25 w 81"/>
                <a:gd name="T19" fmla="*/ 78 h 96"/>
                <a:gd name="T20" fmla="*/ 52 w 81"/>
                <a:gd name="T21" fmla="*/ 40 h 96"/>
                <a:gd name="T22" fmla="*/ 47 w 81"/>
                <a:gd name="T23" fmla="*/ 56 h 96"/>
                <a:gd name="T24" fmla="*/ 61 w 81"/>
                <a:gd name="T25" fmla="*/ 14 h 96"/>
                <a:gd name="T26" fmla="*/ 49 w 81"/>
                <a:gd name="T27" fmla="*/ 39 h 96"/>
                <a:gd name="T28" fmla="*/ 67 w 81"/>
                <a:gd name="T29" fmla="*/ 24 h 96"/>
                <a:gd name="T30" fmla="*/ 61 w 81"/>
                <a:gd name="T31" fmla="*/ 37 h 96"/>
                <a:gd name="T32" fmla="*/ 73 w 81"/>
                <a:gd name="T33" fmla="*/ 37 h 96"/>
                <a:gd name="T34" fmla="*/ 63 w 81"/>
                <a:gd name="T35" fmla="*/ 29 h 96"/>
                <a:gd name="T36" fmla="*/ 50 w 81"/>
                <a:gd name="T37" fmla="*/ 72 h 96"/>
                <a:gd name="T38" fmla="*/ 62 w 81"/>
                <a:gd name="T39" fmla="*/ 47 h 96"/>
                <a:gd name="T40" fmla="*/ 47 w 81"/>
                <a:gd name="T41" fmla="*/ 71 h 96"/>
                <a:gd name="T42" fmla="*/ 14 w 81"/>
                <a:gd name="T43" fmla="*/ 65 h 96"/>
                <a:gd name="T44" fmla="*/ 32 w 81"/>
                <a:gd name="T45" fmla="*/ 90 h 96"/>
                <a:gd name="T46" fmla="*/ 68 w 81"/>
                <a:gd name="T47" fmla="*/ 29 h 96"/>
                <a:gd name="T48" fmla="*/ 56 w 81"/>
                <a:gd name="T49" fmla="*/ 29 h 96"/>
                <a:gd name="T50" fmla="*/ 62 w 81"/>
                <a:gd name="T51" fmla="*/ 49 h 96"/>
                <a:gd name="T52" fmla="*/ 68 w 81"/>
                <a:gd name="T53" fmla="*/ 10 h 96"/>
                <a:gd name="T54" fmla="*/ 56 w 81"/>
                <a:gd name="T55" fmla="*/ 10 h 96"/>
                <a:gd name="T56" fmla="*/ 66 w 81"/>
                <a:gd name="T57" fmla="*/ 35 h 96"/>
                <a:gd name="T58" fmla="*/ 58 w 81"/>
                <a:gd name="T59" fmla="*/ 0 h 96"/>
                <a:gd name="T60" fmla="*/ 46 w 81"/>
                <a:gd name="T61" fmla="*/ 27 h 96"/>
                <a:gd name="T62" fmla="*/ 57 w 81"/>
                <a:gd name="T63" fmla="*/ 23 h 96"/>
                <a:gd name="T64" fmla="*/ 47 w 81"/>
                <a:gd name="T65" fmla="*/ 32 h 96"/>
                <a:gd name="T66" fmla="*/ 64 w 81"/>
                <a:gd name="T67" fmla="*/ 8 h 96"/>
                <a:gd name="T68" fmla="*/ 54 w 81"/>
                <a:gd name="T69" fmla="*/ 35 h 96"/>
                <a:gd name="T70" fmla="*/ 68 w 81"/>
                <a:gd name="T71" fmla="*/ 9 h 96"/>
                <a:gd name="T72" fmla="*/ 56 w 81"/>
                <a:gd name="T73" fmla="*/ 43 h 96"/>
                <a:gd name="T74" fmla="*/ 68 w 81"/>
                <a:gd name="T75" fmla="*/ 29 h 96"/>
                <a:gd name="T76" fmla="*/ 41 w 81"/>
                <a:gd name="T77" fmla="*/ 70 h 96"/>
                <a:gd name="T78" fmla="*/ 29 w 81"/>
                <a:gd name="T79" fmla="*/ 74 h 96"/>
                <a:gd name="T80" fmla="*/ 4 w 81"/>
                <a:gd name="T81" fmla="*/ 70 h 96"/>
                <a:gd name="T82" fmla="*/ 63 w 81"/>
                <a:gd name="T83" fmla="*/ 44 h 96"/>
                <a:gd name="T84" fmla="*/ 40 w 81"/>
                <a:gd name="T85" fmla="*/ 66 h 96"/>
                <a:gd name="T86" fmla="*/ 55 w 81"/>
                <a:gd name="T87" fmla="*/ 84 h 96"/>
                <a:gd name="T88" fmla="*/ 62 w 81"/>
                <a:gd name="T89" fmla="*/ 26 h 96"/>
                <a:gd name="T90" fmla="*/ 72 w 81"/>
                <a:gd name="T91" fmla="*/ 37 h 96"/>
                <a:gd name="T92" fmla="*/ 59 w 81"/>
                <a:gd name="T93" fmla="*/ 16 h 96"/>
                <a:gd name="T94" fmla="*/ 49 w 81"/>
                <a:gd name="T95" fmla="*/ 38 h 96"/>
                <a:gd name="T96" fmla="*/ 61 w 81"/>
                <a:gd name="T97" fmla="*/ 14 h 96"/>
                <a:gd name="T98" fmla="*/ 49 w 81"/>
                <a:gd name="T99" fmla="*/ 14 h 96"/>
                <a:gd name="T100" fmla="*/ 59 w 81"/>
                <a:gd name="T101" fmla="*/ 53 h 96"/>
                <a:gd name="T102" fmla="*/ 43 w 81"/>
                <a:gd name="T103" fmla="*/ 32 h 96"/>
                <a:gd name="T104" fmla="*/ 19 w 81"/>
                <a:gd name="T105" fmla="*/ 68 h 96"/>
                <a:gd name="T106" fmla="*/ 27 w 81"/>
                <a:gd name="T107" fmla="*/ 61 h 96"/>
                <a:gd name="T108" fmla="*/ 13 w 81"/>
                <a:gd name="T109" fmla="*/ 80 h 96"/>
                <a:gd name="T110" fmla="*/ 35 w 81"/>
                <a:gd name="T111" fmla="*/ 63 h 96"/>
                <a:gd name="T112" fmla="*/ 19 w 81"/>
                <a:gd name="T113" fmla="*/ 76 h 96"/>
                <a:gd name="T114" fmla="*/ 48 w 81"/>
                <a:gd name="T115" fmla="*/ 49 h 96"/>
                <a:gd name="T116" fmla="*/ 18 w 81"/>
                <a:gd name="T117" fmla="*/ 71 h 96"/>
                <a:gd name="T118" fmla="*/ 41 w 81"/>
                <a:gd name="T119" fmla="*/ 30 h 96"/>
                <a:gd name="T120" fmla="*/ 30 w 81"/>
                <a:gd name="T121" fmla="*/ 25 h 96"/>
                <a:gd name="T122" fmla="*/ 16 w 81"/>
                <a:gd name="T123" fmla="*/ 66 h 96"/>
                <a:gd name="T124" fmla="*/ 38 w 81"/>
                <a:gd name="T125" fmla="*/ 1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" h="96">
                  <a:moveTo>
                    <a:pt x="38" y="17"/>
                  </a:moveTo>
                  <a:cubicBezTo>
                    <a:pt x="5" y="60"/>
                    <a:pt x="5" y="60"/>
                    <a:pt x="5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6" y="76"/>
                    <a:pt x="18" y="79"/>
                    <a:pt x="21" y="80"/>
                  </a:cubicBezTo>
                  <a:cubicBezTo>
                    <a:pt x="24" y="80"/>
                    <a:pt x="26" y="79"/>
                    <a:pt x="28" y="77"/>
                  </a:cubicBezTo>
                  <a:cubicBezTo>
                    <a:pt x="33" y="68"/>
                    <a:pt x="39" y="60"/>
                    <a:pt x="46" y="51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3" y="56"/>
                    <a:pt x="28" y="65"/>
                    <a:pt x="21" y="73"/>
                  </a:cubicBezTo>
                  <a:cubicBezTo>
                    <a:pt x="31" y="79"/>
                    <a:pt x="31" y="79"/>
                    <a:pt x="31" y="79"/>
                  </a:cubicBezTo>
                  <a:cubicBezTo>
                    <a:pt x="32" y="74"/>
                    <a:pt x="33" y="68"/>
                    <a:pt x="35" y="63"/>
                  </a:cubicBezTo>
                  <a:cubicBezTo>
                    <a:pt x="38" y="56"/>
                    <a:pt x="29" y="50"/>
                    <a:pt x="25" y="57"/>
                  </a:cubicBezTo>
                  <a:cubicBezTo>
                    <a:pt x="22" y="63"/>
                    <a:pt x="18" y="70"/>
                    <a:pt x="13" y="75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19" y="77"/>
                    <a:pt x="22" y="79"/>
                    <a:pt x="25" y="78"/>
                  </a:cubicBezTo>
                  <a:cubicBezTo>
                    <a:pt x="26" y="78"/>
                    <a:pt x="27" y="77"/>
                    <a:pt x="28" y="77"/>
                  </a:cubicBezTo>
                  <a:cubicBezTo>
                    <a:pt x="38" y="66"/>
                    <a:pt x="46" y="54"/>
                    <a:pt x="52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4" y="45"/>
                    <a:pt x="46" y="51"/>
                    <a:pt x="47" y="56"/>
                  </a:cubicBezTo>
                  <a:cubicBezTo>
                    <a:pt x="48" y="64"/>
                    <a:pt x="58" y="61"/>
                    <a:pt x="59" y="55"/>
                  </a:cubicBezTo>
                  <a:cubicBezTo>
                    <a:pt x="60" y="41"/>
                    <a:pt x="61" y="28"/>
                    <a:pt x="61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46"/>
                    <a:pt x="60" y="48"/>
                    <a:pt x="61" y="41"/>
                  </a:cubicBezTo>
                  <a:cubicBezTo>
                    <a:pt x="62" y="35"/>
                    <a:pt x="64" y="29"/>
                    <a:pt x="6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9" y="28"/>
                    <a:pt x="60" y="33"/>
                    <a:pt x="61" y="37"/>
                  </a:cubicBezTo>
                  <a:cubicBezTo>
                    <a:pt x="61" y="41"/>
                    <a:pt x="63" y="43"/>
                    <a:pt x="67" y="43"/>
                  </a:cubicBezTo>
                  <a:cubicBezTo>
                    <a:pt x="70" y="43"/>
                    <a:pt x="73" y="41"/>
                    <a:pt x="73" y="37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4" y="37"/>
                    <a:pt x="68" y="76"/>
                    <a:pt x="52" y="72"/>
                  </a:cubicBezTo>
                  <a:cubicBezTo>
                    <a:pt x="50" y="71"/>
                    <a:pt x="49" y="71"/>
                    <a:pt x="50" y="72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2" y="52"/>
                    <a:pt x="52" y="64"/>
                    <a:pt x="47" y="71"/>
                  </a:cubicBezTo>
                  <a:cubicBezTo>
                    <a:pt x="43" y="77"/>
                    <a:pt x="31" y="79"/>
                    <a:pt x="25" y="76"/>
                  </a:cubicBezTo>
                  <a:cubicBezTo>
                    <a:pt x="21" y="73"/>
                    <a:pt x="17" y="69"/>
                    <a:pt x="14" y="65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3" y="77"/>
                    <a:pt x="24" y="89"/>
                    <a:pt x="32" y="90"/>
                  </a:cubicBezTo>
                  <a:cubicBezTo>
                    <a:pt x="39" y="90"/>
                    <a:pt x="44" y="85"/>
                    <a:pt x="48" y="81"/>
                  </a:cubicBezTo>
                  <a:cubicBezTo>
                    <a:pt x="62" y="67"/>
                    <a:pt x="69" y="48"/>
                    <a:pt x="68" y="29"/>
                  </a:cubicBezTo>
                  <a:cubicBezTo>
                    <a:pt x="68" y="26"/>
                    <a:pt x="65" y="23"/>
                    <a:pt x="62" y="23"/>
                  </a:cubicBezTo>
                  <a:cubicBezTo>
                    <a:pt x="59" y="23"/>
                    <a:pt x="56" y="26"/>
                    <a:pt x="56" y="29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6" y="46"/>
                    <a:pt x="59" y="49"/>
                    <a:pt x="62" y="49"/>
                  </a:cubicBezTo>
                  <a:cubicBezTo>
                    <a:pt x="65" y="49"/>
                    <a:pt x="68" y="46"/>
                    <a:pt x="68" y="43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6"/>
                    <a:pt x="65" y="4"/>
                    <a:pt x="62" y="4"/>
                  </a:cubicBezTo>
                  <a:cubicBezTo>
                    <a:pt x="59" y="4"/>
                    <a:pt x="56" y="6"/>
                    <a:pt x="56" y="10"/>
                  </a:cubicBezTo>
                  <a:cubicBezTo>
                    <a:pt x="56" y="18"/>
                    <a:pt x="55" y="26"/>
                    <a:pt x="54" y="34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5" y="26"/>
                    <a:pt x="64" y="16"/>
                    <a:pt x="64" y="6"/>
                  </a:cubicBezTo>
                  <a:cubicBezTo>
                    <a:pt x="64" y="3"/>
                    <a:pt x="62" y="0"/>
                    <a:pt x="58" y="0"/>
                  </a:cubicBezTo>
                  <a:cubicBezTo>
                    <a:pt x="56" y="1"/>
                    <a:pt x="53" y="2"/>
                    <a:pt x="53" y="5"/>
                  </a:cubicBezTo>
                  <a:cubicBezTo>
                    <a:pt x="51" y="12"/>
                    <a:pt x="49" y="20"/>
                    <a:pt x="46" y="27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6" y="15"/>
                    <a:pt x="44" y="15"/>
                    <a:pt x="45" y="23"/>
                  </a:cubicBezTo>
                  <a:cubicBezTo>
                    <a:pt x="45" y="26"/>
                    <a:pt x="46" y="29"/>
                    <a:pt x="47" y="32"/>
                  </a:cubicBezTo>
                  <a:cubicBezTo>
                    <a:pt x="49" y="37"/>
                    <a:pt x="57" y="35"/>
                    <a:pt x="58" y="31"/>
                  </a:cubicBezTo>
                  <a:cubicBezTo>
                    <a:pt x="60" y="23"/>
                    <a:pt x="62" y="16"/>
                    <a:pt x="64" y="8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16"/>
                    <a:pt x="53" y="26"/>
                    <a:pt x="54" y="35"/>
                  </a:cubicBezTo>
                  <a:cubicBezTo>
                    <a:pt x="54" y="41"/>
                    <a:pt x="64" y="44"/>
                    <a:pt x="65" y="37"/>
                  </a:cubicBezTo>
                  <a:cubicBezTo>
                    <a:pt x="67" y="28"/>
                    <a:pt x="68" y="19"/>
                    <a:pt x="68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7" y="44"/>
                    <a:pt x="51" y="59"/>
                    <a:pt x="41" y="70"/>
                  </a:cubicBezTo>
                  <a:cubicBezTo>
                    <a:pt x="40" y="72"/>
                    <a:pt x="38" y="74"/>
                    <a:pt x="36" y="75"/>
                  </a:cubicBezTo>
                  <a:cubicBezTo>
                    <a:pt x="33" y="78"/>
                    <a:pt x="31" y="78"/>
                    <a:pt x="29" y="74"/>
                  </a:cubicBezTo>
                  <a:cubicBezTo>
                    <a:pt x="23" y="72"/>
                    <a:pt x="17" y="66"/>
                    <a:pt x="12" y="62"/>
                  </a:cubicBezTo>
                  <a:cubicBezTo>
                    <a:pt x="7" y="59"/>
                    <a:pt x="0" y="66"/>
                    <a:pt x="4" y="70"/>
                  </a:cubicBezTo>
                  <a:cubicBezTo>
                    <a:pt x="13" y="83"/>
                    <a:pt x="27" y="96"/>
                    <a:pt x="44" y="90"/>
                  </a:cubicBezTo>
                  <a:cubicBezTo>
                    <a:pt x="62" y="84"/>
                    <a:pt x="64" y="60"/>
                    <a:pt x="63" y="44"/>
                  </a:cubicBezTo>
                  <a:cubicBezTo>
                    <a:pt x="62" y="38"/>
                    <a:pt x="54" y="35"/>
                    <a:pt x="52" y="41"/>
                  </a:cubicBezTo>
                  <a:cubicBezTo>
                    <a:pt x="48" y="49"/>
                    <a:pt x="44" y="57"/>
                    <a:pt x="40" y="66"/>
                  </a:cubicBezTo>
                  <a:cubicBezTo>
                    <a:pt x="38" y="69"/>
                    <a:pt x="36" y="73"/>
                    <a:pt x="36" y="77"/>
                  </a:cubicBezTo>
                  <a:cubicBezTo>
                    <a:pt x="37" y="86"/>
                    <a:pt x="48" y="84"/>
                    <a:pt x="55" y="84"/>
                  </a:cubicBezTo>
                  <a:cubicBezTo>
                    <a:pt x="81" y="82"/>
                    <a:pt x="77" y="45"/>
                    <a:pt x="74" y="26"/>
                  </a:cubicBezTo>
                  <a:cubicBezTo>
                    <a:pt x="73" y="20"/>
                    <a:pt x="64" y="21"/>
                    <a:pt x="62" y="26"/>
                  </a:cubicBezTo>
                  <a:cubicBezTo>
                    <a:pt x="61" y="30"/>
                    <a:pt x="61" y="34"/>
                    <a:pt x="60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1"/>
                    <a:pt x="70" y="24"/>
                    <a:pt x="67" y="18"/>
                  </a:cubicBezTo>
                  <a:cubicBezTo>
                    <a:pt x="65" y="15"/>
                    <a:pt x="61" y="14"/>
                    <a:pt x="59" y="16"/>
                  </a:cubicBezTo>
                  <a:cubicBezTo>
                    <a:pt x="58" y="16"/>
                    <a:pt x="57" y="17"/>
                    <a:pt x="56" y="18"/>
                  </a:cubicBezTo>
                  <a:cubicBezTo>
                    <a:pt x="53" y="24"/>
                    <a:pt x="50" y="31"/>
                    <a:pt x="49" y="38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1"/>
                    <a:pt x="59" y="8"/>
                    <a:pt x="55" y="8"/>
                  </a:cubicBezTo>
                  <a:cubicBezTo>
                    <a:pt x="52" y="8"/>
                    <a:pt x="49" y="11"/>
                    <a:pt x="49" y="14"/>
                  </a:cubicBezTo>
                  <a:cubicBezTo>
                    <a:pt x="49" y="28"/>
                    <a:pt x="48" y="41"/>
                    <a:pt x="47" y="55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7" y="46"/>
                    <a:pt x="55" y="40"/>
                    <a:pt x="52" y="34"/>
                  </a:cubicBezTo>
                  <a:cubicBezTo>
                    <a:pt x="50" y="31"/>
                    <a:pt x="46" y="31"/>
                    <a:pt x="43" y="32"/>
                  </a:cubicBezTo>
                  <a:cubicBezTo>
                    <a:pt x="43" y="33"/>
                    <a:pt x="42" y="33"/>
                    <a:pt x="41" y="34"/>
                  </a:cubicBezTo>
                  <a:cubicBezTo>
                    <a:pt x="36" y="47"/>
                    <a:pt x="29" y="58"/>
                    <a:pt x="19" y="68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7" y="55"/>
                    <a:pt x="19" y="55"/>
                    <a:pt x="17" y="59"/>
                  </a:cubicBezTo>
                  <a:cubicBezTo>
                    <a:pt x="12" y="65"/>
                    <a:pt x="11" y="73"/>
                    <a:pt x="13" y="80"/>
                  </a:cubicBezTo>
                  <a:cubicBezTo>
                    <a:pt x="14" y="86"/>
                    <a:pt x="21" y="85"/>
                    <a:pt x="24" y="81"/>
                  </a:cubicBezTo>
                  <a:cubicBezTo>
                    <a:pt x="28" y="76"/>
                    <a:pt x="32" y="70"/>
                    <a:pt x="35" y="63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2" y="63"/>
                    <a:pt x="20" y="69"/>
                    <a:pt x="19" y="76"/>
                  </a:cubicBezTo>
                  <a:cubicBezTo>
                    <a:pt x="19" y="81"/>
                    <a:pt x="25" y="87"/>
                    <a:pt x="29" y="82"/>
                  </a:cubicBezTo>
                  <a:cubicBezTo>
                    <a:pt x="38" y="72"/>
                    <a:pt x="44" y="61"/>
                    <a:pt x="48" y="49"/>
                  </a:cubicBezTo>
                  <a:cubicBezTo>
                    <a:pt x="49" y="43"/>
                    <a:pt x="42" y="38"/>
                    <a:pt x="38" y="43"/>
                  </a:cubicBezTo>
                  <a:cubicBezTo>
                    <a:pt x="30" y="52"/>
                    <a:pt x="24" y="61"/>
                    <a:pt x="18" y="71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2" y="27"/>
                    <a:pt x="39" y="24"/>
                    <a:pt x="36" y="23"/>
                  </a:cubicBezTo>
                  <a:cubicBezTo>
                    <a:pt x="34" y="22"/>
                    <a:pt x="31" y="23"/>
                    <a:pt x="30" y="25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1" y="67"/>
                    <a:pt x="12" y="72"/>
                    <a:pt x="16" y="66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3" y="17"/>
                    <a:pt x="43" y="11"/>
                    <a:pt x="38" y="17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iṧľiḍè">
              <a:extLst>
                <a:ext uri="{FF2B5EF4-FFF2-40B4-BE49-F238E27FC236}">
                  <a16:creationId xmlns:a16="http://schemas.microsoft.com/office/drawing/2014/main" id="{5594EE79-952B-443D-9815-5A4008D549A9}"/>
                </a:ext>
              </a:extLst>
            </p:cNvPr>
            <p:cNvSpPr/>
            <p:nvPr/>
          </p:nvSpPr>
          <p:spPr bwMode="auto">
            <a:xfrm>
              <a:off x="5870911" y="2467775"/>
              <a:ext cx="1012458" cy="734849"/>
            </a:xfrm>
            <a:custGeom>
              <a:avLst/>
              <a:gdLst>
                <a:gd name="T0" fmla="*/ 12 w 588"/>
                <a:gd name="T1" fmla="*/ 423 h 427"/>
                <a:gd name="T2" fmla="*/ 141 w 588"/>
                <a:gd name="T3" fmla="*/ 314 h 427"/>
                <a:gd name="T4" fmla="*/ 285 w 588"/>
                <a:gd name="T5" fmla="*/ 202 h 427"/>
                <a:gd name="T6" fmla="*/ 584 w 588"/>
                <a:gd name="T7" fmla="*/ 12 h 427"/>
                <a:gd name="T8" fmla="*/ 586 w 588"/>
                <a:gd name="T9" fmla="*/ 4 h 427"/>
                <a:gd name="T10" fmla="*/ 578 w 588"/>
                <a:gd name="T11" fmla="*/ 2 h 427"/>
                <a:gd name="T12" fmla="*/ 279 w 588"/>
                <a:gd name="T13" fmla="*/ 191 h 427"/>
                <a:gd name="T14" fmla="*/ 146 w 588"/>
                <a:gd name="T15" fmla="*/ 293 h 427"/>
                <a:gd name="T16" fmla="*/ 6 w 588"/>
                <a:gd name="T17" fmla="*/ 413 h 427"/>
                <a:gd name="T18" fmla="*/ 12 w 588"/>
                <a:gd name="T19" fmla="*/ 423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27">
                  <a:moveTo>
                    <a:pt x="12" y="423"/>
                  </a:moveTo>
                  <a:cubicBezTo>
                    <a:pt x="60" y="394"/>
                    <a:pt x="99" y="350"/>
                    <a:pt x="141" y="314"/>
                  </a:cubicBezTo>
                  <a:cubicBezTo>
                    <a:pt x="187" y="274"/>
                    <a:pt x="235" y="237"/>
                    <a:pt x="285" y="202"/>
                  </a:cubicBezTo>
                  <a:cubicBezTo>
                    <a:pt x="382" y="134"/>
                    <a:pt x="483" y="73"/>
                    <a:pt x="584" y="12"/>
                  </a:cubicBezTo>
                  <a:cubicBezTo>
                    <a:pt x="587" y="11"/>
                    <a:pt x="588" y="7"/>
                    <a:pt x="586" y="4"/>
                  </a:cubicBezTo>
                  <a:cubicBezTo>
                    <a:pt x="584" y="1"/>
                    <a:pt x="581" y="0"/>
                    <a:pt x="578" y="2"/>
                  </a:cubicBezTo>
                  <a:cubicBezTo>
                    <a:pt x="477" y="63"/>
                    <a:pt x="375" y="123"/>
                    <a:pt x="279" y="191"/>
                  </a:cubicBezTo>
                  <a:cubicBezTo>
                    <a:pt x="233" y="223"/>
                    <a:pt x="189" y="257"/>
                    <a:pt x="146" y="293"/>
                  </a:cubicBezTo>
                  <a:cubicBezTo>
                    <a:pt x="100" y="333"/>
                    <a:pt x="59" y="381"/>
                    <a:pt x="6" y="413"/>
                  </a:cubicBezTo>
                  <a:cubicBezTo>
                    <a:pt x="0" y="417"/>
                    <a:pt x="6" y="427"/>
                    <a:pt x="12" y="4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íṣḷiďe">
              <a:extLst>
                <a:ext uri="{FF2B5EF4-FFF2-40B4-BE49-F238E27FC236}">
                  <a16:creationId xmlns:a16="http://schemas.microsoft.com/office/drawing/2014/main" id="{86B8ACBA-21D4-4BAD-9DFD-874BBACA8660}"/>
                </a:ext>
              </a:extLst>
            </p:cNvPr>
            <p:cNvSpPr/>
            <p:nvPr/>
          </p:nvSpPr>
          <p:spPr bwMode="auto">
            <a:xfrm>
              <a:off x="6855812" y="2166691"/>
              <a:ext cx="443971" cy="447033"/>
            </a:xfrm>
            <a:custGeom>
              <a:avLst/>
              <a:gdLst>
                <a:gd name="T0" fmla="*/ 167 w 258"/>
                <a:gd name="T1" fmla="*/ 1 h 260"/>
                <a:gd name="T2" fmla="*/ 27 w 258"/>
                <a:gd name="T3" fmla="*/ 65 h 260"/>
                <a:gd name="T4" fmla="*/ 26 w 258"/>
                <a:gd name="T5" fmla="*/ 212 h 260"/>
                <a:gd name="T6" fmla="*/ 163 w 258"/>
                <a:gd name="T7" fmla="*/ 245 h 260"/>
                <a:gd name="T8" fmla="*/ 257 w 258"/>
                <a:gd name="T9" fmla="*/ 148 h 260"/>
                <a:gd name="T10" fmla="*/ 234 w 258"/>
                <a:gd name="T11" fmla="*/ 60 h 260"/>
                <a:gd name="T12" fmla="*/ 178 w 258"/>
                <a:gd name="T13" fmla="*/ 19 h 260"/>
                <a:gd name="T14" fmla="*/ 178 w 258"/>
                <a:gd name="T15" fmla="*/ 31 h 260"/>
                <a:gd name="T16" fmla="*/ 236 w 258"/>
                <a:gd name="T17" fmla="*/ 99 h 260"/>
                <a:gd name="T18" fmla="*/ 239 w 258"/>
                <a:gd name="T19" fmla="*/ 181 h 260"/>
                <a:gd name="T20" fmla="*/ 170 w 258"/>
                <a:gd name="T21" fmla="*/ 230 h 260"/>
                <a:gd name="T22" fmla="*/ 82 w 258"/>
                <a:gd name="T23" fmla="*/ 238 h 260"/>
                <a:gd name="T24" fmla="*/ 25 w 258"/>
                <a:gd name="T25" fmla="*/ 96 h 260"/>
                <a:gd name="T26" fmla="*/ 167 w 258"/>
                <a:gd name="T27" fmla="*/ 13 h 260"/>
                <a:gd name="T28" fmla="*/ 167 w 258"/>
                <a:gd name="T29" fmla="*/ 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8" h="260">
                  <a:moveTo>
                    <a:pt x="167" y="1"/>
                  </a:moveTo>
                  <a:cubicBezTo>
                    <a:pt x="115" y="6"/>
                    <a:pt x="59" y="19"/>
                    <a:pt x="27" y="65"/>
                  </a:cubicBezTo>
                  <a:cubicBezTo>
                    <a:pt x="0" y="104"/>
                    <a:pt x="0" y="172"/>
                    <a:pt x="26" y="212"/>
                  </a:cubicBezTo>
                  <a:cubicBezTo>
                    <a:pt x="56" y="258"/>
                    <a:pt x="116" y="260"/>
                    <a:pt x="163" y="245"/>
                  </a:cubicBezTo>
                  <a:cubicBezTo>
                    <a:pt x="209" y="230"/>
                    <a:pt x="258" y="204"/>
                    <a:pt x="257" y="148"/>
                  </a:cubicBezTo>
                  <a:cubicBezTo>
                    <a:pt x="257" y="118"/>
                    <a:pt x="246" y="87"/>
                    <a:pt x="234" y="60"/>
                  </a:cubicBezTo>
                  <a:cubicBezTo>
                    <a:pt x="224" y="37"/>
                    <a:pt x="206" y="16"/>
                    <a:pt x="178" y="19"/>
                  </a:cubicBezTo>
                  <a:cubicBezTo>
                    <a:pt x="170" y="19"/>
                    <a:pt x="170" y="31"/>
                    <a:pt x="178" y="31"/>
                  </a:cubicBezTo>
                  <a:cubicBezTo>
                    <a:pt x="215" y="27"/>
                    <a:pt x="227" y="71"/>
                    <a:pt x="236" y="99"/>
                  </a:cubicBezTo>
                  <a:cubicBezTo>
                    <a:pt x="244" y="125"/>
                    <a:pt x="251" y="156"/>
                    <a:pt x="239" y="181"/>
                  </a:cubicBezTo>
                  <a:cubicBezTo>
                    <a:pt x="226" y="207"/>
                    <a:pt x="196" y="220"/>
                    <a:pt x="170" y="230"/>
                  </a:cubicBezTo>
                  <a:cubicBezTo>
                    <a:pt x="142" y="240"/>
                    <a:pt x="111" y="246"/>
                    <a:pt x="82" y="238"/>
                  </a:cubicBezTo>
                  <a:cubicBezTo>
                    <a:pt x="24" y="222"/>
                    <a:pt x="8" y="148"/>
                    <a:pt x="25" y="96"/>
                  </a:cubicBezTo>
                  <a:cubicBezTo>
                    <a:pt x="44" y="36"/>
                    <a:pt x="112" y="19"/>
                    <a:pt x="167" y="13"/>
                  </a:cubicBezTo>
                  <a:cubicBezTo>
                    <a:pt x="175" y="12"/>
                    <a:pt x="175" y="0"/>
                    <a:pt x="1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îsḷidê">
              <a:extLst>
                <a:ext uri="{FF2B5EF4-FFF2-40B4-BE49-F238E27FC236}">
                  <a16:creationId xmlns:a16="http://schemas.microsoft.com/office/drawing/2014/main" id="{FD4BEBF1-C0F7-4D0B-9F39-CB3BB84D370B}"/>
                </a:ext>
              </a:extLst>
            </p:cNvPr>
            <p:cNvSpPr/>
            <p:nvPr/>
          </p:nvSpPr>
          <p:spPr bwMode="auto">
            <a:xfrm>
              <a:off x="6992576" y="2964818"/>
              <a:ext cx="443971" cy="448053"/>
            </a:xfrm>
            <a:custGeom>
              <a:avLst/>
              <a:gdLst>
                <a:gd name="T0" fmla="*/ 167 w 258"/>
                <a:gd name="T1" fmla="*/ 1 h 260"/>
                <a:gd name="T2" fmla="*/ 27 w 258"/>
                <a:gd name="T3" fmla="*/ 65 h 260"/>
                <a:gd name="T4" fmla="*/ 26 w 258"/>
                <a:gd name="T5" fmla="*/ 212 h 260"/>
                <a:gd name="T6" fmla="*/ 163 w 258"/>
                <a:gd name="T7" fmla="*/ 245 h 260"/>
                <a:gd name="T8" fmla="*/ 257 w 258"/>
                <a:gd name="T9" fmla="*/ 148 h 260"/>
                <a:gd name="T10" fmla="*/ 234 w 258"/>
                <a:gd name="T11" fmla="*/ 60 h 260"/>
                <a:gd name="T12" fmla="*/ 178 w 258"/>
                <a:gd name="T13" fmla="*/ 19 h 260"/>
                <a:gd name="T14" fmla="*/ 178 w 258"/>
                <a:gd name="T15" fmla="*/ 31 h 260"/>
                <a:gd name="T16" fmla="*/ 236 w 258"/>
                <a:gd name="T17" fmla="*/ 99 h 260"/>
                <a:gd name="T18" fmla="*/ 239 w 258"/>
                <a:gd name="T19" fmla="*/ 181 h 260"/>
                <a:gd name="T20" fmla="*/ 170 w 258"/>
                <a:gd name="T21" fmla="*/ 230 h 260"/>
                <a:gd name="T22" fmla="*/ 82 w 258"/>
                <a:gd name="T23" fmla="*/ 238 h 260"/>
                <a:gd name="T24" fmla="*/ 25 w 258"/>
                <a:gd name="T25" fmla="*/ 96 h 260"/>
                <a:gd name="T26" fmla="*/ 167 w 258"/>
                <a:gd name="T27" fmla="*/ 13 h 260"/>
                <a:gd name="T28" fmla="*/ 167 w 258"/>
                <a:gd name="T29" fmla="*/ 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8" h="260">
                  <a:moveTo>
                    <a:pt x="167" y="1"/>
                  </a:moveTo>
                  <a:cubicBezTo>
                    <a:pt x="115" y="6"/>
                    <a:pt x="59" y="19"/>
                    <a:pt x="27" y="65"/>
                  </a:cubicBezTo>
                  <a:cubicBezTo>
                    <a:pt x="0" y="104"/>
                    <a:pt x="0" y="172"/>
                    <a:pt x="26" y="212"/>
                  </a:cubicBezTo>
                  <a:cubicBezTo>
                    <a:pt x="56" y="258"/>
                    <a:pt x="116" y="260"/>
                    <a:pt x="163" y="245"/>
                  </a:cubicBezTo>
                  <a:cubicBezTo>
                    <a:pt x="209" y="230"/>
                    <a:pt x="258" y="204"/>
                    <a:pt x="257" y="148"/>
                  </a:cubicBezTo>
                  <a:cubicBezTo>
                    <a:pt x="257" y="118"/>
                    <a:pt x="246" y="87"/>
                    <a:pt x="234" y="60"/>
                  </a:cubicBezTo>
                  <a:cubicBezTo>
                    <a:pt x="224" y="37"/>
                    <a:pt x="206" y="16"/>
                    <a:pt x="178" y="19"/>
                  </a:cubicBezTo>
                  <a:cubicBezTo>
                    <a:pt x="170" y="19"/>
                    <a:pt x="170" y="31"/>
                    <a:pt x="178" y="31"/>
                  </a:cubicBezTo>
                  <a:cubicBezTo>
                    <a:pt x="215" y="27"/>
                    <a:pt x="227" y="71"/>
                    <a:pt x="236" y="99"/>
                  </a:cubicBezTo>
                  <a:cubicBezTo>
                    <a:pt x="244" y="125"/>
                    <a:pt x="251" y="156"/>
                    <a:pt x="239" y="181"/>
                  </a:cubicBezTo>
                  <a:cubicBezTo>
                    <a:pt x="226" y="207"/>
                    <a:pt x="196" y="220"/>
                    <a:pt x="170" y="230"/>
                  </a:cubicBezTo>
                  <a:cubicBezTo>
                    <a:pt x="142" y="240"/>
                    <a:pt x="111" y="246"/>
                    <a:pt x="82" y="238"/>
                  </a:cubicBezTo>
                  <a:cubicBezTo>
                    <a:pt x="24" y="222"/>
                    <a:pt x="8" y="148"/>
                    <a:pt x="25" y="96"/>
                  </a:cubicBezTo>
                  <a:cubicBezTo>
                    <a:pt x="44" y="36"/>
                    <a:pt x="112" y="19"/>
                    <a:pt x="167" y="13"/>
                  </a:cubicBezTo>
                  <a:cubicBezTo>
                    <a:pt x="175" y="12"/>
                    <a:pt x="175" y="0"/>
                    <a:pt x="1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îṣļiḓé">
              <a:extLst>
                <a:ext uri="{FF2B5EF4-FFF2-40B4-BE49-F238E27FC236}">
                  <a16:creationId xmlns:a16="http://schemas.microsoft.com/office/drawing/2014/main" id="{D2E1EB99-3AB3-48C4-BDD2-A3CC7B581939}"/>
                </a:ext>
              </a:extLst>
            </p:cNvPr>
            <p:cNvSpPr/>
            <p:nvPr/>
          </p:nvSpPr>
          <p:spPr bwMode="auto">
            <a:xfrm>
              <a:off x="6999720" y="2011556"/>
              <a:ext cx="300063" cy="435806"/>
            </a:xfrm>
            <a:custGeom>
              <a:avLst/>
              <a:gdLst>
                <a:gd name="T0" fmla="*/ 5 w 174"/>
                <a:gd name="T1" fmla="*/ 208 h 253"/>
                <a:gd name="T2" fmla="*/ 43 w 174"/>
                <a:gd name="T3" fmla="*/ 251 h 253"/>
                <a:gd name="T4" fmla="*/ 51 w 174"/>
                <a:gd name="T5" fmla="*/ 251 h 253"/>
                <a:gd name="T6" fmla="*/ 53 w 174"/>
                <a:gd name="T7" fmla="*/ 248 h 253"/>
                <a:gd name="T8" fmla="*/ 61 w 174"/>
                <a:gd name="T9" fmla="*/ 183 h 253"/>
                <a:gd name="T10" fmla="*/ 78 w 174"/>
                <a:gd name="T11" fmla="*/ 117 h 253"/>
                <a:gd name="T12" fmla="*/ 168 w 174"/>
                <a:gd name="T13" fmla="*/ 14 h 253"/>
                <a:gd name="T14" fmla="*/ 161 w 174"/>
                <a:gd name="T15" fmla="*/ 4 h 253"/>
                <a:gd name="T16" fmla="*/ 71 w 174"/>
                <a:gd name="T17" fmla="*/ 104 h 253"/>
                <a:gd name="T18" fmla="*/ 51 w 174"/>
                <a:gd name="T19" fmla="*/ 167 h 253"/>
                <a:gd name="T20" fmla="*/ 41 w 174"/>
                <a:gd name="T21" fmla="*/ 245 h 253"/>
                <a:gd name="T22" fmla="*/ 51 w 174"/>
                <a:gd name="T23" fmla="*/ 242 h 253"/>
                <a:gd name="T24" fmla="*/ 13 w 174"/>
                <a:gd name="T25" fmla="*/ 199 h 253"/>
                <a:gd name="T26" fmla="*/ 5 w 174"/>
                <a:gd name="T27" fmla="*/ 20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4" h="253">
                  <a:moveTo>
                    <a:pt x="5" y="208"/>
                  </a:moveTo>
                  <a:cubicBezTo>
                    <a:pt x="43" y="251"/>
                    <a:pt x="43" y="251"/>
                    <a:pt x="43" y="251"/>
                  </a:cubicBezTo>
                  <a:cubicBezTo>
                    <a:pt x="45" y="253"/>
                    <a:pt x="49" y="253"/>
                    <a:pt x="51" y="251"/>
                  </a:cubicBezTo>
                  <a:cubicBezTo>
                    <a:pt x="52" y="250"/>
                    <a:pt x="52" y="249"/>
                    <a:pt x="53" y="248"/>
                  </a:cubicBezTo>
                  <a:cubicBezTo>
                    <a:pt x="61" y="227"/>
                    <a:pt x="59" y="205"/>
                    <a:pt x="61" y="183"/>
                  </a:cubicBezTo>
                  <a:cubicBezTo>
                    <a:pt x="63" y="160"/>
                    <a:pt x="69" y="138"/>
                    <a:pt x="78" y="117"/>
                  </a:cubicBezTo>
                  <a:cubicBezTo>
                    <a:pt x="96" y="74"/>
                    <a:pt x="128" y="39"/>
                    <a:pt x="168" y="14"/>
                  </a:cubicBezTo>
                  <a:cubicBezTo>
                    <a:pt x="174" y="10"/>
                    <a:pt x="168" y="0"/>
                    <a:pt x="161" y="4"/>
                  </a:cubicBezTo>
                  <a:cubicBezTo>
                    <a:pt x="122" y="28"/>
                    <a:pt x="91" y="62"/>
                    <a:pt x="71" y="104"/>
                  </a:cubicBezTo>
                  <a:cubicBezTo>
                    <a:pt x="61" y="124"/>
                    <a:pt x="55" y="145"/>
                    <a:pt x="51" y="167"/>
                  </a:cubicBezTo>
                  <a:cubicBezTo>
                    <a:pt x="47" y="193"/>
                    <a:pt x="51" y="220"/>
                    <a:pt x="41" y="245"/>
                  </a:cubicBezTo>
                  <a:cubicBezTo>
                    <a:pt x="51" y="242"/>
                    <a:pt x="51" y="242"/>
                    <a:pt x="51" y="242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8" y="194"/>
                    <a:pt x="0" y="202"/>
                    <a:pt x="5" y="20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îṩľïdê">
              <a:extLst>
                <a:ext uri="{FF2B5EF4-FFF2-40B4-BE49-F238E27FC236}">
                  <a16:creationId xmlns:a16="http://schemas.microsoft.com/office/drawing/2014/main" id="{4887566D-17E1-48FD-B9B6-819E9A7E7FC9}"/>
                </a:ext>
              </a:extLst>
            </p:cNvPr>
            <p:cNvSpPr/>
            <p:nvPr/>
          </p:nvSpPr>
          <p:spPr bwMode="auto">
            <a:xfrm>
              <a:off x="5912757" y="3242428"/>
              <a:ext cx="1089005" cy="34701"/>
            </a:xfrm>
            <a:custGeom>
              <a:avLst/>
              <a:gdLst>
                <a:gd name="T0" fmla="*/ 8 w 633"/>
                <a:gd name="T1" fmla="*/ 20 h 20"/>
                <a:gd name="T2" fmla="*/ 627 w 633"/>
                <a:gd name="T3" fmla="*/ 16 h 20"/>
                <a:gd name="T4" fmla="*/ 633 w 633"/>
                <a:gd name="T5" fmla="*/ 10 h 20"/>
                <a:gd name="T6" fmla="*/ 627 w 633"/>
                <a:gd name="T7" fmla="*/ 4 h 20"/>
                <a:gd name="T8" fmla="*/ 8 w 633"/>
                <a:gd name="T9" fmla="*/ 8 h 20"/>
                <a:gd name="T10" fmla="*/ 8 w 633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3" h="20">
                  <a:moveTo>
                    <a:pt x="8" y="20"/>
                  </a:moveTo>
                  <a:cubicBezTo>
                    <a:pt x="214" y="14"/>
                    <a:pt x="420" y="12"/>
                    <a:pt x="627" y="16"/>
                  </a:cubicBezTo>
                  <a:cubicBezTo>
                    <a:pt x="630" y="16"/>
                    <a:pt x="633" y="13"/>
                    <a:pt x="633" y="10"/>
                  </a:cubicBezTo>
                  <a:cubicBezTo>
                    <a:pt x="633" y="7"/>
                    <a:pt x="630" y="4"/>
                    <a:pt x="627" y="4"/>
                  </a:cubicBezTo>
                  <a:cubicBezTo>
                    <a:pt x="421" y="0"/>
                    <a:pt x="214" y="2"/>
                    <a:pt x="8" y="8"/>
                  </a:cubicBezTo>
                  <a:cubicBezTo>
                    <a:pt x="0" y="8"/>
                    <a:pt x="0" y="20"/>
                    <a:pt x="8" y="2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isľîḍê">
              <a:extLst>
                <a:ext uri="{FF2B5EF4-FFF2-40B4-BE49-F238E27FC236}">
                  <a16:creationId xmlns:a16="http://schemas.microsoft.com/office/drawing/2014/main" id="{0D63F569-1BB2-4BC2-B90D-BC3CFE33BDCD}"/>
                </a:ext>
              </a:extLst>
            </p:cNvPr>
            <p:cNvSpPr/>
            <p:nvPr/>
          </p:nvSpPr>
          <p:spPr bwMode="auto">
            <a:xfrm>
              <a:off x="7052793" y="3047489"/>
              <a:ext cx="382734" cy="208207"/>
            </a:xfrm>
            <a:custGeom>
              <a:avLst/>
              <a:gdLst>
                <a:gd name="T0" fmla="*/ 7 w 222"/>
                <a:gd name="T1" fmla="*/ 15 h 121"/>
                <a:gd name="T2" fmla="*/ 210 w 222"/>
                <a:gd name="T3" fmla="*/ 117 h 121"/>
                <a:gd name="T4" fmla="*/ 216 w 222"/>
                <a:gd name="T5" fmla="*/ 106 h 121"/>
                <a:gd name="T6" fmla="*/ 10 w 222"/>
                <a:gd name="T7" fmla="*/ 3 h 121"/>
                <a:gd name="T8" fmla="*/ 7 w 222"/>
                <a:gd name="T9" fmla="*/ 1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21">
                  <a:moveTo>
                    <a:pt x="7" y="15"/>
                  </a:moveTo>
                  <a:cubicBezTo>
                    <a:pt x="78" y="42"/>
                    <a:pt x="145" y="77"/>
                    <a:pt x="210" y="117"/>
                  </a:cubicBezTo>
                  <a:cubicBezTo>
                    <a:pt x="216" y="121"/>
                    <a:pt x="222" y="110"/>
                    <a:pt x="216" y="106"/>
                  </a:cubicBezTo>
                  <a:cubicBezTo>
                    <a:pt x="151" y="66"/>
                    <a:pt x="82" y="31"/>
                    <a:pt x="10" y="3"/>
                  </a:cubicBezTo>
                  <a:cubicBezTo>
                    <a:pt x="3" y="0"/>
                    <a:pt x="0" y="12"/>
                    <a:pt x="7" y="1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ïṡlíḍé">
              <a:extLst>
                <a:ext uri="{FF2B5EF4-FFF2-40B4-BE49-F238E27FC236}">
                  <a16:creationId xmlns:a16="http://schemas.microsoft.com/office/drawing/2014/main" id="{928127C7-25DF-4128-9307-7D9D07A3BC74}"/>
                </a:ext>
              </a:extLst>
            </p:cNvPr>
            <p:cNvSpPr/>
            <p:nvPr/>
          </p:nvSpPr>
          <p:spPr bwMode="auto">
            <a:xfrm>
              <a:off x="7082390" y="2970941"/>
              <a:ext cx="227599" cy="534806"/>
            </a:xfrm>
            <a:custGeom>
              <a:avLst/>
              <a:gdLst>
                <a:gd name="T0" fmla="*/ 118 w 132"/>
                <a:gd name="T1" fmla="*/ 5 h 311"/>
                <a:gd name="T2" fmla="*/ 0 w 132"/>
                <a:gd name="T3" fmla="*/ 304 h 311"/>
                <a:gd name="T4" fmla="*/ 12 w 132"/>
                <a:gd name="T5" fmla="*/ 304 h 311"/>
                <a:gd name="T6" fmla="*/ 127 w 132"/>
                <a:gd name="T7" fmla="*/ 14 h 311"/>
                <a:gd name="T8" fmla="*/ 118 w 132"/>
                <a:gd name="T9" fmla="*/ 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11">
                  <a:moveTo>
                    <a:pt x="118" y="5"/>
                  </a:moveTo>
                  <a:cubicBezTo>
                    <a:pt x="47" y="89"/>
                    <a:pt x="5" y="194"/>
                    <a:pt x="0" y="304"/>
                  </a:cubicBezTo>
                  <a:cubicBezTo>
                    <a:pt x="0" y="311"/>
                    <a:pt x="12" y="311"/>
                    <a:pt x="12" y="304"/>
                  </a:cubicBezTo>
                  <a:cubicBezTo>
                    <a:pt x="17" y="197"/>
                    <a:pt x="57" y="95"/>
                    <a:pt x="127" y="14"/>
                  </a:cubicBezTo>
                  <a:cubicBezTo>
                    <a:pt x="132" y="8"/>
                    <a:pt x="123" y="0"/>
                    <a:pt x="118" y="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îşḷíḓè">
              <a:extLst>
                <a:ext uri="{FF2B5EF4-FFF2-40B4-BE49-F238E27FC236}">
                  <a16:creationId xmlns:a16="http://schemas.microsoft.com/office/drawing/2014/main" id="{AA5E3ABA-9915-4D17-A1E1-E09149E8F306}"/>
                </a:ext>
              </a:extLst>
            </p:cNvPr>
            <p:cNvSpPr/>
            <p:nvPr/>
          </p:nvSpPr>
          <p:spPr bwMode="auto">
            <a:xfrm>
              <a:off x="4521649" y="3167922"/>
              <a:ext cx="984901" cy="174527"/>
            </a:xfrm>
            <a:custGeom>
              <a:avLst/>
              <a:gdLst>
                <a:gd name="T0" fmla="*/ 6 w 572"/>
                <a:gd name="T1" fmla="*/ 20 h 101"/>
                <a:gd name="T2" fmla="*/ 453 w 572"/>
                <a:gd name="T3" fmla="*/ 14 h 101"/>
                <a:gd name="T4" fmla="*/ 505 w 572"/>
                <a:gd name="T5" fmla="*/ 13 h 101"/>
                <a:gd name="T6" fmla="*/ 532 w 572"/>
                <a:gd name="T7" fmla="*/ 13 h 101"/>
                <a:gd name="T8" fmla="*/ 554 w 572"/>
                <a:gd name="T9" fmla="*/ 37 h 101"/>
                <a:gd name="T10" fmla="*/ 513 w 572"/>
                <a:gd name="T11" fmla="*/ 65 h 101"/>
                <a:gd name="T12" fmla="*/ 457 w 572"/>
                <a:gd name="T13" fmla="*/ 67 h 101"/>
                <a:gd name="T14" fmla="*/ 231 w 572"/>
                <a:gd name="T15" fmla="*/ 77 h 101"/>
                <a:gd name="T16" fmla="*/ 109 w 572"/>
                <a:gd name="T17" fmla="*/ 83 h 101"/>
                <a:gd name="T18" fmla="*/ 20 w 572"/>
                <a:gd name="T19" fmla="*/ 19 h 101"/>
                <a:gd name="T20" fmla="*/ 8 w 572"/>
                <a:gd name="T21" fmla="*/ 15 h 101"/>
                <a:gd name="T22" fmla="*/ 37 w 572"/>
                <a:gd name="T23" fmla="*/ 82 h 101"/>
                <a:gd name="T24" fmla="*/ 148 w 572"/>
                <a:gd name="T25" fmla="*/ 93 h 101"/>
                <a:gd name="T26" fmla="*/ 425 w 572"/>
                <a:gd name="T27" fmla="*/ 80 h 101"/>
                <a:gd name="T28" fmla="*/ 493 w 572"/>
                <a:gd name="T29" fmla="*/ 77 h 101"/>
                <a:gd name="T30" fmla="*/ 550 w 572"/>
                <a:gd name="T31" fmla="*/ 72 h 101"/>
                <a:gd name="T32" fmla="*/ 560 w 572"/>
                <a:gd name="T33" fmla="*/ 10 h 101"/>
                <a:gd name="T34" fmla="*/ 536 w 572"/>
                <a:gd name="T35" fmla="*/ 1 h 101"/>
                <a:gd name="T36" fmla="*/ 461 w 572"/>
                <a:gd name="T37" fmla="*/ 2 h 101"/>
                <a:gd name="T38" fmla="*/ 323 w 572"/>
                <a:gd name="T39" fmla="*/ 3 h 101"/>
                <a:gd name="T40" fmla="*/ 6 w 572"/>
                <a:gd name="T41" fmla="*/ 7 h 101"/>
                <a:gd name="T42" fmla="*/ 0 w 572"/>
                <a:gd name="T43" fmla="*/ 14 h 101"/>
                <a:gd name="T44" fmla="*/ 6 w 572"/>
                <a:gd name="T45" fmla="*/ 19 h 101"/>
                <a:gd name="T46" fmla="*/ 6 w 572"/>
                <a:gd name="T47" fmla="*/ 2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2" h="101">
                  <a:moveTo>
                    <a:pt x="6" y="20"/>
                  </a:moveTo>
                  <a:cubicBezTo>
                    <a:pt x="453" y="14"/>
                    <a:pt x="453" y="14"/>
                    <a:pt x="453" y="14"/>
                  </a:cubicBezTo>
                  <a:cubicBezTo>
                    <a:pt x="505" y="13"/>
                    <a:pt x="505" y="13"/>
                    <a:pt x="505" y="13"/>
                  </a:cubicBezTo>
                  <a:cubicBezTo>
                    <a:pt x="514" y="13"/>
                    <a:pt x="523" y="13"/>
                    <a:pt x="532" y="13"/>
                  </a:cubicBezTo>
                  <a:cubicBezTo>
                    <a:pt x="545" y="13"/>
                    <a:pt x="554" y="23"/>
                    <a:pt x="554" y="37"/>
                  </a:cubicBezTo>
                  <a:cubicBezTo>
                    <a:pt x="553" y="65"/>
                    <a:pt x="536" y="64"/>
                    <a:pt x="513" y="65"/>
                  </a:cubicBezTo>
                  <a:cubicBezTo>
                    <a:pt x="457" y="67"/>
                    <a:pt x="457" y="67"/>
                    <a:pt x="457" y="67"/>
                  </a:cubicBezTo>
                  <a:cubicBezTo>
                    <a:pt x="231" y="77"/>
                    <a:pt x="231" y="77"/>
                    <a:pt x="231" y="77"/>
                  </a:cubicBezTo>
                  <a:cubicBezTo>
                    <a:pt x="190" y="79"/>
                    <a:pt x="150" y="81"/>
                    <a:pt x="109" y="83"/>
                  </a:cubicBezTo>
                  <a:cubicBezTo>
                    <a:pt x="73" y="84"/>
                    <a:pt x="3" y="72"/>
                    <a:pt x="20" y="19"/>
                  </a:cubicBezTo>
                  <a:cubicBezTo>
                    <a:pt x="22" y="11"/>
                    <a:pt x="10" y="8"/>
                    <a:pt x="8" y="15"/>
                  </a:cubicBezTo>
                  <a:cubicBezTo>
                    <a:pt x="0" y="42"/>
                    <a:pt x="14" y="68"/>
                    <a:pt x="37" y="82"/>
                  </a:cubicBezTo>
                  <a:cubicBezTo>
                    <a:pt x="69" y="101"/>
                    <a:pt x="112" y="95"/>
                    <a:pt x="148" y="93"/>
                  </a:cubicBezTo>
                  <a:cubicBezTo>
                    <a:pt x="425" y="80"/>
                    <a:pt x="425" y="80"/>
                    <a:pt x="425" y="80"/>
                  </a:cubicBezTo>
                  <a:cubicBezTo>
                    <a:pt x="493" y="77"/>
                    <a:pt x="493" y="77"/>
                    <a:pt x="493" y="77"/>
                  </a:cubicBezTo>
                  <a:cubicBezTo>
                    <a:pt x="510" y="77"/>
                    <a:pt x="534" y="80"/>
                    <a:pt x="550" y="72"/>
                  </a:cubicBezTo>
                  <a:cubicBezTo>
                    <a:pt x="569" y="63"/>
                    <a:pt x="572" y="25"/>
                    <a:pt x="560" y="10"/>
                  </a:cubicBezTo>
                  <a:cubicBezTo>
                    <a:pt x="554" y="2"/>
                    <a:pt x="546" y="1"/>
                    <a:pt x="536" y="1"/>
                  </a:cubicBezTo>
                  <a:cubicBezTo>
                    <a:pt x="511" y="0"/>
                    <a:pt x="486" y="1"/>
                    <a:pt x="461" y="2"/>
                  </a:cubicBezTo>
                  <a:cubicBezTo>
                    <a:pt x="323" y="3"/>
                    <a:pt x="323" y="3"/>
                    <a:pt x="323" y="3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3" y="8"/>
                    <a:pt x="0" y="10"/>
                    <a:pt x="0" y="14"/>
                  </a:cubicBezTo>
                  <a:cubicBezTo>
                    <a:pt x="0" y="17"/>
                    <a:pt x="3" y="19"/>
                    <a:pt x="6" y="19"/>
                  </a:cubicBezTo>
                  <a:lnTo>
                    <a:pt x="6" y="2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ísľîďe">
              <a:extLst>
                <a:ext uri="{FF2B5EF4-FFF2-40B4-BE49-F238E27FC236}">
                  <a16:creationId xmlns:a16="http://schemas.microsoft.com/office/drawing/2014/main" id="{1772CD3A-28EA-49A8-AE06-75FD78643A23}"/>
                </a:ext>
              </a:extLst>
            </p:cNvPr>
            <p:cNvSpPr/>
            <p:nvPr/>
          </p:nvSpPr>
          <p:spPr bwMode="auto">
            <a:xfrm>
              <a:off x="6570038" y="3603728"/>
              <a:ext cx="223517" cy="253115"/>
            </a:xfrm>
            <a:custGeom>
              <a:avLst/>
              <a:gdLst>
                <a:gd name="T0" fmla="*/ 219 w 219"/>
                <a:gd name="T1" fmla="*/ 132 h 248"/>
                <a:gd name="T2" fmla="*/ 0 w 219"/>
                <a:gd name="T3" fmla="*/ 0 h 248"/>
                <a:gd name="T4" fmla="*/ 64 w 219"/>
                <a:gd name="T5" fmla="*/ 248 h 248"/>
                <a:gd name="T6" fmla="*/ 103 w 219"/>
                <a:gd name="T7" fmla="*/ 157 h 248"/>
                <a:gd name="T8" fmla="*/ 167 w 219"/>
                <a:gd name="T9" fmla="*/ 243 h 248"/>
                <a:gd name="T10" fmla="*/ 185 w 219"/>
                <a:gd name="T11" fmla="*/ 229 h 248"/>
                <a:gd name="T12" fmla="*/ 121 w 219"/>
                <a:gd name="T13" fmla="*/ 143 h 248"/>
                <a:gd name="T14" fmla="*/ 219 w 219"/>
                <a:gd name="T15" fmla="*/ 13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48">
                  <a:moveTo>
                    <a:pt x="219" y="132"/>
                  </a:moveTo>
                  <a:lnTo>
                    <a:pt x="0" y="0"/>
                  </a:lnTo>
                  <a:lnTo>
                    <a:pt x="64" y="248"/>
                  </a:lnTo>
                  <a:lnTo>
                    <a:pt x="103" y="157"/>
                  </a:lnTo>
                  <a:lnTo>
                    <a:pt x="167" y="243"/>
                  </a:lnTo>
                  <a:lnTo>
                    <a:pt x="185" y="229"/>
                  </a:lnTo>
                  <a:lnTo>
                    <a:pt x="121" y="143"/>
                  </a:lnTo>
                  <a:lnTo>
                    <a:pt x="219" y="132"/>
                  </a:lnTo>
                  <a:close/>
                </a:path>
              </a:pathLst>
            </a:cu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îş1ïḑê">
              <a:extLst>
                <a:ext uri="{FF2B5EF4-FFF2-40B4-BE49-F238E27FC236}">
                  <a16:creationId xmlns:a16="http://schemas.microsoft.com/office/drawing/2014/main" id="{9AE91C50-3214-42A5-8746-642370DD3AA7}"/>
                </a:ext>
              </a:extLst>
            </p:cNvPr>
            <p:cNvSpPr/>
            <p:nvPr/>
          </p:nvSpPr>
          <p:spPr bwMode="auto">
            <a:xfrm>
              <a:off x="6748647" y="3882359"/>
              <a:ext cx="378651" cy="130639"/>
            </a:xfrm>
            <a:prstGeom prst="rect">
              <a:avLst/>
            </a:prstGeom>
            <a:solidFill>
              <a:srgbClr val="6C6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iśľïďê">
              <a:extLst>
                <a:ext uri="{FF2B5EF4-FFF2-40B4-BE49-F238E27FC236}">
                  <a16:creationId xmlns:a16="http://schemas.microsoft.com/office/drawing/2014/main" id="{0C056163-9E9B-4E9E-AE87-6701B9D3E039}"/>
                </a:ext>
              </a:extLst>
            </p:cNvPr>
            <p:cNvSpPr/>
            <p:nvPr/>
          </p:nvSpPr>
          <p:spPr bwMode="auto">
            <a:xfrm>
              <a:off x="5469807" y="2537178"/>
              <a:ext cx="223517" cy="252094"/>
            </a:xfrm>
            <a:custGeom>
              <a:avLst/>
              <a:gdLst>
                <a:gd name="T0" fmla="*/ 0 w 219"/>
                <a:gd name="T1" fmla="*/ 131 h 247"/>
                <a:gd name="T2" fmla="*/ 219 w 219"/>
                <a:gd name="T3" fmla="*/ 0 h 247"/>
                <a:gd name="T4" fmla="*/ 155 w 219"/>
                <a:gd name="T5" fmla="*/ 247 h 247"/>
                <a:gd name="T6" fmla="*/ 117 w 219"/>
                <a:gd name="T7" fmla="*/ 156 h 247"/>
                <a:gd name="T8" fmla="*/ 53 w 219"/>
                <a:gd name="T9" fmla="*/ 242 h 247"/>
                <a:gd name="T10" fmla="*/ 34 w 219"/>
                <a:gd name="T11" fmla="*/ 229 h 247"/>
                <a:gd name="T12" fmla="*/ 98 w 219"/>
                <a:gd name="T13" fmla="*/ 143 h 247"/>
                <a:gd name="T14" fmla="*/ 0 w 219"/>
                <a:gd name="T15" fmla="*/ 131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47">
                  <a:moveTo>
                    <a:pt x="0" y="131"/>
                  </a:moveTo>
                  <a:lnTo>
                    <a:pt x="219" y="0"/>
                  </a:lnTo>
                  <a:lnTo>
                    <a:pt x="155" y="247"/>
                  </a:lnTo>
                  <a:lnTo>
                    <a:pt x="117" y="156"/>
                  </a:lnTo>
                  <a:lnTo>
                    <a:pt x="53" y="242"/>
                  </a:lnTo>
                  <a:lnTo>
                    <a:pt x="34" y="229"/>
                  </a:lnTo>
                  <a:lnTo>
                    <a:pt x="98" y="143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îşḷïḋê">
              <a:extLst>
                <a:ext uri="{FF2B5EF4-FFF2-40B4-BE49-F238E27FC236}">
                  <a16:creationId xmlns:a16="http://schemas.microsoft.com/office/drawing/2014/main" id="{E660ED02-DD17-416E-AE25-1BF7D729A159}"/>
                </a:ext>
              </a:extLst>
            </p:cNvPr>
            <p:cNvSpPr/>
            <p:nvPr/>
          </p:nvSpPr>
          <p:spPr bwMode="auto">
            <a:xfrm>
              <a:off x="5138105" y="2822951"/>
              <a:ext cx="378651" cy="130639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5" name="对话气泡: 圆角矩形 94">
            <a:extLst>
              <a:ext uri="{FF2B5EF4-FFF2-40B4-BE49-F238E27FC236}">
                <a16:creationId xmlns:a16="http://schemas.microsoft.com/office/drawing/2014/main" id="{D2EFB147-98EB-4636-AE24-A51E21F44CCC}"/>
              </a:ext>
            </a:extLst>
          </p:cNvPr>
          <p:cNvSpPr/>
          <p:nvPr/>
        </p:nvSpPr>
        <p:spPr>
          <a:xfrm>
            <a:off x="128082" y="1514963"/>
            <a:ext cx="3104196" cy="1485407"/>
          </a:xfrm>
          <a:prstGeom prst="wedgeRoundRectCallout">
            <a:avLst>
              <a:gd name="adj1" fmla="val 47588"/>
              <a:gd name="adj2" fmla="val 80830"/>
              <a:gd name="adj3" fmla="val 16667"/>
            </a:avLst>
          </a:prstGeom>
          <a:noFill/>
          <a:ln w="28575">
            <a:solidFill>
              <a:srgbClr val="003F8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671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0D2E0-F373-4358-862B-23B9F849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3DBD51-8EBC-4EFF-9432-8CAFA7BF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209637-8F68-46ED-9510-C68B6E024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You have a job.</a:t>
            </a:r>
            <a:endParaRPr lang="zh-CN" altLang="en-US" dirty="0"/>
          </a:p>
        </p:txBody>
      </p:sp>
      <p:grpSp>
        <p:nvGrpSpPr>
          <p:cNvPr id="24" name="e40c39ee-0193-4447-bb70-c2b132c3749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0E3C99B-2ECB-493E-8722-29A8E17C0D63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987528" y="2956688"/>
            <a:ext cx="4216944" cy="2715636"/>
            <a:chOff x="3265488" y="1597026"/>
            <a:chExt cx="5645150" cy="3635375"/>
          </a:xfrm>
        </p:grpSpPr>
        <p:sp>
          <p:nvSpPr>
            <p:cNvPr id="27" name="ïś1ïḍe">
              <a:extLst>
                <a:ext uri="{FF2B5EF4-FFF2-40B4-BE49-F238E27FC236}">
                  <a16:creationId xmlns:a16="http://schemas.microsoft.com/office/drawing/2014/main" id="{4F09B79B-65C5-412E-978F-6C7120D1DE4D}"/>
                </a:ext>
              </a:extLst>
            </p:cNvPr>
            <p:cNvSpPr/>
            <p:nvPr/>
          </p:nvSpPr>
          <p:spPr bwMode="auto">
            <a:xfrm>
              <a:off x="6934200" y="3684588"/>
              <a:ext cx="517525" cy="42863"/>
            </a:xfrm>
            <a:custGeom>
              <a:avLst/>
              <a:gdLst>
                <a:gd name="T0" fmla="*/ 1 w 157"/>
                <a:gd name="T1" fmla="*/ 10 h 13"/>
                <a:gd name="T2" fmla="*/ 1 w 157"/>
                <a:gd name="T3" fmla="*/ 0 h 13"/>
                <a:gd name="T4" fmla="*/ 22 w 157"/>
                <a:gd name="T5" fmla="*/ 2 h 13"/>
                <a:gd name="T6" fmla="*/ 22 w 157"/>
                <a:gd name="T7" fmla="*/ 10 h 13"/>
                <a:gd name="T8" fmla="*/ 35 w 157"/>
                <a:gd name="T9" fmla="*/ 13 h 13"/>
                <a:gd name="T10" fmla="*/ 35 w 157"/>
                <a:gd name="T11" fmla="*/ 4 h 13"/>
                <a:gd name="T12" fmla="*/ 60 w 157"/>
                <a:gd name="T13" fmla="*/ 3 h 13"/>
                <a:gd name="T14" fmla="*/ 60 w 157"/>
                <a:gd name="T15" fmla="*/ 10 h 13"/>
                <a:gd name="T16" fmla="*/ 76 w 157"/>
                <a:gd name="T17" fmla="*/ 10 h 13"/>
                <a:gd name="T18" fmla="*/ 74 w 157"/>
                <a:gd name="T19" fmla="*/ 3 h 13"/>
                <a:gd name="T20" fmla="*/ 95 w 157"/>
                <a:gd name="T21" fmla="*/ 4 h 13"/>
                <a:gd name="T22" fmla="*/ 95 w 157"/>
                <a:gd name="T23" fmla="*/ 13 h 13"/>
                <a:gd name="T24" fmla="*/ 112 w 157"/>
                <a:gd name="T25" fmla="*/ 10 h 13"/>
                <a:gd name="T26" fmla="*/ 112 w 157"/>
                <a:gd name="T27" fmla="*/ 2 h 13"/>
                <a:gd name="T28" fmla="*/ 133 w 157"/>
                <a:gd name="T29" fmla="*/ 2 h 13"/>
                <a:gd name="T30" fmla="*/ 128 w 157"/>
                <a:gd name="T31" fmla="*/ 10 h 13"/>
                <a:gd name="T32" fmla="*/ 146 w 157"/>
                <a:gd name="T33" fmla="*/ 10 h 13"/>
                <a:gd name="T34" fmla="*/ 146 w 157"/>
                <a:gd name="T35" fmla="*/ 2 h 13"/>
                <a:gd name="T36" fmla="*/ 157 w 157"/>
                <a:gd name="T37" fmla="*/ 0 h 13"/>
                <a:gd name="T38" fmla="*/ 154 w 157"/>
                <a:gd name="T39" fmla="*/ 13 h 13"/>
                <a:gd name="T40" fmla="*/ 1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" y="10"/>
                  </a:moveTo>
                  <a:cubicBezTo>
                    <a:pt x="1" y="10"/>
                    <a:pt x="0" y="0"/>
                    <a:pt x="1" y="0"/>
                  </a:cubicBezTo>
                  <a:cubicBezTo>
                    <a:pt x="2" y="0"/>
                    <a:pt x="22" y="2"/>
                    <a:pt x="22" y="2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33" y="2"/>
                    <a:pt x="133" y="2"/>
                    <a:pt x="133" y="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" y="13"/>
                    <a:pt x="1" y="13"/>
                    <a:pt x="1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sļîḓê">
              <a:extLst>
                <a:ext uri="{FF2B5EF4-FFF2-40B4-BE49-F238E27FC236}">
                  <a16:creationId xmlns:a16="http://schemas.microsoft.com/office/drawing/2014/main" id="{A1F1E49D-47B8-4991-8C96-9222D6CF256D}"/>
                </a:ext>
              </a:extLst>
            </p:cNvPr>
            <p:cNvSpPr/>
            <p:nvPr/>
          </p:nvSpPr>
          <p:spPr bwMode="auto">
            <a:xfrm>
              <a:off x="6881813" y="3717926"/>
              <a:ext cx="606425" cy="88900"/>
            </a:xfrm>
            <a:custGeom>
              <a:avLst/>
              <a:gdLst>
                <a:gd name="T0" fmla="*/ 20 w 382"/>
                <a:gd name="T1" fmla="*/ 56 h 56"/>
                <a:gd name="T2" fmla="*/ 0 w 382"/>
                <a:gd name="T3" fmla="*/ 0 h 56"/>
                <a:gd name="T4" fmla="*/ 382 w 382"/>
                <a:gd name="T5" fmla="*/ 0 h 56"/>
                <a:gd name="T6" fmla="*/ 370 w 382"/>
                <a:gd name="T7" fmla="*/ 56 h 56"/>
                <a:gd name="T8" fmla="*/ 20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20" y="56"/>
                  </a:moveTo>
                  <a:lnTo>
                    <a:pt x="0" y="0"/>
                  </a:lnTo>
                  <a:lnTo>
                    <a:pt x="382" y="0"/>
                  </a:lnTo>
                  <a:lnTo>
                    <a:pt x="370" y="56"/>
                  </a:lnTo>
                  <a:lnTo>
                    <a:pt x="20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slïḍé">
              <a:extLst>
                <a:ext uri="{FF2B5EF4-FFF2-40B4-BE49-F238E27FC236}">
                  <a16:creationId xmlns:a16="http://schemas.microsoft.com/office/drawing/2014/main" id="{5405DC53-D2C0-4D30-BA9C-C3B5383A69BB}"/>
                </a:ext>
              </a:extLst>
            </p:cNvPr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  <a:gd name="T8" fmla="*/ 79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şlîḑé">
              <a:extLst>
                <a:ext uri="{FF2B5EF4-FFF2-40B4-BE49-F238E27FC236}">
                  <a16:creationId xmlns:a16="http://schemas.microsoft.com/office/drawing/2014/main" id="{0D70820F-DD48-4A06-BE21-45A24AB26788}"/>
                </a:ext>
              </a:extLst>
            </p:cNvPr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ŝ1ïḓè">
              <a:extLst>
                <a:ext uri="{FF2B5EF4-FFF2-40B4-BE49-F238E27FC236}">
                  <a16:creationId xmlns:a16="http://schemas.microsoft.com/office/drawing/2014/main" id="{50DF785E-4A35-4388-93FC-49592E6B03DD}"/>
                </a:ext>
              </a:extLst>
            </p:cNvPr>
            <p:cNvSpPr/>
            <p:nvPr/>
          </p:nvSpPr>
          <p:spPr bwMode="auto">
            <a:xfrm>
              <a:off x="6184900" y="3678238"/>
              <a:ext cx="434975" cy="128588"/>
            </a:xfrm>
            <a:custGeom>
              <a:avLst/>
              <a:gdLst>
                <a:gd name="T0" fmla="*/ 5 w 132"/>
                <a:gd name="T1" fmla="*/ 1 h 39"/>
                <a:gd name="T2" fmla="*/ 131 w 132"/>
                <a:gd name="T3" fmla="*/ 3 h 39"/>
                <a:gd name="T4" fmla="*/ 132 w 132"/>
                <a:gd name="T5" fmla="*/ 39 h 39"/>
                <a:gd name="T6" fmla="*/ 0 w 132"/>
                <a:gd name="T7" fmla="*/ 38 h 39"/>
                <a:gd name="T8" fmla="*/ 5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5" y="1"/>
                  </a:moveTo>
                  <a:cubicBezTo>
                    <a:pt x="11" y="0"/>
                    <a:pt x="131" y="3"/>
                    <a:pt x="131" y="3"/>
                  </a:cubicBezTo>
                  <a:cubicBezTo>
                    <a:pt x="132" y="39"/>
                    <a:pt x="132" y="39"/>
                    <a:pt x="132" y="39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îḍè">
              <a:extLst>
                <a:ext uri="{FF2B5EF4-FFF2-40B4-BE49-F238E27FC236}">
                  <a16:creationId xmlns:a16="http://schemas.microsoft.com/office/drawing/2014/main" id="{255F1543-BDAA-46E8-998D-203874A2BB9E}"/>
                </a:ext>
              </a:extLst>
            </p:cNvPr>
            <p:cNvSpPr/>
            <p:nvPr/>
          </p:nvSpPr>
          <p:spPr bwMode="auto">
            <a:xfrm>
              <a:off x="6178550" y="2038351"/>
              <a:ext cx="468313" cy="1401763"/>
            </a:xfrm>
            <a:custGeom>
              <a:avLst/>
              <a:gdLst>
                <a:gd name="T0" fmla="*/ 69 w 142"/>
                <a:gd name="T1" fmla="*/ 0 h 425"/>
                <a:gd name="T2" fmla="*/ 142 w 142"/>
                <a:gd name="T3" fmla="*/ 425 h 425"/>
                <a:gd name="T4" fmla="*/ 69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69" y="0"/>
                  </a:moveTo>
                  <a:cubicBezTo>
                    <a:pt x="0" y="30"/>
                    <a:pt x="13" y="378"/>
                    <a:pt x="142" y="425"/>
                  </a:cubicBezTo>
                  <a:cubicBezTo>
                    <a:pt x="90" y="200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lîḍé">
              <a:extLst>
                <a:ext uri="{FF2B5EF4-FFF2-40B4-BE49-F238E27FC236}">
                  <a16:creationId xmlns:a16="http://schemas.microsoft.com/office/drawing/2014/main" id="{D71F0515-B7D9-4FA2-B99F-B8D1E372BA73}"/>
                </a:ext>
              </a:extLst>
            </p:cNvPr>
            <p:cNvSpPr/>
            <p:nvPr/>
          </p:nvSpPr>
          <p:spPr bwMode="auto">
            <a:xfrm>
              <a:off x="6350000" y="1847851"/>
              <a:ext cx="422275" cy="1751013"/>
            </a:xfrm>
            <a:custGeom>
              <a:avLst/>
              <a:gdLst>
                <a:gd name="T0" fmla="*/ 266 w 266"/>
                <a:gd name="T1" fmla="*/ 1088 h 1103"/>
                <a:gd name="T2" fmla="*/ 173 w 266"/>
                <a:gd name="T3" fmla="*/ 1103 h 1103"/>
                <a:gd name="T4" fmla="*/ 0 w 266"/>
                <a:gd name="T5" fmla="*/ 14 h 1103"/>
                <a:gd name="T6" fmla="*/ 94 w 266"/>
                <a:gd name="T7" fmla="*/ 0 h 1103"/>
                <a:gd name="T8" fmla="*/ 266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266" y="1088"/>
                  </a:moveTo>
                  <a:lnTo>
                    <a:pt x="173" y="1103"/>
                  </a:lnTo>
                  <a:lnTo>
                    <a:pt x="0" y="14"/>
                  </a:lnTo>
                  <a:lnTo>
                    <a:pt x="94" y="0"/>
                  </a:lnTo>
                  <a:lnTo>
                    <a:pt x="266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şḻídé">
              <a:extLst>
                <a:ext uri="{FF2B5EF4-FFF2-40B4-BE49-F238E27FC236}">
                  <a16:creationId xmlns:a16="http://schemas.microsoft.com/office/drawing/2014/main" id="{D4022103-5648-4A3D-B6B3-7AD5D43F2DD7}"/>
                </a:ext>
              </a:extLst>
            </p:cNvPr>
            <p:cNvSpPr/>
            <p:nvPr/>
          </p:nvSpPr>
          <p:spPr bwMode="auto">
            <a:xfrm>
              <a:off x="4706938" y="3684588"/>
              <a:ext cx="517525" cy="42863"/>
            </a:xfrm>
            <a:custGeom>
              <a:avLst/>
              <a:gdLst>
                <a:gd name="T0" fmla="*/ 156 w 157"/>
                <a:gd name="T1" fmla="*/ 10 h 13"/>
                <a:gd name="T2" fmla="*/ 156 w 157"/>
                <a:gd name="T3" fmla="*/ 0 h 13"/>
                <a:gd name="T4" fmla="*/ 135 w 157"/>
                <a:gd name="T5" fmla="*/ 2 h 13"/>
                <a:gd name="T6" fmla="*/ 135 w 157"/>
                <a:gd name="T7" fmla="*/ 10 h 13"/>
                <a:gd name="T8" fmla="*/ 122 w 157"/>
                <a:gd name="T9" fmla="*/ 13 h 13"/>
                <a:gd name="T10" fmla="*/ 122 w 157"/>
                <a:gd name="T11" fmla="*/ 4 h 13"/>
                <a:gd name="T12" fmla="*/ 97 w 157"/>
                <a:gd name="T13" fmla="*/ 3 h 13"/>
                <a:gd name="T14" fmla="*/ 97 w 157"/>
                <a:gd name="T15" fmla="*/ 10 h 13"/>
                <a:gd name="T16" fmla="*/ 81 w 157"/>
                <a:gd name="T17" fmla="*/ 10 h 13"/>
                <a:gd name="T18" fmla="*/ 83 w 157"/>
                <a:gd name="T19" fmla="*/ 3 h 13"/>
                <a:gd name="T20" fmla="*/ 62 w 157"/>
                <a:gd name="T21" fmla="*/ 4 h 13"/>
                <a:gd name="T22" fmla="*/ 62 w 157"/>
                <a:gd name="T23" fmla="*/ 13 h 13"/>
                <a:gd name="T24" fmla="*/ 45 w 157"/>
                <a:gd name="T25" fmla="*/ 10 h 13"/>
                <a:gd name="T26" fmla="*/ 45 w 157"/>
                <a:gd name="T27" fmla="*/ 2 h 13"/>
                <a:gd name="T28" fmla="*/ 24 w 157"/>
                <a:gd name="T29" fmla="*/ 2 h 13"/>
                <a:gd name="T30" fmla="*/ 29 w 157"/>
                <a:gd name="T31" fmla="*/ 10 h 13"/>
                <a:gd name="T32" fmla="*/ 11 w 157"/>
                <a:gd name="T33" fmla="*/ 10 h 13"/>
                <a:gd name="T34" fmla="*/ 11 w 157"/>
                <a:gd name="T35" fmla="*/ 2 h 13"/>
                <a:gd name="T36" fmla="*/ 0 w 157"/>
                <a:gd name="T37" fmla="*/ 0 h 13"/>
                <a:gd name="T38" fmla="*/ 3 w 157"/>
                <a:gd name="T39" fmla="*/ 13 h 13"/>
                <a:gd name="T40" fmla="*/ 156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56" y="10"/>
                  </a:moveTo>
                  <a:cubicBezTo>
                    <a:pt x="156" y="10"/>
                    <a:pt x="157" y="0"/>
                    <a:pt x="156" y="0"/>
                  </a:cubicBezTo>
                  <a:cubicBezTo>
                    <a:pt x="155" y="0"/>
                    <a:pt x="135" y="2"/>
                    <a:pt x="135" y="2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56" y="13"/>
                    <a:pt x="156" y="13"/>
                    <a:pt x="156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$1îdé">
              <a:extLst>
                <a:ext uri="{FF2B5EF4-FFF2-40B4-BE49-F238E27FC236}">
                  <a16:creationId xmlns:a16="http://schemas.microsoft.com/office/drawing/2014/main" id="{89614E7B-9F4C-471E-8AE9-77722A295B8C}"/>
                </a:ext>
              </a:extLst>
            </p:cNvPr>
            <p:cNvSpPr/>
            <p:nvPr/>
          </p:nvSpPr>
          <p:spPr bwMode="auto">
            <a:xfrm>
              <a:off x="4670425" y="3717926"/>
              <a:ext cx="606425" cy="88900"/>
            </a:xfrm>
            <a:custGeom>
              <a:avLst/>
              <a:gdLst>
                <a:gd name="T0" fmla="*/ 362 w 382"/>
                <a:gd name="T1" fmla="*/ 56 h 56"/>
                <a:gd name="T2" fmla="*/ 382 w 382"/>
                <a:gd name="T3" fmla="*/ 0 h 56"/>
                <a:gd name="T4" fmla="*/ 0 w 382"/>
                <a:gd name="T5" fmla="*/ 0 h 56"/>
                <a:gd name="T6" fmla="*/ 12 w 382"/>
                <a:gd name="T7" fmla="*/ 56 h 56"/>
                <a:gd name="T8" fmla="*/ 362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362" y="56"/>
                  </a:moveTo>
                  <a:lnTo>
                    <a:pt x="382" y="0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362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ḷîḋê">
              <a:extLst>
                <a:ext uri="{FF2B5EF4-FFF2-40B4-BE49-F238E27FC236}">
                  <a16:creationId xmlns:a16="http://schemas.microsoft.com/office/drawing/2014/main" id="{0BCA3FFE-2002-4CF9-A685-21DC89B041F7}"/>
                </a:ext>
              </a:extLst>
            </p:cNvPr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  <a:gd name="T8" fmla="*/ 44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ŝľiḋè">
              <a:extLst>
                <a:ext uri="{FF2B5EF4-FFF2-40B4-BE49-F238E27FC236}">
                  <a16:creationId xmlns:a16="http://schemas.microsoft.com/office/drawing/2014/main" id="{64336A79-9113-41E5-A381-4D075175AA07}"/>
                </a:ext>
              </a:extLst>
            </p:cNvPr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ṧḷiḑe">
              <a:extLst>
                <a:ext uri="{FF2B5EF4-FFF2-40B4-BE49-F238E27FC236}">
                  <a16:creationId xmlns:a16="http://schemas.microsoft.com/office/drawing/2014/main" id="{0A9F6FB4-E194-4E61-904B-C02D8BD143FB}"/>
                </a:ext>
              </a:extLst>
            </p:cNvPr>
            <p:cNvSpPr/>
            <p:nvPr/>
          </p:nvSpPr>
          <p:spPr bwMode="auto">
            <a:xfrm>
              <a:off x="5538788" y="3678238"/>
              <a:ext cx="434975" cy="128588"/>
            </a:xfrm>
            <a:custGeom>
              <a:avLst/>
              <a:gdLst>
                <a:gd name="T0" fmla="*/ 127 w 132"/>
                <a:gd name="T1" fmla="*/ 1 h 39"/>
                <a:gd name="T2" fmla="*/ 1 w 132"/>
                <a:gd name="T3" fmla="*/ 3 h 39"/>
                <a:gd name="T4" fmla="*/ 0 w 132"/>
                <a:gd name="T5" fmla="*/ 39 h 39"/>
                <a:gd name="T6" fmla="*/ 132 w 132"/>
                <a:gd name="T7" fmla="*/ 38 h 39"/>
                <a:gd name="T8" fmla="*/ 127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127" y="1"/>
                  </a:moveTo>
                  <a:cubicBezTo>
                    <a:pt x="121" y="0"/>
                    <a:pt x="1" y="3"/>
                    <a:pt x="1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32" y="38"/>
                    <a:pt x="132" y="38"/>
                    <a:pt x="132" y="38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$ľîdé">
              <a:extLst>
                <a:ext uri="{FF2B5EF4-FFF2-40B4-BE49-F238E27FC236}">
                  <a16:creationId xmlns:a16="http://schemas.microsoft.com/office/drawing/2014/main" id="{CBADF0DE-4CE1-446B-9497-155FB93EBF7B}"/>
                </a:ext>
              </a:extLst>
            </p:cNvPr>
            <p:cNvSpPr/>
            <p:nvPr/>
          </p:nvSpPr>
          <p:spPr bwMode="auto">
            <a:xfrm>
              <a:off x="5511800" y="2038351"/>
              <a:ext cx="468313" cy="1401763"/>
            </a:xfrm>
            <a:custGeom>
              <a:avLst/>
              <a:gdLst>
                <a:gd name="T0" fmla="*/ 73 w 142"/>
                <a:gd name="T1" fmla="*/ 0 h 425"/>
                <a:gd name="T2" fmla="*/ 0 w 142"/>
                <a:gd name="T3" fmla="*/ 425 h 425"/>
                <a:gd name="T4" fmla="*/ 73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73" y="0"/>
                  </a:moveTo>
                  <a:cubicBezTo>
                    <a:pt x="142" y="30"/>
                    <a:pt x="129" y="378"/>
                    <a:pt x="0" y="425"/>
                  </a:cubicBezTo>
                  <a:cubicBezTo>
                    <a:pt x="52" y="200"/>
                    <a:pt x="73" y="0"/>
                    <a:pt x="7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$ļîḍè">
              <a:extLst>
                <a:ext uri="{FF2B5EF4-FFF2-40B4-BE49-F238E27FC236}">
                  <a16:creationId xmlns:a16="http://schemas.microsoft.com/office/drawing/2014/main" id="{0F9616B9-F1D7-4ED2-9F1E-5F27AE3D0C0E}"/>
                </a:ext>
              </a:extLst>
            </p:cNvPr>
            <p:cNvSpPr/>
            <p:nvPr/>
          </p:nvSpPr>
          <p:spPr bwMode="auto">
            <a:xfrm>
              <a:off x="5386388" y="1847851"/>
              <a:ext cx="422275" cy="1751013"/>
            </a:xfrm>
            <a:custGeom>
              <a:avLst/>
              <a:gdLst>
                <a:gd name="T0" fmla="*/ 0 w 266"/>
                <a:gd name="T1" fmla="*/ 1088 h 1103"/>
                <a:gd name="T2" fmla="*/ 94 w 266"/>
                <a:gd name="T3" fmla="*/ 1103 h 1103"/>
                <a:gd name="T4" fmla="*/ 266 w 266"/>
                <a:gd name="T5" fmla="*/ 14 h 1103"/>
                <a:gd name="T6" fmla="*/ 173 w 266"/>
                <a:gd name="T7" fmla="*/ 0 h 1103"/>
                <a:gd name="T8" fmla="*/ 0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0" y="1088"/>
                  </a:moveTo>
                  <a:lnTo>
                    <a:pt x="94" y="1103"/>
                  </a:lnTo>
                  <a:lnTo>
                    <a:pt x="266" y="14"/>
                  </a:lnTo>
                  <a:lnTo>
                    <a:pt x="173" y="0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š1iďè">
              <a:extLst>
                <a:ext uri="{FF2B5EF4-FFF2-40B4-BE49-F238E27FC236}">
                  <a16:creationId xmlns:a16="http://schemas.microsoft.com/office/drawing/2014/main" id="{253DE048-A4D5-4489-A8F0-2B43642CADF5}"/>
                </a:ext>
              </a:extLst>
            </p:cNvPr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ṣ1îḓê">
              <a:extLst>
                <a:ext uri="{FF2B5EF4-FFF2-40B4-BE49-F238E27FC236}">
                  <a16:creationId xmlns:a16="http://schemas.microsoft.com/office/drawing/2014/main" id="{3487CC82-A173-42BC-BFA7-EAC0D9708D68}"/>
                </a:ext>
              </a:extLst>
            </p:cNvPr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ṩḷîḋe">
              <a:extLst>
                <a:ext uri="{FF2B5EF4-FFF2-40B4-BE49-F238E27FC236}">
                  <a16:creationId xmlns:a16="http://schemas.microsoft.com/office/drawing/2014/main" id="{73368956-6E31-40BC-B1D1-B241E947A743}"/>
                </a:ext>
              </a:extLst>
            </p:cNvPr>
            <p:cNvSpPr/>
            <p:nvPr/>
          </p:nvSpPr>
          <p:spPr bwMode="auto">
            <a:xfrm>
              <a:off x="7897813" y="4700588"/>
              <a:ext cx="700088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7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10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6" y="41"/>
                    <a:pt x="27" y="114"/>
                  </a:cubicBezTo>
                  <a:cubicBezTo>
                    <a:pt x="8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ṩļïḋê">
              <a:extLst>
                <a:ext uri="{FF2B5EF4-FFF2-40B4-BE49-F238E27FC236}">
                  <a16:creationId xmlns:a16="http://schemas.microsoft.com/office/drawing/2014/main" id="{A56E7829-3A03-4F6E-B733-689B5875C15D}"/>
                </a:ext>
              </a:extLst>
            </p:cNvPr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  <a:gd name="T8" fmla="*/ 0 w 33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Sḻiďe">
              <a:extLst>
                <a:ext uri="{FF2B5EF4-FFF2-40B4-BE49-F238E27FC236}">
                  <a16:creationId xmlns:a16="http://schemas.microsoft.com/office/drawing/2014/main" id="{900DF1E9-90C4-42F7-B21B-6D60CC56ACF2}"/>
                </a:ext>
              </a:extLst>
            </p:cNvPr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śliďè">
              <a:extLst>
                <a:ext uri="{FF2B5EF4-FFF2-40B4-BE49-F238E27FC236}">
                  <a16:creationId xmlns:a16="http://schemas.microsoft.com/office/drawing/2014/main" id="{C3B09F0A-6C26-4D43-ADEB-6AEAE9DCB2FB}"/>
                </a:ext>
              </a:extLst>
            </p:cNvPr>
            <p:cNvSpPr/>
            <p:nvPr/>
          </p:nvSpPr>
          <p:spPr bwMode="auto">
            <a:xfrm>
              <a:off x="7885113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Sḻíḍe">
              <a:extLst>
                <a:ext uri="{FF2B5EF4-FFF2-40B4-BE49-F238E27FC236}">
                  <a16:creationId xmlns:a16="http://schemas.microsoft.com/office/drawing/2014/main" id="{7A4889BA-FA5A-4D9E-80A4-6A1F6857D2CD}"/>
                </a:ext>
              </a:extLst>
            </p:cNvPr>
            <p:cNvSpPr/>
            <p:nvPr/>
          </p:nvSpPr>
          <p:spPr bwMode="auto">
            <a:xfrm>
              <a:off x="8201025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ŝľîḑé">
              <a:extLst>
                <a:ext uri="{FF2B5EF4-FFF2-40B4-BE49-F238E27FC236}">
                  <a16:creationId xmlns:a16="http://schemas.microsoft.com/office/drawing/2014/main" id="{83455AFA-8EF1-4929-B7AE-84F1D0864F87}"/>
                </a:ext>
              </a:extLst>
            </p:cNvPr>
            <p:cNvSpPr/>
            <p:nvPr/>
          </p:nvSpPr>
          <p:spPr bwMode="auto">
            <a:xfrm>
              <a:off x="85074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sḻíďê">
              <a:extLst>
                <a:ext uri="{FF2B5EF4-FFF2-40B4-BE49-F238E27FC236}">
                  <a16:creationId xmlns:a16="http://schemas.microsoft.com/office/drawing/2014/main" id="{7906DF0C-EC27-432C-817A-63718B2029F8}"/>
                </a:ext>
              </a:extLst>
            </p:cNvPr>
            <p:cNvSpPr/>
            <p:nvPr/>
          </p:nvSpPr>
          <p:spPr bwMode="auto">
            <a:xfrm>
              <a:off x="7408863" y="3754438"/>
              <a:ext cx="1247775" cy="1355725"/>
            </a:xfrm>
            <a:custGeom>
              <a:avLst/>
              <a:gdLst>
                <a:gd name="T0" fmla="*/ 357 w 378"/>
                <a:gd name="T1" fmla="*/ 5 h 411"/>
                <a:gd name="T2" fmla="*/ 218 w 378"/>
                <a:gd name="T3" fmla="*/ 0 h 411"/>
                <a:gd name="T4" fmla="*/ 201 w 378"/>
                <a:gd name="T5" fmla="*/ 29 h 411"/>
                <a:gd name="T6" fmla="*/ 12 w 378"/>
                <a:gd name="T7" fmla="*/ 81 h 411"/>
                <a:gd name="T8" fmla="*/ 31 w 378"/>
                <a:gd name="T9" fmla="*/ 408 h 411"/>
                <a:gd name="T10" fmla="*/ 30 w 378"/>
                <a:gd name="T11" fmla="*/ 408 h 411"/>
                <a:gd name="T12" fmla="*/ 41 w 378"/>
                <a:gd name="T13" fmla="*/ 411 h 411"/>
                <a:gd name="T14" fmla="*/ 81 w 378"/>
                <a:gd name="T15" fmla="*/ 411 h 411"/>
                <a:gd name="T16" fmla="*/ 61 w 378"/>
                <a:gd name="T17" fmla="*/ 136 h 411"/>
                <a:gd name="T18" fmla="*/ 369 w 378"/>
                <a:gd name="T19" fmla="*/ 93 h 411"/>
                <a:gd name="T20" fmla="*/ 357 w 378"/>
                <a:gd name="T21" fmla="*/ 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11">
                  <a:moveTo>
                    <a:pt x="357" y="5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144" y="40"/>
                    <a:pt x="24" y="68"/>
                    <a:pt x="12" y="81"/>
                  </a:cubicBezTo>
                  <a:cubicBezTo>
                    <a:pt x="0" y="94"/>
                    <a:pt x="31" y="408"/>
                    <a:pt x="31" y="408"/>
                  </a:cubicBezTo>
                  <a:cubicBezTo>
                    <a:pt x="31" y="408"/>
                    <a:pt x="31" y="408"/>
                    <a:pt x="30" y="408"/>
                  </a:cubicBezTo>
                  <a:cubicBezTo>
                    <a:pt x="34" y="409"/>
                    <a:pt x="37" y="410"/>
                    <a:pt x="41" y="411"/>
                  </a:cubicBezTo>
                  <a:cubicBezTo>
                    <a:pt x="81" y="411"/>
                    <a:pt x="81" y="411"/>
                    <a:pt x="81" y="411"/>
                  </a:cubicBezTo>
                  <a:cubicBezTo>
                    <a:pt x="90" y="306"/>
                    <a:pt x="61" y="136"/>
                    <a:pt x="61" y="136"/>
                  </a:cubicBezTo>
                  <a:cubicBezTo>
                    <a:pt x="61" y="136"/>
                    <a:pt x="366" y="106"/>
                    <a:pt x="369" y="93"/>
                  </a:cubicBezTo>
                  <a:cubicBezTo>
                    <a:pt x="378" y="58"/>
                    <a:pt x="357" y="5"/>
                    <a:pt x="357" y="5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śļíďê">
              <a:extLst>
                <a:ext uri="{FF2B5EF4-FFF2-40B4-BE49-F238E27FC236}">
                  <a16:creationId xmlns:a16="http://schemas.microsoft.com/office/drawing/2014/main" id="{8020361E-1D29-4596-8877-6C6AAA7EAA7C}"/>
                </a:ext>
              </a:extLst>
            </p:cNvPr>
            <p:cNvSpPr/>
            <p:nvPr/>
          </p:nvSpPr>
          <p:spPr bwMode="auto">
            <a:xfrm>
              <a:off x="7161213" y="3308351"/>
              <a:ext cx="406400" cy="396875"/>
            </a:xfrm>
            <a:custGeom>
              <a:avLst/>
              <a:gdLst>
                <a:gd name="T0" fmla="*/ 114 w 123"/>
                <a:gd name="T1" fmla="*/ 0 h 120"/>
                <a:gd name="T2" fmla="*/ 5 w 123"/>
                <a:gd name="T3" fmla="*/ 98 h 120"/>
                <a:gd name="T4" fmla="*/ 31 w 123"/>
                <a:gd name="T5" fmla="*/ 72 h 120"/>
                <a:gd name="T6" fmla="*/ 79 w 123"/>
                <a:gd name="T7" fmla="*/ 59 h 120"/>
                <a:gd name="T8" fmla="*/ 123 w 123"/>
                <a:gd name="T9" fmla="*/ 39 h 120"/>
                <a:gd name="T10" fmla="*/ 114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114" y="0"/>
                  </a:moveTo>
                  <a:cubicBezTo>
                    <a:pt x="71" y="4"/>
                    <a:pt x="0" y="28"/>
                    <a:pt x="5" y="98"/>
                  </a:cubicBezTo>
                  <a:cubicBezTo>
                    <a:pt x="7" y="120"/>
                    <a:pt x="29" y="97"/>
                    <a:pt x="31" y="72"/>
                  </a:cubicBezTo>
                  <a:cubicBezTo>
                    <a:pt x="51" y="94"/>
                    <a:pt x="70" y="90"/>
                    <a:pt x="79" y="59"/>
                  </a:cubicBezTo>
                  <a:cubicBezTo>
                    <a:pt x="88" y="41"/>
                    <a:pt x="123" y="39"/>
                    <a:pt x="123" y="39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ṩḷïḍè">
              <a:extLst>
                <a:ext uri="{FF2B5EF4-FFF2-40B4-BE49-F238E27FC236}">
                  <a16:creationId xmlns:a16="http://schemas.microsoft.com/office/drawing/2014/main" id="{5AE752A8-F6A4-49AE-9E1C-46DC99262BD7}"/>
                </a:ext>
              </a:extLst>
            </p:cNvPr>
            <p:cNvSpPr/>
            <p:nvPr/>
          </p:nvSpPr>
          <p:spPr bwMode="auto">
            <a:xfrm>
              <a:off x="8335963" y="2655888"/>
              <a:ext cx="149225" cy="184150"/>
            </a:xfrm>
            <a:custGeom>
              <a:avLst/>
              <a:gdLst>
                <a:gd name="T0" fmla="*/ 0 w 45"/>
                <a:gd name="T1" fmla="*/ 10 h 56"/>
                <a:gd name="T2" fmla="*/ 3 w 45"/>
                <a:gd name="T3" fmla="*/ 56 h 56"/>
                <a:gd name="T4" fmla="*/ 45 w 45"/>
                <a:gd name="T5" fmla="*/ 43 h 56"/>
                <a:gd name="T6" fmla="*/ 39 w 45"/>
                <a:gd name="T7" fmla="*/ 0 h 56"/>
                <a:gd name="T8" fmla="*/ 0 w 45"/>
                <a:gd name="T9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6">
                  <a:moveTo>
                    <a:pt x="0" y="10"/>
                  </a:moveTo>
                  <a:cubicBezTo>
                    <a:pt x="1" y="34"/>
                    <a:pt x="3" y="56"/>
                    <a:pt x="3" y="56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2" y="18"/>
                    <a:pt x="39" y="0"/>
                    <a:pt x="39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sļíḋè">
              <a:extLst>
                <a:ext uri="{FF2B5EF4-FFF2-40B4-BE49-F238E27FC236}">
                  <a16:creationId xmlns:a16="http://schemas.microsoft.com/office/drawing/2014/main" id="{D6BC0BF3-7F19-4A78-B325-5EC76732376A}"/>
                </a:ext>
              </a:extLst>
            </p:cNvPr>
            <p:cNvSpPr/>
            <p:nvPr/>
          </p:nvSpPr>
          <p:spPr bwMode="auto">
            <a:xfrm>
              <a:off x="8075613" y="2751138"/>
              <a:ext cx="574675" cy="1144588"/>
            </a:xfrm>
            <a:custGeom>
              <a:avLst/>
              <a:gdLst>
                <a:gd name="T0" fmla="*/ 74 w 174"/>
                <a:gd name="T1" fmla="*/ 31 h 347"/>
                <a:gd name="T2" fmla="*/ 0 w 174"/>
                <a:gd name="T3" fmla="*/ 315 h 347"/>
                <a:gd name="T4" fmla="*/ 156 w 174"/>
                <a:gd name="T5" fmla="*/ 321 h 347"/>
                <a:gd name="T6" fmla="*/ 129 w 174"/>
                <a:gd name="T7" fmla="*/ 12 h 347"/>
                <a:gd name="T8" fmla="*/ 74 w 174"/>
                <a:gd name="T9" fmla="*/ 3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47">
                  <a:moveTo>
                    <a:pt x="74" y="31"/>
                  </a:moveTo>
                  <a:cubicBezTo>
                    <a:pt x="47" y="56"/>
                    <a:pt x="0" y="279"/>
                    <a:pt x="0" y="315"/>
                  </a:cubicBezTo>
                  <a:cubicBezTo>
                    <a:pt x="95" y="347"/>
                    <a:pt x="156" y="321"/>
                    <a:pt x="156" y="321"/>
                  </a:cubicBezTo>
                  <a:cubicBezTo>
                    <a:pt x="174" y="204"/>
                    <a:pt x="129" y="12"/>
                    <a:pt x="129" y="12"/>
                  </a:cubicBezTo>
                  <a:cubicBezTo>
                    <a:pt x="122" y="0"/>
                    <a:pt x="74" y="31"/>
                    <a:pt x="74" y="3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ṡ1îďé">
              <a:extLst>
                <a:ext uri="{FF2B5EF4-FFF2-40B4-BE49-F238E27FC236}">
                  <a16:creationId xmlns:a16="http://schemas.microsoft.com/office/drawing/2014/main" id="{D037AF63-D9C6-4BD6-A1E8-D3EC7126B9BD}"/>
                </a:ext>
              </a:extLst>
            </p:cNvPr>
            <p:cNvSpPr/>
            <p:nvPr/>
          </p:nvSpPr>
          <p:spPr bwMode="auto">
            <a:xfrm>
              <a:off x="7827963" y="1912938"/>
              <a:ext cx="954088" cy="1003300"/>
            </a:xfrm>
            <a:custGeom>
              <a:avLst/>
              <a:gdLst>
                <a:gd name="T0" fmla="*/ 282 w 289"/>
                <a:gd name="T1" fmla="*/ 105 h 304"/>
                <a:gd name="T2" fmla="*/ 144 w 289"/>
                <a:gd name="T3" fmla="*/ 7 h 304"/>
                <a:gd name="T4" fmla="*/ 41 w 289"/>
                <a:gd name="T5" fmla="*/ 146 h 304"/>
                <a:gd name="T6" fmla="*/ 44 w 289"/>
                <a:gd name="T7" fmla="*/ 179 h 304"/>
                <a:gd name="T8" fmla="*/ 282 w 289"/>
                <a:gd name="T9" fmla="*/ 10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304">
                  <a:moveTo>
                    <a:pt x="282" y="105"/>
                  </a:moveTo>
                  <a:cubicBezTo>
                    <a:pt x="260" y="0"/>
                    <a:pt x="212" y="1"/>
                    <a:pt x="144" y="7"/>
                  </a:cubicBezTo>
                  <a:cubicBezTo>
                    <a:pt x="76" y="13"/>
                    <a:pt x="34" y="63"/>
                    <a:pt x="41" y="146"/>
                  </a:cubicBezTo>
                  <a:cubicBezTo>
                    <a:pt x="0" y="145"/>
                    <a:pt x="31" y="172"/>
                    <a:pt x="44" y="179"/>
                  </a:cubicBezTo>
                  <a:cubicBezTo>
                    <a:pt x="48" y="266"/>
                    <a:pt x="289" y="304"/>
                    <a:pt x="282" y="105"/>
                  </a:cubicBez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ṩļídê">
              <a:extLst>
                <a:ext uri="{FF2B5EF4-FFF2-40B4-BE49-F238E27FC236}">
                  <a16:creationId xmlns:a16="http://schemas.microsoft.com/office/drawing/2014/main" id="{F6B8ED8F-DA1E-4514-BAC0-E89708AE03F6}"/>
                </a:ext>
              </a:extLst>
            </p:cNvPr>
            <p:cNvSpPr/>
            <p:nvPr/>
          </p:nvSpPr>
          <p:spPr bwMode="auto">
            <a:xfrm>
              <a:off x="7778750" y="1630363"/>
              <a:ext cx="1131888" cy="1087438"/>
            </a:xfrm>
            <a:custGeom>
              <a:avLst/>
              <a:gdLst>
                <a:gd name="T0" fmla="*/ 268 w 343"/>
                <a:gd name="T1" fmla="*/ 92 h 330"/>
                <a:gd name="T2" fmla="*/ 108 w 343"/>
                <a:gd name="T3" fmla="*/ 47 h 330"/>
                <a:gd name="T4" fmla="*/ 121 w 343"/>
                <a:gd name="T5" fmla="*/ 107 h 330"/>
                <a:gd name="T6" fmla="*/ 253 w 343"/>
                <a:gd name="T7" fmla="*/ 138 h 330"/>
                <a:gd name="T8" fmla="*/ 228 w 343"/>
                <a:gd name="T9" fmla="*/ 180 h 330"/>
                <a:gd name="T10" fmla="*/ 237 w 343"/>
                <a:gd name="T11" fmla="*/ 204 h 330"/>
                <a:gd name="T12" fmla="*/ 242 w 343"/>
                <a:gd name="T13" fmla="*/ 256 h 330"/>
                <a:gd name="T14" fmla="*/ 302 w 343"/>
                <a:gd name="T15" fmla="*/ 268 h 330"/>
                <a:gd name="T16" fmla="*/ 290 w 343"/>
                <a:gd name="T17" fmla="*/ 109 h 330"/>
                <a:gd name="T18" fmla="*/ 283 w 343"/>
                <a:gd name="T19" fmla="*/ 94 h 330"/>
                <a:gd name="T20" fmla="*/ 268 w 343"/>
                <a:gd name="T21" fmla="*/ 9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330">
                  <a:moveTo>
                    <a:pt x="268" y="92"/>
                  </a:moveTo>
                  <a:cubicBezTo>
                    <a:pt x="245" y="24"/>
                    <a:pt x="62" y="0"/>
                    <a:pt x="108" y="47"/>
                  </a:cubicBezTo>
                  <a:cubicBezTo>
                    <a:pt x="0" y="36"/>
                    <a:pt x="10" y="113"/>
                    <a:pt x="121" y="107"/>
                  </a:cubicBezTo>
                  <a:cubicBezTo>
                    <a:pt x="148" y="133"/>
                    <a:pt x="217" y="146"/>
                    <a:pt x="253" y="138"/>
                  </a:cubicBezTo>
                  <a:cubicBezTo>
                    <a:pt x="212" y="163"/>
                    <a:pt x="216" y="182"/>
                    <a:pt x="228" y="180"/>
                  </a:cubicBezTo>
                  <a:cubicBezTo>
                    <a:pt x="194" y="226"/>
                    <a:pt x="218" y="227"/>
                    <a:pt x="237" y="204"/>
                  </a:cubicBezTo>
                  <a:cubicBezTo>
                    <a:pt x="286" y="183"/>
                    <a:pt x="293" y="250"/>
                    <a:pt x="242" y="256"/>
                  </a:cubicBezTo>
                  <a:cubicBezTo>
                    <a:pt x="219" y="290"/>
                    <a:pt x="262" y="330"/>
                    <a:pt x="302" y="268"/>
                  </a:cubicBezTo>
                  <a:cubicBezTo>
                    <a:pt x="342" y="206"/>
                    <a:pt x="343" y="127"/>
                    <a:pt x="290" y="109"/>
                  </a:cubicBezTo>
                  <a:cubicBezTo>
                    <a:pt x="337" y="89"/>
                    <a:pt x="323" y="55"/>
                    <a:pt x="283" y="94"/>
                  </a:cubicBezTo>
                  <a:cubicBezTo>
                    <a:pt x="286" y="56"/>
                    <a:pt x="267" y="59"/>
                    <a:pt x="268" y="92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ṣľíḋé">
              <a:extLst>
                <a:ext uri="{FF2B5EF4-FFF2-40B4-BE49-F238E27FC236}">
                  <a16:creationId xmlns:a16="http://schemas.microsoft.com/office/drawing/2014/main" id="{5761B80A-FA34-46B2-A6B3-247E15D244AD}"/>
                </a:ext>
              </a:extLst>
            </p:cNvPr>
            <p:cNvSpPr/>
            <p:nvPr/>
          </p:nvSpPr>
          <p:spPr bwMode="auto">
            <a:xfrm>
              <a:off x="8032750" y="2227263"/>
              <a:ext cx="152400" cy="141288"/>
            </a:xfrm>
            <a:custGeom>
              <a:avLst/>
              <a:gdLst>
                <a:gd name="T0" fmla="*/ 19 w 46"/>
                <a:gd name="T1" fmla="*/ 6 h 43"/>
                <a:gd name="T2" fmla="*/ 22 w 46"/>
                <a:gd name="T3" fmla="*/ 43 h 43"/>
                <a:gd name="T4" fmla="*/ 19 w 46"/>
                <a:gd name="T5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3">
                  <a:moveTo>
                    <a:pt x="19" y="6"/>
                  </a:moveTo>
                  <a:cubicBezTo>
                    <a:pt x="0" y="11"/>
                    <a:pt x="6" y="43"/>
                    <a:pt x="22" y="43"/>
                  </a:cubicBezTo>
                  <a:cubicBezTo>
                    <a:pt x="46" y="43"/>
                    <a:pt x="37" y="0"/>
                    <a:pt x="19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S1iďê">
              <a:extLst>
                <a:ext uri="{FF2B5EF4-FFF2-40B4-BE49-F238E27FC236}">
                  <a16:creationId xmlns:a16="http://schemas.microsoft.com/office/drawing/2014/main" id="{5CA82E59-F677-4E84-B8CF-B778C22D7BDA}"/>
                </a:ext>
              </a:extLst>
            </p:cNvPr>
            <p:cNvSpPr/>
            <p:nvPr/>
          </p:nvSpPr>
          <p:spPr bwMode="auto">
            <a:xfrm>
              <a:off x="8085138" y="1976438"/>
              <a:ext cx="179388" cy="171450"/>
            </a:xfrm>
            <a:custGeom>
              <a:avLst/>
              <a:gdLst>
                <a:gd name="T0" fmla="*/ 0 w 54"/>
                <a:gd name="T1" fmla="*/ 35 h 52"/>
                <a:gd name="T2" fmla="*/ 43 w 54"/>
                <a:gd name="T3" fmla="*/ 52 h 52"/>
                <a:gd name="T4" fmla="*/ 0 w 54"/>
                <a:gd name="T5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2">
                  <a:moveTo>
                    <a:pt x="0" y="35"/>
                  </a:moveTo>
                  <a:cubicBezTo>
                    <a:pt x="25" y="34"/>
                    <a:pt x="36" y="45"/>
                    <a:pt x="43" y="52"/>
                  </a:cubicBezTo>
                  <a:cubicBezTo>
                    <a:pt x="54" y="44"/>
                    <a:pt x="31" y="0"/>
                    <a:pt x="0" y="35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slïdè">
              <a:extLst>
                <a:ext uri="{FF2B5EF4-FFF2-40B4-BE49-F238E27FC236}">
                  <a16:creationId xmlns:a16="http://schemas.microsoft.com/office/drawing/2014/main" id="{BBF13855-6F35-409E-9731-6DD6B3F02138}"/>
                </a:ext>
              </a:extLst>
            </p:cNvPr>
            <p:cNvSpPr/>
            <p:nvPr/>
          </p:nvSpPr>
          <p:spPr bwMode="auto">
            <a:xfrm>
              <a:off x="7983538" y="2520951"/>
              <a:ext cx="131763" cy="77788"/>
            </a:xfrm>
            <a:custGeom>
              <a:avLst/>
              <a:gdLst>
                <a:gd name="T0" fmla="*/ 39 w 40"/>
                <a:gd name="T1" fmla="*/ 1 h 24"/>
                <a:gd name="T2" fmla="*/ 37 w 40"/>
                <a:gd name="T3" fmla="*/ 8 h 24"/>
                <a:gd name="T4" fmla="*/ 24 w 40"/>
                <a:gd name="T5" fmla="*/ 22 h 24"/>
                <a:gd name="T6" fmla="*/ 12 w 40"/>
                <a:gd name="T7" fmla="*/ 24 h 24"/>
                <a:gd name="T8" fmla="*/ 7 w 40"/>
                <a:gd name="T9" fmla="*/ 22 h 24"/>
                <a:gd name="T10" fmla="*/ 4 w 40"/>
                <a:gd name="T11" fmla="*/ 19 h 24"/>
                <a:gd name="T12" fmla="*/ 2 w 40"/>
                <a:gd name="T13" fmla="*/ 16 h 24"/>
                <a:gd name="T14" fmla="*/ 1 w 40"/>
                <a:gd name="T15" fmla="*/ 14 h 24"/>
                <a:gd name="T16" fmla="*/ 0 w 40"/>
                <a:gd name="T17" fmla="*/ 12 h 24"/>
                <a:gd name="T18" fmla="*/ 2 w 40"/>
                <a:gd name="T19" fmla="*/ 13 h 24"/>
                <a:gd name="T20" fmla="*/ 4 w 40"/>
                <a:gd name="T21" fmla="*/ 14 h 24"/>
                <a:gd name="T22" fmla="*/ 6 w 40"/>
                <a:gd name="T23" fmla="*/ 16 h 24"/>
                <a:gd name="T24" fmla="*/ 21 w 40"/>
                <a:gd name="T25" fmla="*/ 17 h 24"/>
                <a:gd name="T26" fmla="*/ 34 w 40"/>
                <a:gd name="T27" fmla="*/ 6 h 24"/>
                <a:gd name="T28" fmla="*/ 39 w 40"/>
                <a:gd name="T2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4">
                  <a:moveTo>
                    <a:pt x="39" y="1"/>
                  </a:moveTo>
                  <a:cubicBezTo>
                    <a:pt x="40" y="1"/>
                    <a:pt x="39" y="4"/>
                    <a:pt x="37" y="8"/>
                  </a:cubicBezTo>
                  <a:cubicBezTo>
                    <a:pt x="35" y="13"/>
                    <a:pt x="31" y="19"/>
                    <a:pt x="24" y="22"/>
                  </a:cubicBezTo>
                  <a:cubicBezTo>
                    <a:pt x="20" y="24"/>
                    <a:pt x="16" y="24"/>
                    <a:pt x="12" y="24"/>
                  </a:cubicBezTo>
                  <a:cubicBezTo>
                    <a:pt x="10" y="23"/>
                    <a:pt x="9" y="22"/>
                    <a:pt x="7" y="22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2"/>
                    <a:pt x="2" y="13"/>
                  </a:cubicBezTo>
                  <a:cubicBezTo>
                    <a:pt x="3" y="13"/>
                    <a:pt x="4" y="14"/>
                    <a:pt x="4" y="14"/>
                  </a:cubicBezTo>
                  <a:cubicBezTo>
                    <a:pt x="5" y="15"/>
                    <a:pt x="6" y="15"/>
                    <a:pt x="6" y="16"/>
                  </a:cubicBezTo>
                  <a:cubicBezTo>
                    <a:pt x="10" y="19"/>
                    <a:pt x="15" y="20"/>
                    <a:pt x="21" y="17"/>
                  </a:cubicBezTo>
                  <a:cubicBezTo>
                    <a:pt x="27" y="15"/>
                    <a:pt x="31" y="10"/>
                    <a:pt x="34" y="6"/>
                  </a:cubicBezTo>
                  <a:cubicBezTo>
                    <a:pt x="37" y="3"/>
                    <a:pt x="38" y="0"/>
                    <a:pt x="39" y="1"/>
                  </a:cubicBezTo>
                  <a:close/>
                </a:path>
              </a:pathLst>
            </a:custGeom>
            <a:solidFill>
              <a:srgbClr val="C48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ṣḻîdé">
              <a:extLst>
                <a:ext uri="{FF2B5EF4-FFF2-40B4-BE49-F238E27FC236}">
                  <a16:creationId xmlns:a16="http://schemas.microsoft.com/office/drawing/2014/main" id="{5F4418CD-0C9F-4EDC-BC1B-7572FD48649F}"/>
                </a:ext>
              </a:extLst>
            </p:cNvPr>
            <p:cNvSpPr/>
            <p:nvPr/>
          </p:nvSpPr>
          <p:spPr bwMode="auto">
            <a:xfrm>
              <a:off x="7521575" y="2873376"/>
              <a:ext cx="1055688" cy="804863"/>
            </a:xfrm>
            <a:custGeom>
              <a:avLst/>
              <a:gdLst>
                <a:gd name="T0" fmla="*/ 0 w 320"/>
                <a:gd name="T1" fmla="*/ 130 h 244"/>
                <a:gd name="T2" fmla="*/ 4 w 320"/>
                <a:gd name="T3" fmla="*/ 185 h 244"/>
                <a:gd name="T4" fmla="*/ 236 w 320"/>
                <a:gd name="T5" fmla="*/ 204 h 244"/>
                <a:gd name="T6" fmla="*/ 281 w 320"/>
                <a:gd name="T7" fmla="*/ 9 h 244"/>
                <a:gd name="T8" fmla="*/ 182 w 320"/>
                <a:gd name="T9" fmla="*/ 133 h 244"/>
                <a:gd name="T10" fmla="*/ 0 w 320"/>
                <a:gd name="T11" fmla="*/ 1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244">
                  <a:moveTo>
                    <a:pt x="0" y="130"/>
                  </a:moveTo>
                  <a:cubicBezTo>
                    <a:pt x="5" y="147"/>
                    <a:pt x="4" y="185"/>
                    <a:pt x="4" y="185"/>
                  </a:cubicBezTo>
                  <a:cubicBezTo>
                    <a:pt x="66" y="233"/>
                    <a:pt x="201" y="244"/>
                    <a:pt x="236" y="204"/>
                  </a:cubicBezTo>
                  <a:cubicBezTo>
                    <a:pt x="270" y="165"/>
                    <a:pt x="320" y="18"/>
                    <a:pt x="281" y="9"/>
                  </a:cubicBezTo>
                  <a:cubicBezTo>
                    <a:pt x="242" y="0"/>
                    <a:pt x="208" y="77"/>
                    <a:pt x="182" y="133"/>
                  </a:cubicBezTo>
                  <a:cubicBezTo>
                    <a:pt x="155" y="171"/>
                    <a:pt x="51" y="122"/>
                    <a:pt x="0" y="13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śľiḓé">
              <a:extLst>
                <a:ext uri="{FF2B5EF4-FFF2-40B4-BE49-F238E27FC236}">
                  <a16:creationId xmlns:a16="http://schemas.microsoft.com/office/drawing/2014/main" id="{04BC4321-9E30-4869-B2A6-5CAF68792957}"/>
                </a:ext>
              </a:extLst>
            </p:cNvPr>
            <p:cNvSpPr/>
            <p:nvPr/>
          </p:nvSpPr>
          <p:spPr bwMode="auto">
            <a:xfrm>
              <a:off x="7845425" y="2974976"/>
              <a:ext cx="1025525" cy="1406525"/>
            </a:xfrm>
            <a:custGeom>
              <a:avLst/>
              <a:gdLst>
                <a:gd name="T0" fmla="*/ 220 w 311"/>
                <a:gd name="T1" fmla="*/ 328 h 426"/>
                <a:gd name="T2" fmla="*/ 7 w 311"/>
                <a:gd name="T3" fmla="*/ 351 h 426"/>
                <a:gd name="T4" fmla="*/ 264 w 311"/>
                <a:gd name="T5" fmla="*/ 381 h 426"/>
                <a:gd name="T6" fmla="*/ 256 w 311"/>
                <a:gd name="T7" fmla="*/ 0 h 426"/>
                <a:gd name="T8" fmla="*/ 220 w 311"/>
                <a:gd name="T9" fmla="*/ 32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426">
                  <a:moveTo>
                    <a:pt x="220" y="328"/>
                  </a:moveTo>
                  <a:cubicBezTo>
                    <a:pt x="140" y="345"/>
                    <a:pt x="12" y="311"/>
                    <a:pt x="7" y="351"/>
                  </a:cubicBezTo>
                  <a:cubicBezTo>
                    <a:pt x="0" y="408"/>
                    <a:pt x="166" y="426"/>
                    <a:pt x="264" y="381"/>
                  </a:cubicBezTo>
                  <a:cubicBezTo>
                    <a:pt x="294" y="276"/>
                    <a:pt x="311" y="0"/>
                    <a:pt x="256" y="0"/>
                  </a:cubicBezTo>
                  <a:cubicBezTo>
                    <a:pt x="202" y="0"/>
                    <a:pt x="228" y="245"/>
                    <a:pt x="220" y="328"/>
                  </a:cubicBezTo>
                  <a:close/>
                </a:path>
              </a:pathLst>
            </a:custGeom>
            <a:solidFill>
              <a:srgbClr val="FFD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sľïḓê">
              <a:extLst>
                <a:ext uri="{FF2B5EF4-FFF2-40B4-BE49-F238E27FC236}">
                  <a16:creationId xmlns:a16="http://schemas.microsoft.com/office/drawing/2014/main" id="{DF4A0867-E086-4D67-B511-38C3A2E55A0D}"/>
                </a:ext>
              </a:extLst>
            </p:cNvPr>
            <p:cNvSpPr/>
            <p:nvPr/>
          </p:nvSpPr>
          <p:spPr bwMode="auto">
            <a:xfrm>
              <a:off x="7818438" y="3605213"/>
              <a:ext cx="822325" cy="554038"/>
            </a:xfrm>
            <a:custGeom>
              <a:avLst/>
              <a:gdLst>
                <a:gd name="T0" fmla="*/ 243 w 249"/>
                <a:gd name="T1" fmla="*/ 41 h 168"/>
                <a:gd name="T2" fmla="*/ 39 w 249"/>
                <a:gd name="T3" fmla="*/ 150 h 168"/>
                <a:gd name="T4" fmla="*/ 60 w 249"/>
                <a:gd name="T5" fmla="*/ 154 h 168"/>
                <a:gd name="T6" fmla="*/ 240 w 249"/>
                <a:gd name="T7" fmla="*/ 59 h 168"/>
                <a:gd name="T8" fmla="*/ 243 w 249"/>
                <a:gd name="T9" fmla="*/ 4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68">
                  <a:moveTo>
                    <a:pt x="243" y="41"/>
                  </a:moveTo>
                  <a:cubicBezTo>
                    <a:pt x="201" y="0"/>
                    <a:pt x="0" y="20"/>
                    <a:pt x="39" y="150"/>
                  </a:cubicBezTo>
                  <a:cubicBezTo>
                    <a:pt x="45" y="168"/>
                    <a:pt x="60" y="154"/>
                    <a:pt x="60" y="154"/>
                  </a:cubicBezTo>
                  <a:cubicBezTo>
                    <a:pt x="35" y="68"/>
                    <a:pt x="139" y="20"/>
                    <a:pt x="240" y="59"/>
                  </a:cubicBezTo>
                  <a:cubicBezTo>
                    <a:pt x="244" y="60"/>
                    <a:pt x="249" y="46"/>
                    <a:pt x="243" y="4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śḻiḑe">
              <a:extLst>
                <a:ext uri="{FF2B5EF4-FFF2-40B4-BE49-F238E27FC236}">
                  <a16:creationId xmlns:a16="http://schemas.microsoft.com/office/drawing/2014/main" id="{5C2B792F-1DCF-4B49-8076-F75CC2E87AAE}"/>
                </a:ext>
              </a:extLst>
            </p:cNvPr>
            <p:cNvSpPr/>
            <p:nvPr/>
          </p:nvSpPr>
          <p:spPr bwMode="auto">
            <a:xfrm>
              <a:off x="7264400" y="5100638"/>
              <a:ext cx="415925" cy="131763"/>
            </a:xfrm>
            <a:custGeom>
              <a:avLst/>
              <a:gdLst>
                <a:gd name="T0" fmla="*/ 124 w 126"/>
                <a:gd name="T1" fmla="*/ 18 h 40"/>
                <a:gd name="T2" fmla="*/ 126 w 126"/>
                <a:gd name="T3" fmla="*/ 2 h 40"/>
                <a:gd name="T4" fmla="*/ 75 w 126"/>
                <a:gd name="T5" fmla="*/ 0 h 40"/>
                <a:gd name="T6" fmla="*/ 0 w 126"/>
                <a:gd name="T7" fmla="*/ 17 h 40"/>
                <a:gd name="T8" fmla="*/ 124 w 126"/>
                <a:gd name="T9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40">
                  <a:moveTo>
                    <a:pt x="124" y="18"/>
                  </a:moveTo>
                  <a:cubicBezTo>
                    <a:pt x="124" y="13"/>
                    <a:pt x="125" y="8"/>
                    <a:pt x="126" y="2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27" y="1"/>
                    <a:pt x="0" y="17"/>
                    <a:pt x="0" y="17"/>
                  </a:cubicBezTo>
                  <a:cubicBezTo>
                    <a:pt x="0" y="17"/>
                    <a:pt x="62" y="40"/>
                    <a:pt x="124" y="18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śľidé">
              <a:extLst>
                <a:ext uri="{FF2B5EF4-FFF2-40B4-BE49-F238E27FC236}">
                  <a16:creationId xmlns:a16="http://schemas.microsoft.com/office/drawing/2014/main" id="{F090DADA-A882-4DB6-AFEC-16F6E3BC1B1F}"/>
                </a:ext>
              </a:extLst>
            </p:cNvPr>
            <p:cNvSpPr/>
            <p:nvPr/>
          </p:nvSpPr>
          <p:spPr bwMode="auto">
            <a:xfrm>
              <a:off x="706913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ṩliḋè">
              <a:extLst>
                <a:ext uri="{FF2B5EF4-FFF2-40B4-BE49-F238E27FC236}">
                  <a16:creationId xmlns:a16="http://schemas.microsoft.com/office/drawing/2014/main" id="{124DC0BC-C4E4-4CD6-ACA4-5CE40E500053}"/>
                </a:ext>
              </a:extLst>
            </p:cNvPr>
            <p:cNvSpPr/>
            <p:nvPr/>
          </p:nvSpPr>
          <p:spPr bwMode="auto">
            <a:xfrm>
              <a:off x="496728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ṣļïḍê">
              <a:extLst>
                <a:ext uri="{FF2B5EF4-FFF2-40B4-BE49-F238E27FC236}">
                  <a16:creationId xmlns:a16="http://schemas.microsoft.com/office/drawing/2014/main" id="{2CC6DD1E-4A86-4C8F-B417-DE0160E0ABA9}"/>
                </a:ext>
              </a:extLst>
            </p:cNvPr>
            <p:cNvSpPr/>
            <p:nvPr/>
          </p:nvSpPr>
          <p:spPr bwMode="auto">
            <a:xfrm>
              <a:off x="4600575" y="3794126"/>
              <a:ext cx="3000375" cy="1317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ŝlîḓê">
              <a:extLst>
                <a:ext uri="{FF2B5EF4-FFF2-40B4-BE49-F238E27FC236}">
                  <a16:creationId xmlns:a16="http://schemas.microsoft.com/office/drawing/2014/main" id="{761AE367-16C6-4C2D-8315-92E7CBA6B4EF}"/>
                </a:ext>
              </a:extLst>
            </p:cNvPr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ṩlîďê">
              <a:extLst>
                <a:ext uri="{FF2B5EF4-FFF2-40B4-BE49-F238E27FC236}">
                  <a16:creationId xmlns:a16="http://schemas.microsoft.com/office/drawing/2014/main" id="{776D836E-C680-43C0-916E-3AB834B821F5}"/>
                </a:ext>
              </a:extLst>
            </p:cNvPr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ş1ïḋê">
              <a:extLst>
                <a:ext uri="{FF2B5EF4-FFF2-40B4-BE49-F238E27FC236}">
                  <a16:creationId xmlns:a16="http://schemas.microsoft.com/office/drawing/2014/main" id="{ABC54402-BC97-4950-B236-B2D48F410275}"/>
                </a:ext>
              </a:extLst>
            </p:cNvPr>
            <p:cNvSpPr/>
            <p:nvPr/>
          </p:nvSpPr>
          <p:spPr bwMode="auto">
            <a:xfrm>
              <a:off x="3394075" y="4700588"/>
              <a:ext cx="698500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6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09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5" y="41"/>
                    <a:pt x="26" y="114"/>
                  </a:cubicBezTo>
                  <a:cubicBezTo>
                    <a:pt x="7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š1îďè">
              <a:extLst>
                <a:ext uri="{FF2B5EF4-FFF2-40B4-BE49-F238E27FC236}">
                  <a16:creationId xmlns:a16="http://schemas.microsoft.com/office/drawing/2014/main" id="{15D5338C-DA01-4F99-ACF5-4C1C1D4E145A}"/>
                </a:ext>
              </a:extLst>
            </p:cNvPr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  <a:gd name="T8" fmla="*/ 0 w 35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sḻïde">
              <a:extLst>
                <a:ext uri="{FF2B5EF4-FFF2-40B4-BE49-F238E27FC236}">
                  <a16:creationId xmlns:a16="http://schemas.microsoft.com/office/drawing/2014/main" id="{C75CC45D-7BEB-40AD-98EF-2C6455C4072B}"/>
                </a:ext>
              </a:extLst>
            </p:cNvPr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Sḻiďê">
              <a:extLst>
                <a:ext uri="{FF2B5EF4-FFF2-40B4-BE49-F238E27FC236}">
                  <a16:creationId xmlns:a16="http://schemas.microsoft.com/office/drawing/2014/main" id="{10C7224E-5B63-4799-B486-8F074B3C4857}"/>
                </a:ext>
              </a:extLst>
            </p:cNvPr>
            <p:cNvSpPr/>
            <p:nvPr/>
          </p:nvSpPr>
          <p:spPr bwMode="auto">
            <a:xfrm>
              <a:off x="33766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ŝļîḍé">
              <a:extLst>
                <a:ext uri="{FF2B5EF4-FFF2-40B4-BE49-F238E27FC236}">
                  <a16:creationId xmlns:a16="http://schemas.microsoft.com/office/drawing/2014/main" id="{9CD413EB-A952-4AF6-9DF2-7AD8C25DE176}"/>
                </a:ext>
              </a:extLst>
            </p:cNvPr>
            <p:cNvSpPr/>
            <p:nvPr/>
          </p:nvSpPr>
          <p:spPr bwMode="auto">
            <a:xfrm>
              <a:off x="3697288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ṣļíḓè">
              <a:extLst>
                <a:ext uri="{FF2B5EF4-FFF2-40B4-BE49-F238E27FC236}">
                  <a16:creationId xmlns:a16="http://schemas.microsoft.com/office/drawing/2014/main" id="{9BF21C7D-F3D8-41AA-B759-8AA463C54C85}"/>
                </a:ext>
              </a:extLst>
            </p:cNvPr>
            <p:cNvSpPr/>
            <p:nvPr/>
          </p:nvSpPr>
          <p:spPr bwMode="auto">
            <a:xfrm>
              <a:off x="4000500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slïḓè">
              <a:extLst>
                <a:ext uri="{FF2B5EF4-FFF2-40B4-BE49-F238E27FC236}">
                  <a16:creationId xmlns:a16="http://schemas.microsoft.com/office/drawing/2014/main" id="{6F5B3F46-45B2-4FCD-B624-314B416EDB28}"/>
                </a:ext>
              </a:extLst>
            </p:cNvPr>
            <p:cNvSpPr/>
            <p:nvPr/>
          </p:nvSpPr>
          <p:spPr bwMode="auto">
            <a:xfrm>
              <a:off x="3321050" y="2784476"/>
              <a:ext cx="914400" cy="1560513"/>
            </a:xfrm>
            <a:custGeom>
              <a:avLst/>
              <a:gdLst>
                <a:gd name="T0" fmla="*/ 276 w 277"/>
                <a:gd name="T1" fmla="*/ 184 h 473"/>
                <a:gd name="T2" fmla="*/ 139 w 277"/>
                <a:gd name="T3" fmla="*/ 5 h 473"/>
                <a:gd name="T4" fmla="*/ 1 w 277"/>
                <a:gd name="T5" fmla="*/ 184 h 473"/>
                <a:gd name="T6" fmla="*/ 1 w 277"/>
                <a:gd name="T7" fmla="*/ 453 h 473"/>
                <a:gd name="T8" fmla="*/ 139 w 277"/>
                <a:gd name="T9" fmla="*/ 473 h 473"/>
                <a:gd name="T10" fmla="*/ 276 w 277"/>
                <a:gd name="T11" fmla="*/ 453 h 473"/>
                <a:gd name="T12" fmla="*/ 276 w 277"/>
                <a:gd name="T13" fmla="*/ 18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473">
                  <a:moveTo>
                    <a:pt x="276" y="184"/>
                  </a:moveTo>
                  <a:cubicBezTo>
                    <a:pt x="277" y="45"/>
                    <a:pt x="209" y="8"/>
                    <a:pt x="139" y="5"/>
                  </a:cubicBezTo>
                  <a:cubicBezTo>
                    <a:pt x="48" y="0"/>
                    <a:pt x="1" y="45"/>
                    <a:pt x="1" y="184"/>
                  </a:cubicBezTo>
                  <a:cubicBezTo>
                    <a:pt x="2" y="324"/>
                    <a:pt x="0" y="442"/>
                    <a:pt x="1" y="453"/>
                  </a:cubicBezTo>
                  <a:cubicBezTo>
                    <a:pt x="3" y="460"/>
                    <a:pt x="63" y="471"/>
                    <a:pt x="139" y="473"/>
                  </a:cubicBezTo>
                  <a:cubicBezTo>
                    <a:pt x="214" y="471"/>
                    <a:pt x="275" y="460"/>
                    <a:pt x="276" y="453"/>
                  </a:cubicBezTo>
                  <a:cubicBezTo>
                    <a:pt x="277" y="442"/>
                    <a:pt x="275" y="324"/>
                    <a:pt x="276" y="18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ṡḷïḍé">
              <a:extLst>
                <a:ext uri="{FF2B5EF4-FFF2-40B4-BE49-F238E27FC236}">
                  <a16:creationId xmlns:a16="http://schemas.microsoft.com/office/drawing/2014/main" id="{03AEF65B-E5C5-42E8-AC1C-5BAA60F7C049}"/>
                </a:ext>
              </a:extLst>
            </p:cNvPr>
            <p:cNvSpPr/>
            <p:nvPr/>
          </p:nvSpPr>
          <p:spPr bwMode="auto">
            <a:xfrm>
              <a:off x="3321050" y="4165601"/>
              <a:ext cx="917575" cy="63500"/>
            </a:xfrm>
            <a:custGeom>
              <a:avLst/>
              <a:gdLst>
                <a:gd name="T0" fmla="*/ 278 w 278"/>
                <a:gd name="T1" fmla="*/ 8 h 19"/>
                <a:gd name="T2" fmla="*/ 267 w 278"/>
                <a:gd name="T3" fmla="*/ 10 h 19"/>
                <a:gd name="T4" fmla="*/ 238 w 278"/>
                <a:gd name="T5" fmla="*/ 14 h 19"/>
                <a:gd name="T6" fmla="*/ 193 w 278"/>
                <a:gd name="T7" fmla="*/ 18 h 19"/>
                <a:gd name="T8" fmla="*/ 139 w 278"/>
                <a:gd name="T9" fmla="*/ 18 h 19"/>
                <a:gd name="T10" fmla="*/ 84 w 278"/>
                <a:gd name="T11" fmla="*/ 14 h 19"/>
                <a:gd name="T12" fmla="*/ 40 w 278"/>
                <a:gd name="T13" fmla="*/ 10 h 19"/>
                <a:gd name="T14" fmla="*/ 23 w 278"/>
                <a:gd name="T15" fmla="*/ 7 h 19"/>
                <a:gd name="T16" fmla="*/ 11 w 278"/>
                <a:gd name="T17" fmla="*/ 4 h 19"/>
                <a:gd name="T18" fmla="*/ 0 w 278"/>
                <a:gd name="T19" fmla="*/ 1 h 19"/>
                <a:gd name="T20" fmla="*/ 11 w 278"/>
                <a:gd name="T21" fmla="*/ 2 h 19"/>
                <a:gd name="T22" fmla="*/ 24 w 278"/>
                <a:gd name="T23" fmla="*/ 4 h 19"/>
                <a:gd name="T24" fmla="*/ 40 w 278"/>
                <a:gd name="T25" fmla="*/ 7 h 19"/>
                <a:gd name="T26" fmla="*/ 85 w 278"/>
                <a:gd name="T27" fmla="*/ 10 h 19"/>
                <a:gd name="T28" fmla="*/ 139 w 278"/>
                <a:gd name="T29" fmla="*/ 13 h 19"/>
                <a:gd name="T30" fmla="*/ 193 w 278"/>
                <a:gd name="T31" fmla="*/ 13 h 19"/>
                <a:gd name="T32" fmla="*/ 237 w 278"/>
                <a:gd name="T33" fmla="*/ 10 h 19"/>
                <a:gd name="T34" fmla="*/ 267 w 278"/>
                <a:gd name="T35" fmla="*/ 8 h 19"/>
                <a:gd name="T36" fmla="*/ 278 w 278"/>
                <a:gd name="T37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" h="19">
                  <a:moveTo>
                    <a:pt x="278" y="8"/>
                  </a:moveTo>
                  <a:cubicBezTo>
                    <a:pt x="278" y="8"/>
                    <a:pt x="274" y="9"/>
                    <a:pt x="267" y="10"/>
                  </a:cubicBezTo>
                  <a:cubicBezTo>
                    <a:pt x="260" y="11"/>
                    <a:pt x="250" y="12"/>
                    <a:pt x="238" y="14"/>
                  </a:cubicBezTo>
                  <a:cubicBezTo>
                    <a:pt x="225" y="16"/>
                    <a:pt x="210" y="17"/>
                    <a:pt x="193" y="18"/>
                  </a:cubicBezTo>
                  <a:cubicBezTo>
                    <a:pt x="176" y="19"/>
                    <a:pt x="158" y="19"/>
                    <a:pt x="139" y="18"/>
                  </a:cubicBezTo>
                  <a:cubicBezTo>
                    <a:pt x="119" y="17"/>
                    <a:pt x="101" y="16"/>
                    <a:pt x="84" y="14"/>
                  </a:cubicBezTo>
                  <a:cubicBezTo>
                    <a:pt x="68" y="13"/>
                    <a:pt x="53" y="12"/>
                    <a:pt x="40" y="10"/>
                  </a:cubicBezTo>
                  <a:cubicBezTo>
                    <a:pt x="34" y="10"/>
                    <a:pt x="28" y="9"/>
                    <a:pt x="23" y="7"/>
                  </a:cubicBezTo>
                  <a:cubicBezTo>
                    <a:pt x="18" y="6"/>
                    <a:pt x="14" y="5"/>
                    <a:pt x="11" y="4"/>
                  </a:cubicBezTo>
                  <a:cubicBezTo>
                    <a:pt x="4" y="2"/>
                    <a:pt x="0" y="1"/>
                    <a:pt x="0" y="1"/>
                  </a:cubicBezTo>
                  <a:cubicBezTo>
                    <a:pt x="0" y="1"/>
                    <a:pt x="4" y="0"/>
                    <a:pt x="11" y="2"/>
                  </a:cubicBezTo>
                  <a:cubicBezTo>
                    <a:pt x="15" y="2"/>
                    <a:pt x="19" y="4"/>
                    <a:pt x="24" y="4"/>
                  </a:cubicBezTo>
                  <a:cubicBezTo>
                    <a:pt x="28" y="5"/>
                    <a:pt x="34" y="6"/>
                    <a:pt x="40" y="7"/>
                  </a:cubicBezTo>
                  <a:cubicBezTo>
                    <a:pt x="53" y="8"/>
                    <a:pt x="68" y="8"/>
                    <a:pt x="85" y="10"/>
                  </a:cubicBezTo>
                  <a:cubicBezTo>
                    <a:pt x="101" y="11"/>
                    <a:pt x="120" y="12"/>
                    <a:pt x="139" y="13"/>
                  </a:cubicBezTo>
                  <a:cubicBezTo>
                    <a:pt x="158" y="14"/>
                    <a:pt x="176" y="14"/>
                    <a:pt x="193" y="13"/>
                  </a:cubicBezTo>
                  <a:cubicBezTo>
                    <a:pt x="210" y="13"/>
                    <a:pt x="225" y="11"/>
                    <a:pt x="237" y="10"/>
                  </a:cubicBezTo>
                  <a:cubicBezTo>
                    <a:pt x="250" y="9"/>
                    <a:pt x="260" y="8"/>
                    <a:pt x="267" y="8"/>
                  </a:cubicBezTo>
                  <a:cubicBezTo>
                    <a:pt x="274" y="7"/>
                    <a:pt x="278" y="7"/>
                    <a:pt x="278" y="8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ŝľiḋê">
              <a:extLst>
                <a:ext uri="{FF2B5EF4-FFF2-40B4-BE49-F238E27FC236}">
                  <a16:creationId xmlns:a16="http://schemas.microsoft.com/office/drawing/2014/main" id="{00DDD895-6ACE-4261-A713-21E70CB74C5B}"/>
                </a:ext>
              </a:extLst>
            </p:cNvPr>
            <p:cNvSpPr/>
            <p:nvPr/>
          </p:nvSpPr>
          <p:spPr bwMode="auto">
            <a:xfrm>
              <a:off x="3538538" y="3182938"/>
              <a:ext cx="46038" cy="1009650"/>
            </a:xfrm>
            <a:custGeom>
              <a:avLst/>
              <a:gdLst>
                <a:gd name="T0" fmla="*/ 2 w 14"/>
                <a:gd name="T1" fmla="*/ 306 h 306"/>
                <a:gd name="T2" fmla="*/ 1 w 14"/>
                <a:gd name="T3" fmla="*/ 294 h 306"/>
                <a:gd name="T4" fmla="*/ 0 w 14"/>
                <a:gd name="T5" fmla="*/ 261 h 306"/>
                <a:gd name="T6" fmla="*/ 0 w 14"/>
                <a:gd name="T7" fmla="*/ 212 h 306"/>
                <a:gd name="T8" fmla="*/ 1 w 14"/>
                <a:gd name="T9" fmla="*/ 153 h 306"/>
                <a:gd name="T10" fmla="*/ 1 w 14"/>
                <a:gd name="T11" fmla="*/ 93 h 306"/>
                <a:gd name="T12" fmla="*/ 5 w 14"/>
                <a:gd name="T13" fmla="*/ 44 h 306"/>
                <a:gd name="T14" fmla="*/ 10 w 14"/>
                <a:gd name="T15" fmla="*/ 12 h 306"/>
                <a:gd name="T16" fmla="*/ 13 w 14"/>
                <a:gd name="T17" fmla="*/ 0 h 306"/>
                <a:gd name="T18" fmla="*/ 12 w 14"/>
                <a:gd name="T19" fmla="*/ 12 h 306"/>
                <a:gd name="T20" fmla="*/ 8 w 14"/>
                <a:gd name="T21" fmla="*/ 45 h 306"/>
                <a:gd name="T22" fmla="*/ 6 w 14"/>
                <a:gd name="T23" fmla="*/ 93 h 306"/>
                <a:gd name="T24" fmla="*/ 6 w 14"/>
                <a:gd name="T25" fmla="*/ 153 h 306"/>
                <a:gd name="T26" fmla="*/ 4 w 14"/>
                <a:gd name="T27" fmla="*/ 261 h 306"/>
                <a:gd name="T28" fmla="*/ 3 w 14"/>
                <a:gd name="T29" fmla="*/ 294 h 306"/>
                <a:gd name="T30" fmla="*/ 2 w 14"/>
                <a:gd name="T3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06">
                  <a:moveTo>
                    <a:pt x="2" y="306"/>
                  </a:moveTo>
                  <a:cubicBezTo>
                    <a:pt x="2" y="306"/>
                    <a:pt x="1" y="301"/>
                    <a:pt x="1" y="294"/>
                  </a:cubicBezTo>
                  <a:cubicBezTo>
                    <a:pt x="1" y="286"/>
                    <a:pt x="1" y="275"/>
                    <a:pt x="0" y="261"/>
                  </a:cubicBezTo>
                  <a:cubicBezTo>
                    <a:pt x="0" y="247"/>
                    <a:pt x="0" y="230"/>
                    <a:pt x="0" y="212"/>
                  </a:cubicBezTo>
                  <a:cubicBezTo>
                    <a:pt x="0" y="194"/>
                    <a:pt x="1" y="174"/>
                    <a:pt x="1" y="153"/>
                  </a:cubicBezTo>
                  <a:cubicBezTo>
                    <a:pt x="1" y="132"/>
                    <a:pt x="1" y="111"/>
                    <a:pt x="1" y="93"/>
                  </a:cubicBezTo>
                  <a:cubicBezTo>
                    <a:pt x="2" y="75"/>
                    <a:pt x="3" y="58"/>
                    <a:pt x="5" y="44"/>
                  </a:cubicBezTo>
                  <a:cubicBezTo>
                    <a:pt x="6" y="31"/>
                    <a:pt x="8" y="20"/>
                    <a:pt x="10" y="12"/>
                  </a:cubicBezTo>
                  <a:cubicBezTo>
                    <a:pt x="12" y="4"/>
                    <a:pt x="13" y="0"/>
                    <a:pt x="13" y="0"/>
                  </a:cubicBezTo>
                  <a:cubicBezTo>
                    <a:pt x="14" y="0"/>
                    <a:pt x="13" y="5"/>
                    <a:pt x="12" y="12"/>
                  </a:cubicBezTo>
                  <a:cubicBezTo>
                    <a:pt x="11" y="20"/>
                    <a:pt x="10" y="31"/>
                    <a:pt x="8" y="45"/>
                  </a:cubicBezTo>
                  <a:cubicBezTo>
                    <a:pt x="7" y="59"/>
                    <a:pt x="7" y="75"/>
                    <a:pt x="6" y="93"/>
                  </a:cubicBezTo>
                  <a:cubicBezTo>
                    <a:pt x="6" y="111"/>
                    <a:pt x="6" y="132"/>
                    <a:pt x="6" y="153"/>
                  </a:cubicBezTo>
                  <a:cubicBezTo>
                    <a:pt x="5" y="195"/>
                    <a:pt x="5" y="233"/>
                    <a:pt x="4" y="261"/>
                  </a:cubicBezTo>
                  <a:cubicBezTo>
                    <a:pt x="4" y="275"/>
                    <a:pt x="3" y="286"/>
                    <a:pt x="3" y="294"/>
                  </a:cubicBezTo>
                  <a:cubicBezTo>
                    <a:pt x="3" y="301"/>
                    <a:pt x="2" y="306"/>
                    <a:pt x="2" y="306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ṡ1íḓé">
              <a:extLst>
                <a:ext uri="{FF2B5EF4-FFF2-40B4-BE49-F238E27FC236}">
                  <a16:creationId xmlns:a16="http://schemas.microsoft.com/office/drawing/2014/main" id="{6E32B311-B5E3-4240-ABD9-FC0304088BEB}"/>
                </a:ext>
              </a:extLst>
            </p:cNvPr>
            <p:cNvSpPr/>
            <p:nvPr/>
          </p:nvSpPr>
          <p:spPr bwMode="auto">
            <a:xfrm>
              <a:off x="3667125" y="2678113"/>
              <a:ext cx="188913" cy="171450"/>
            </a:xfrm>
            <a:custGeom>
              <a:avLst/>
              <a:gdLst>
                <a:gd name="T0" fmla="*/ 7 w 57"/>
                <a:gd name="T1" fmla="*/ 0 h 52"/>
                <a:gd name="T2" fmla="*/ 0 w 57"/>
                <a:gd name="T3" fmla="*/ 38 h 52"/>
                <a:gd name="T4" fmla="*/ 54 w 57"/>
                <a:gd name="T5" fmla="*/ 45 h 52"/>
                <a:gd name="T6" fmla="*/ 57 w 57"/>
                <a:gd name="T7" fmla="*/ 5 h 52"/>
                <a:gd name="T8" fmla="*/ 7 w 57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2">
                  <a:moveTo>
                    <a:pt x="7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1" y="52"/>
                    <a:pt x="54" y="45"/>
                  </a:cubicBezTo>
                  <a:cubicBezTo>
                    <a:pt x="56" y="14"/>
                    <a:pt x="57" y="5"/>
                    <a:pt x="57" y="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ṣľíḋe">
              <a:extLst>
                <a:ext uri="{FF2B5EF4-FFF2-40B4-BE49-F238E27FC236}">
                  <a16:creationId xmlns:a16="http://schemas.microsoft.com/office/drawing/2014/main" id="{FA42782B-8C92-4CBE-9A3E-BB6AC5BCC1FB}"/>
                </a:ext>
              </a:extLst>
            </p:cNvPr>
            <p:cNvSpPr/>
            <p:nvPr/>
          </p:nvSpPr>
          <p:spPr bwMode="auto">
            <a:xfrm>
              <a:off x="3476625" y="1768476"/>
              <a:ext cx="141288" cy="165100"/>
            </a:xfrm>
            <a:custGeom>
              <a:avLst/>
              <a:gdLst>
                <a:gd name="T0" fmla="*/ 68 w 89"/>
                <a:gd name="T1" fmla="*/ 104 h 104"/>
                <a:gd name="T2" fmla="*/ 0 w 89"/>
                <a:gd name="T3" fmla="*/ 0 h 104"/>
                <a:gd name="T4" fmla="*/ 12 w 89"/>
                <a:gd name="T5" fmla="*/ 0 h 104"/>
                <a:gd name="T6" fmla="*/ 89 w 89"/>
                <a:gd name="T7" fmla="*/ 83 h 104"/>
                <a:gd name="T8" fmla="*/ 68 w 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4">
                  <a:moveTo>
                    <a:pt x="68" y="10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9" y="83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ŝľîḑê">
              <a:extLst>
                <a:ext uri="{FF2B5EF4-FFF2-40B4-BE49-F238E27FC236}">
                  <a16:creationId xmlns:a16="http://schemas.microsoft.com/office/drawing/2014/main" id="{5A8FF8B9-809F-4372-976D-6A9DBAF148EC}"/>
                </a:ext>
              </a:extLst>
            </p:cNvPr>
            <p:cNvSpPr/>
            <p:nvPr/>
          </p:nvSpPr>
          <p:spPr bwMode="auto">
            <a:xfrm>
              <a:off x="3327400" y="1597026"/>
              <a:ext cx="280988" cy="269875"/>
            </a:xfrm>
            <a:custGeom>
              <a:avLst/>
              <a:gdLst>
                <a:gd name="T0" fmla="*/ 27 w 85"/>
                <a:gd name="T1" fmla="*/ 23 h 82"/>
                <a:gd name="T2" fmla="*/ 58 w 85"/>
                <a:gd name="T3" fmla="*/ 63 h 82"/>
                <a:gd name="T4" fmla="*/ 27 w 85"/>
                <a:gd name="T5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82">
                  <a:moveTo>
                    <a:pt x="27" y="23"/>
                  </a:moveTo>
                  <a:cubicBezTo>
                    <a:pt x="0" y="42"/>
                    <a:pt x="29" y="82"/>
                    <a:pt x="58" y="63"/>
                  </a:cubicBezTo>
                  <a:cubicBezTo>
                    <a:pt x="85" y="45"/>
                    <a:pt x="58" y="0"/>
                    <a:pt x="27" y="23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ṩlíḍé">
              <a:extLst>
                <a:ext uri="{FF2B5EF4-FFF2-40B4-BE49-F238E27FC236}">
                  <a16:creationId xmlns:a16="http://schemas.microsoft.com/office/drawing/2014/main" id="{2A3A0A06-700B-4B7A-B66B-21D3878B2D29}"/>
                </a:ext>
              </a:extLst>
            </p:cNvPr>
            <p:cNvSpPr/>
            <p:nvPr/>
          </p:nvSpPr>
          <p:spPr bwMode="auto">
            <a:xfrm>
              <a:off x="3333750" y="1787526"/>
              <a:ext cx="1006475" cy="1119188"/>
            </a:xfrm>
            <a:custGeom>
              <a:avLst/>
              <a:gdLst>
                <a:gd name="T0" fmla="*/ 297 w 305"/>
                <a:gd name="T1" fmla="*/ 168 h 339"/>
                <a:gd name="T2" fmla="*/ 119 w 305"/>
                <a:gd name="T3" fmla="*/ 19 h 339"/>
                <a:gd name="T4" fmla="*/ 47 w 305"/>
                <a:gd name="T5" fmla="*/ 241 h 339"/>
                <a:gd name="T6" fmla="*/ 297 w 305"/>
                <a:gd name="T7" fmla="*/ 168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5" h="339">
                  <a:moveTo>
                    <a:pt x="297" y="168"/>
                  </a:moveTo>
                  <a:cubicBezTo>
                    <a:pt x="292" y="63"/>
                    <a:pt x="226" y="0"/>
                    <a:pt x="119" y="19"/>
                  </a:cubicBezTo>
                  <a:cubicBezTo>
                    <a:pt x="12" y="39"/>
                    <a:pt x="0" y="161"/>
                    <a:pt x="47" y="241"/>
                  </a:cubicBezTo>
                  <a:cubicBezTo>
                    <a:pt x="93" y="321"/>
                    <a:pt x="305" y="339"/>
                    <a:pt x="297" y="16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Sľiḑé">
              <a:extLst>
                <a:ext uri="{FF2B5EF4-FFF2-40B4-BE49-F238E27FC236}">
                  <a16:creationId xmlns:a16="http://schemas.microsoft.com/office/drawing/2014/main" id="{B1C9B2C8-0707-4C07-8313-5F759930278A}"/>
                </a:ext>
              </a:extLst>
            </p:cNvPr>
            <p:cNvSpPr/>
            <p:nvPr/>
          </p:nvSpPr>
          <p:spPr bwMode="auto">
            <a:xfrm>
              <a:off x="4575175" y="3308351"/>
              <a:ext cx="404813" cy="396875"/>
            </a:xfrm>
            <a:custGeom>
              <a:avLst/>
              <a:gdLst>
                <a:gd name="T0" fmla="*/ 9 w 123"/>
                <a:gd name="T1" fmla="*/ 0 h 120"/>
                <a:gd name="T2" fmla="*/ 118 w 123"/>
                <a:gd name="T3" fmla="*/ 98 h 120"/>
                <a:gd name="T4" fmla="*/ 92 w 123"/>
                <a:gd name="T5" fmla="*/ 72 h 120"/>
                <a:gd name="T6" fmla="*/ 44 w 123"/>
                <a:gd name="T7" fmla="*/ 59 h 120"/>
                <a:gd name="T8" fmla="*/ 0 w 123"/>
                <a:gd name="T9" fmla="*/ 39 h 120"/>
                <a:gd name="T10" fmla="*/ 9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9" y="0"/>
                  </a:moveTo>
                  <a:cubicBezTo>
                    <a:pt x="52" y="4"/>
                    <a:pt x="123" y="28"/>
                    <a:pt x="118" y="98"/>
                  </a:cubicBezTo>
                  <a:cubicBezTo>
                    <a:pt x="116" y="120"/>
                    <a:pt x="94" y="97"/>
                    <a:pt x="92" y="72"/>
                  </a:cubicBezTo>
                  <a:cubicBezTo>
                    <a:pt x="72" y="94"/>
                    <a:pt x="53" y="90"/>
                    <a:pt x="44" y="59"/>
                  </a:cubicBezTo>
                  <a:cubicBezTo>
                    <a:pt x="35" y="41"/>
                    <a:pt x="0" y="39"/>
                    <a:pt x="0" y="39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ṡľîḍè">
              <a:extLst>
                <a:ext uri="{FF2B5EF4-FFF2-40B4-BE49-F238E27FC236}">
                  <a16:creationId xmlns:a16="http://schemas.microsoft.com/office/drawing/2014/main" id="{FEE520D4-5CC4-44D7-881F-F926E6DC33B8}"/>
                </a:ext>
              </a:extLst>
            </p:cNvPr>
            <p:cNvSpPr/>
            <p:nvPr/>
          </p:nvSpPr>
          <p:spPr bwMode="auto">
            <a:xfrm>
              <a:off x="3990975" y="2227263"/>
              <a:ext cx="150813" cy="144463"/>
            </a:xfrm>
            <a:custGeom>
              <a:avLst/>
              <a:gdLst>
                <a:gd name="T0" fmla="*/ 27 w 46"/>
                <a:gd name="T1" fmla="*/ 6 h 44"/>
                <a:gd name="T2" fmla="*/ 24 w 46"/>
                <a:gd name="T3" fmla="*/ 43 h 44"/>
                <a:gd name="T4" fmla="*/ 27 w 46"/>
                <a:gd name="T5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4">
                  <a:moveTo>
                    <a:pt x="27" y="6"/>
                  </a:moveTo>
                  <a:cubicBezTo>
                    <a:pt x="46" y="11"/>
                    <a:pt x="36" y="44"/>
                    <a:pt x="24" y="43"/>
                  </a:cubicBezTo>
                  <a:cubicBezTo>
                    <a:pt x="0" y="40"/>
                    <a:pt x="9" y="0"/>
                    <a:pt x="2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Slïḑe">
              <a:extLst>
                <a:ext uri="{FF2B5EF4-FFF2-40B4-BE49-F238E27FC236}">
                  <a16:creationId xmlns:a16="http://schemas.microsoft.com/office/drawing/2014/main" id="{FDECEA46-8F05-4E1C-9645-CA2E19D54929}"/>
                </a:ext>
              </a:extLst>
            </p:cNvPr>
            <p:cNvSpPr/>
            <p:nvPr/>
          </p:nvSpPr>
          <p:spPr bwMode="auto">
            <a:xfrm>
              <a:off x="3455988" y="1985963"/>
              <a:ext cx="396875" cy="649288"/>
            </a:xfrm>
            <a:custGeom>
              <a:avLst/>
              <a:gdLst>
                <a:gd name="T0" fmla="*/ 42 w 120"/>
                <a:gd name="T1" fmla="*/ 194 h 197"/>
                <a:gd name="T2" fmla="*/ 55 w 120"/>
                <a:gd name="T3" fmla="*/ 194 h 197"/>
                <a:gd name="T4" fmla="*/ 84 w 120"/>
                <a:gd name="T5" fmla="*/ 176 h 197"/>
                <a:gd name="T6" fmla="*/ 113 w 120"/>
                <a:gd name="T7" fmla="*/ 65 h 197"/>
                <a:gd name="T8" fmla="*/ 104 w 120"/>
                <a:gd name="T9" fmla="*/ 34 h 197"/>
                <a:gd name="T10" fmla="*/ 82 w 120"/>
                <a:gd name="T11" fmla="*/ 14 h 197"/>
                <a:gd name="T12" fmla="*/ 32 w 120"/>
                <a:gd name="T13" fmla="*/ 12 h 197"/>
                <a:gd name="T14" fmla="*/ 6 w 120"/>
                <a:gd name="T15" fmla="*/ 33 h 197"/>
                <a:gd name="T16" fmla="*/ 0 w 120"/>
                <a:gd name="T17" fmla="*/ 45 h 197"/>
                <a:gd name="T18" fmla="*/ 0 w 120"/>
                <a:gd name="T19" fmla="*/ 42 h 197"/>
                <a:gd name="T20" fmla="*/ 2 w 120"/>
                <a:gd name="T21" fmla="*/ 38 h 197"/>
                <a:gd name="T22" fmla="*/ 4 w 120"/>
                <a:gd name="T23" fmla="*/ 32 h 197"/>
                <a:gd name="T24" fmla="*/ 31 w 120"/>
                <a:gd name="T25" fmla="*/ 8 h 197"/>
                <a:gd name="T26" fmla="*/ 84 w 120"/>
                <a:gd name="T27" fmla="*/ 9 h 197"/>
                <a:gd name="T28" fmla="*/ 109 w 120"/>
                <a:gd name="T29" fmla="*/ 31 h 197"/>
                <a:gd name="T30" fmla="*/ 118 w 120"/>
                <a:gd name="T31" fmla="*/ 64 h 197"/>
                <a:gd name="T32" fmla="*/ 87 w 120"/>
                <a:gd name="T33" fmla="*/ 178 h 197"/>
                <a:gd name="T34" fmla="*/ 71 w 120"/>
                <a:gd name="T35" fmla="*/ 191 h 197"/>
                <a:gd name="T36" fmla="*/ 55 w 120"/>
                <a:gd name="T37" fmla="*/ 196 h 197"/>
                <a:gd name="T38" fmla="*/ 45 w 120"/>
                <a:gd name="T39" fmla="*/ 196 h 197"/>
                <a:gd name="T40" fmla="*/ 42 w 120"/>
                <a:gd name="T41" fmla="*/ 19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97">
                  <a:moveTo>
                    <a:pt x="42" y="194"/>
                  </a:moveTo>
                  <a:cubicBezTo>
                    <a:pt x="42" y="194"/>
                    <a:pt x="47" y="195"/>
                    <a:pt x="55" y="194"/>
                  </a:cubicBezTo>
                  <a:cubicBezTo>
                    <a:pt x="63" y="193"/>
                    <a:pt x="75" y="187"/>
                    <a:pt x="84" y="176"/>
                  </a:cubicBezTo>
                  <a:cubicBezTo>
                    <a:pt x="103" y="152"/>
                    <a:pt x="115" y="110"/>
                    <a:pt x="113" y="65"/>
                  </a:cubicBezTo>
                  <a:cubicBezTo>
                    <a:pt x="113" y="53"/>
                    <a:pt x="110" y="42"/>
                    <a:pt x="104" y="34"/>
                  </a:cubicBezTo>
                  <a:cubicBezTo>
                    <a:pt x="99" y="25"/>
                    <a:pt x="91" y="18"/>
                    <a:pt x="82" y="14"/>
                  </a:cubicBezTo>
                  <a:cubicBezTo>
                    <a:pt x="65" y="5"/>
                    <a:pt x="46" y="6"/>
                    <a:pt x="32" y="12"/>
                  </a:cubicBezTo>
                  <a:cubicBezTo>
                    <a:pt x="18" y="17"/>
                    <a:pt x="10" y="26"/>
                    <a:pt x="6" y="33"/>
                  </a:cubicBezTo>
                  <a:cubicBezTo>
                    <a:pt x="2" y="40"/>
                    <a:pt x="1" y="45"/>
                    <a:pt x="0" y="45"/>
                  </a:cubicBezTo>
                  <a:cubicBezTo>
                    <a:pt x="0" y="45"/>
                    <a:pt x="0" y="44"/>
                    <a:pt x="0" y="42"/>
                  </a:cubicBezTo>
                  <a:cubicBezTo>
                    <a:pt x="1" y="40"/>
                    <a:pt x="1" y="39"/>
                    <a:pt x="2" y="38"/>
                  </a:cubicBezTo>
                  <a:cubicBezTo>
                    <a:pt x="2" y="36"/>
                    <a:pt x="3" y="34"/>
                    <a:pt x="4" y="32"/>
                  </a:cubicBezTo>
                  <a:cubicBezTo>
                    <a:pt x="8" y="25"/>
                    <a:pt x="16" y="14"/>
                    <a:pt x="31" y="8"/>
                  </a:cubicBezTo>
                  <a:cubicBezTo>
                    <a:pt x="45" y="2"/>
                    <a:pt x="65" y="0"/>
                    <a:pt x="84" y="9"/>
                  </a:cubicBezTo>
                  <a:cubicBezTo>
                    <a:pt x="94" y="14"/>
                    <a:pt x="103" y="21"/>
                    <a:pt x="109" y="31"/>
                  </a:cubicBezTo>
                  <a:cubicBezTo>
                    <a:pt x="115" y="41"/>
                    <a:pt x="118" y="52"/>
                    <a:pt x="118" y="64"/>
                  </a:cubicBezTo>
                  <a:cubicBezTo>
                    <a:pt x="120" y="111"/>
                    <a:pt x="107" y="154"/>
                    <a:pt x="87" y="178"/>
                  </a:cubicBezTo>
                  <a:cubicBezTo>
                    <a:pt x="82" y="184"/>
                    <a:pt x="76" y="188"/>
                    <a:pt x="71" y="191"/>
                  </a:cubicBezTo>
                  <a:cubicBezTo>
                    <a:pt x="65" y="194"/>
                    <a:pt x="60" y="196"/>
                    <a:pt x="55" y="196"/>
                  </a:cubicBezTo>
                  <a:cubicBezTo>
                    <a:pt x="51" y="197"/>
                    <a:pt x="48" y="196"/>
                    <a:pt x="45" y="196"/>
                  </a:cubicBezTo>
                  <a:cubicBezTo>
                    <a:pt x="43" y="195"/>
                    <a:pt x="42" y="195"/>
                    <a:pt x="42" y="194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$1îdé">
              <a:extLst>
                <a:ext uri="{FF2B5EF4-FFF2-40B4-BE49-F238E27FC236}">
                  <a16:creationId xmlns:a16="http://schemas.microsoft.com/office/drawing/2014/main" id="{19FD50F8-BDFB-4A5D-85BA-9C8A31780382}"/>
                </a:ext>
              </a:extLst>
            </p:cNvPr>
            <p:cNvSpPr/>
            <p:nvPr/>
          </p:nvSpPr>
          <p:spPr bwMode="auto">
            <a:xfrm>
              <a:off x="4049713" y="2420938"/>
              <a:ext cx="250825" cy="211138"/>
            </a:xfrm>
            <a:custGeom>
              <a:avLst/>
              <a:gdLst>
                <a:gd name="T0" fmla="*/ 16 w 76"/>
                <a:gd name="T1" fmla="*/ 9 h 64"/>
                <a:gd name="T2" fmla="*/ 72 w 76"/>
                <a:gd name="T3" fmla="*/ 38 h 64"/>
                <a:gd name="T4" fmla="*/ 76 w 76"/>
                <a:gd name="T5" fmla="*/ 24 h 64"/>
                <a:gd name="T6" fmla="*/ 16 w 76"/>
                <a:gd name="T7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64">
                  <a:moveTo>
                    <a:pt x="16" y="9"/>
                  </a:moveTo>
                  <a:cubicBezTo>
                    <a:pt x="0" y="22"/>
                    <a:pt x="43" y="64"/>
                    <a:pt x="72" y="38"/>
                  </a:cubicBezTo>
                  <a:cubicBezTo>
                    <a:pt x="73" y="33"/>
                    <a:pt x="75" y="28"/>
                    <a:pt x="76" y="24"/>
                  </a:cubicBezTo>
                  <a:cubicBezTo>
                    <a:pt x="28" y="52"/>
                    <a:pt x="29" y="0"/>
                    <a:pt x="16" y="9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ṩlíḋê">
              <a:extLst>
                <a:ext uri="{FF2B5EF4-FFF2-40B4-BE49-F238E27FC236}">
                  <a16:creationId xmlns:a16="http://schemas.microsoft.com/office/drawing/2014/main" id="{05739F32-AF23-4996-8BA2-4C54CBDD5C73}"/>
                </a:ext>
              </a:extLst>
            </p:cNvPr>
            <p:cNvSpPr/>
            <p:nvPr/>
          </p:nvSpPr>
          <p:spPr bwMode="auto">
            <a:xfrm>
              <a:off x="3684588" y="3063876"/>
              <a:ext cx="422275" cy="519113"/>
            </a:xfrm>
            <a:custGeom>
              <a:avLst/>
              <a:gdLst>
                <a:gd name="T0" fmla="*/ 0 w 266"/>
                <a:gd name="T1" fmla="*/ 111 h 327"/>
                <a:gd name="T2" fmla="*/ 172 w 266"/>
                <a:gd name="T3" fmla="*/ 327 h 327"/>
                <a:gd name="T4" fmla="*/ 266 w 266"/>
                <a:gd name="T5" fmla="*/ 192 h 327"/>
                <a:gd name="T6" fmla="*/ 116 w 266"/>
                <a:gd name="T7" fmla="*/ 0 h 327"/>
                <a:gd name="T8" fmla="*/ 0 w 266"/>
                <a:gd name="T9" fmla="*/ 11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27">
                  <a:moveTo>
                    <a:pt x="0" y="111"/>
                  </a:moveTo>
                  <a:lnTo>
                    <a:pt x="172" y="327"/>
                  </a:lnTo>
                  <a:lnTo>
                    <a:pt x="266" y="192"/>
                  </a:lnTo>
                  <a:lnTo>
                    <a:pt x="116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ṥḻíḋê">
              <a:extLst>
                <a:ext uri="{FF2B5EF4-FFF2-40B4-BE49-F238E27FC236}">
                  <a16:creationId xmlns:a16="http://schemas.microsoft.com/office/drawing/2014/main" id="{29AC4FCE-A2DD-4E11-9009-9298AC56E674}"/>
                </a:ext>
              </a:extLst>
            </p:cNvPr>
            <p:cNvSpPr/>
            <p:nvPr/>
          </p:nvSpPr>
          <p:spPr bwMode="auto">
            <a:xfrm>
              <a:off x="3265488" y="2625726"/>
              <a:ext cx="673100" cy="646113"/>
            </a:xfrm>
            <a:custGeom>
              <a:avLst/>
              <a:gdLst>
                <a:gd name="T0" fmla="*/ 118 w 204"/>
                <a:gd name="T1" fmla="*/ 196 h 196"/>
                <a:gd name="T2" fmla="*/ 204 w 204"/>
                <a:gd name="T3" fmla="*/ 136 h 196"/>
                <a:gd name="T4" fmla="*/ 118 w 204"/>
                <a:gd name="T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" h="196">
                  <a:moveTo>
                    <a:pt x="118" y="196"/>
                  </a:moveTo>
                  <a:cubicBezTo>
                    <a:pt x="204" y="136"/>
                    <a:pt x="204" y="136"/>
                    <a:pt x="204" y="136"/>
                  </a:cubicBezTo>
                  <a:cubicBezTo>
                    <a:pt x="166" y="0"/>
                    <a:pt x="0" y="120"/>
                    <a:pt x="118" y="1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s1ïdê">
              <a:extLst>
                <a:ext uri="{FF2B5EF4-FFF2-40B4-BE49-F238E27FC236}">
                  <a16:creationId xmlns:a16="http://schemas.microsoft.com/office/drawing/2014/main" id="{2985BAA5-E6C0-4FAB-9379-A7EEE9492395}"/>
                </a:ext>
              </a:extLst>
            </p:cNvPr>
            <p:cNvSpPr/>
            <p:nvPr/>
          </p:nvSpPr>
          <p:spPr bwMode="auto">
            <a:xfrm>
              <a:off x="4125913" y="3282951"/>
              <a:ext cx="538163" cy="352425"/>
            </a:xfrm>
            <a:custGeom>
              <a:avLst/>
              <a:gdLst>
                <a:gd name="T0" fmla="*/ 17 w 339"/>
                <a:gd name="T1" fmla="*/ 79 h 222"/>
                <a:gd name="T2" fmla="*/ 301 w 339"/>
                <a:gd name="T3" fmla="*/ 0 h 222"/>
                <a:gd name="T4" fmla="*/ 339 w 339"/>
                <a:gd name="T5" fmla="*/ 120 h 222"/>
                <a:gd name="T6" fmla="*/ 0 w 339"/>
                <a:gd name="T7" fmla="*/ 222 h 222"/>
                <a:gd name="T8" fmla="*/ 17 w 339"/>
                <a:gd name="T9" fmla="*/ 7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222">
                  <a:moveTo>
                    <a:pt x="17" y="79"/>
                  </a:moveTo>
                  <a:lnTo>
                    <a:pt x="301" y="0"/>
                  </a:lnTo>
                  <a:lnTo>
                    <a:pt x="339" y="120"/>
                  </a:lnTo>
                  <a:lnTo>
                    <a:pt x="0" y="222"/>
                  </a:lnTo>
                  <a:lnTo>
                    <a:pt x="17" y="79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$liḋè">
              <a:extLst>
                <a:ext uri="{FF2B5EF4-FFF2-40B4-BE49-F238E27FC236}">
                  <a16:creationId xmlns:a16="http://schemas.microsoft.com/office/drawing/2014/main" id="{AED8399C-D3DB-46B3-8C70-36487FCD1502}"/>
                </a:ext>
              </a:extLst>
            </p:cNvPr>
            <p:cNvSpPr/>
            <p:nvPr/>
          </p:nvSpPr>
          <p:spPr bwMode="auto">
            <a:xfrm>
              <a:off x="3848100" y="3305176"/>
              <a:ext cx="400050" cy="388938"/>
            </a:xfrm>
            <a:custGeom>
              <a:avLst/>
              <a:gdLst>
                <a:gd name="T0" fmla="*/ 117 w 121"/>
                <a:gd name="T1" fmla="*/ 55 h 118"/>
                <a:gd name="T2" fmla="*/ 38 w 121"/>
                <a:gd name="T3" fmla="*/ 28 h 118"/>
                <a:gd name="T4" fmla="*/ 69 w 121"/>
                <a:gd name="T5" fmla="*/ 117 h 118"/>
                <a:gd name="T6" fmla="*/ 117 w 121"/>
                <a:gd name="T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18">
                  <a:moveTo>
                    <a:pt x="117" y="55"/>
                  </a:moveTo>
                  <a:cubicBezTo>
                    <a:pt x="110" y="16"/>
                    <a:pt x="75" y="0"/>
                    <a:pt x="38" y="28"/>
                  </a:cubicBezTo>
                  <a:cubicBezTo>
                    <a:pt x="0" y="56"/>
                    <a:pt x="20" y="118"/>
                    <a:pt x="69" y="117"/>
                  </a:cubicBezTo>
                  <a:cubicBezTo>
                    <a:pt x="119" y="116"/>
                    <a:pt x="121" y="74"/>
                    <a:pt x="117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sḻiḑe">
              <a:extLst>
                <a:ext uri="{FF2B5EF4-FFF2-40B4-BE49-F238E27FC236}">
                  <a16:creationId xmlns:a16="http://schemas.microsoft.com/office/drawing/2014/main" id="{452A8D59-D678-4619-AF79-4D9EF23BC45A}"/>
                </a:ext>
              </a:extLst>
            </p:cNvPr>
            <p:cNvSpPr/>
            <p:nvPr/>
          </p:nvSpPr>
          <p:spPr bwMode="auto">
            <a:xfrm>
              <a:off x="4462463" y="3209926"/>
              <a:ext cx="339725" cy="300038"/>
            </a:xfrm>
            <a:custGeom>
              <a:avLst/>
              <a:gdLst>
                <a:gd name="T0" fmla="*/ 100 w 103"/>
                <a:gd name="T1" fmla="*/ 40 h 91"/>
                <a:gd name="T2" fmla="*/ 31 w 103"/>
                <a:gd name="T3" fmla="*/ 18 h 91"/>
                <a:gd name="T4" fmla="*/ 62 w 103"/>
                <a:gd name="T5" fmla="*/ 90 h 91"/>
                <a:gd name="T6" fmla="*/ 100 w 103"/>
                <a:gd name="T7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91">
                  <a:moveTo>
                    <a:pt x="100" y="40"/>
                  </a:moveTo>
                  <a:cubicBezTo>
                    <a:pt x="95" y="9"/>
                    <a:pt x="56" y="0"/>
                    <a:pt x="31" y="18"/>
                  </a:cubicBezTo>
                  <a:cubicBezTo>
                    <a:pt x="0" y="39"/>
                    <a:pt x="21" y="91"/>
                    <a:pt x="62" y="90"/>
                  </a:cubicBezTo>
                  <a:cubicBezTo>
                    <a:pt x="102" y="90"/>
                    <a:pt x="103" y="56"/>
                    <a:pt x="100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ṡḻîďe">
              <a:extLst>
                <a:ext uri="{FF2B5EF4-FFF2-40B4-BE49-F238E27FC236}">
                  <a16:creationId xmlns:a16="http://schemas.microsoft.com/office/drawing/2014/main" id="{6818BD65-C28D-4169-85D7-0F6F988E561F}"/>
                </a:ext>
              </a:extLst>
            </p:cNvPr>
            <p:cNvSpPr/>
            <p:nvPr/>
          </p:nvSpPr>
          <p:spPr bwMode="auto">
            <a:xfrm>
              <a:off x="3813175" y="1998663"/>
              <a:ext cx="398463" cy="95250"/>
            </a:xfrm>
            <a:custGeom>
              <a:avLst/>
              <a:gdLst>
                <a:gd name="T0" fmla="*/ 121 w 121"/>
                <a:gd name="T1" fmla="*/ 7 h 29"/>
                <a:gd name="T2" fmla="*/ 103 w 121"/>
                <a:gd name="T3" fmla="*/ 5 h 29"/>
                <a:gd name="T4" fmla="*/ 59 w 121"/>
                <a:gd name="T5" fmla="*/ 10 h 29"/>
                <a:gd name="T6" fmla="*/ 17 w 121"/>
                <a:gd name="T7" fmla="*/ 21 h 29"/>
                <a:gd name="T8" fmla="*/ 1 w 121"/>
                <a:gd name="T9" fmla="*/ 28 h 29"/>
                <a:gd name="T10" fmla="*/ 16 w 121"/>
                <a:gd name="T11" fmla="*/ 17 h 29"/>
                <a:gd name="T12" fmla="*/ 59 w 121"/>
                <a:gd name="T13" fmla="*/ 5 h 29"/>
                <a:gd name="T14" fmla="*/ 103 w 121"/>
                <a:gd name="T15" fmla="*/ 2 h 29"/>
                <a:gd name="T16" fmla="*/ 121 w 121"/>
                <a:gd name="T17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29">
                  <a:moveTo>
                    <a:pt x="121" y="7"/>
                  </a:moveTo>
                  <a:cubicBezTo>
                    <a:pt x="121" y="8"/>
                    <a:pt x="114" y="6"/>
                    <a:pt x="103" y="5"/>
                  </a:cubicBezTo>
                  <a:cubicBezTo>
                    <a:pt x="92" y="5"/>
                    <a:pt x="76" y="7"/>
                    <a:pt x="59" y="10"/>
                  </a:cubicBezTo>
                  <a:cubicBezTo>
                    <a:pt x="42" y="12"/>
                    <a:pt x="28" y="16"/>
                    <a:pt x="17" y="21"/>
                  </a:cubicBezTo>
                  <a:cubicBezTo>
                    <a:pt x="7" y="25"/>
                    <a:pt x="1" y="29"/>
                    <a:pt x="1" y="28"/>
                  </a:cubicBezTo>
                  <a:cubicBezTo>
                    <a:pt x="0" y="28"/>
                    <a:pt x="5" y="23"/>
                    <a:pt x="16" y="17"/>
                  </a:cubicBezTo>
                  <a:cubicBezTo>
                    <a:pt x="26" y="12"/>
                    <a:pt x="41" y="7"/>
                    <a:pt x="59" y="5"/>
                  </a:cubicBezTo>
                  <a:cubicBezTo>
                    <a:pt x="76" y="2"/>
                    <a:pt x="92" y="0"/>
                    <a:pt x="103" y="2"/>
                  </a:cubicBezTo>
                  <a:cubicBezTo>
                    <a:pt x="115" y="3"/>
                    <a:pt x="121" y="6"/>
                    <a:pt x="121" y="7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š1íďê">
              <a:extLst>
                <a:ext uri="{FF2B5EF4-FFF2-40B4-BE49-F238E27FC236}">
                  <a16:creationId xmlns:a16="http://schemas.microsoft.com/office/drawing/2014/main" id="{FF0CC276-D370-4450-A9A4-6962D0FCCF64}"/>
                </a:ext>
              </a:extLst>
            </p:cNvPr>
            <p:cNvSpPr/>
            <p:nvPr/>
          </p:nvSpPr>
          <p:spPr bwMode="auto">
            <a:xfrm>
              <a:off x="3978275" y="2138363"/>
              <a:ext cx="77788" cy="65088"/>
            </a:xfrm>
            <a:custGeom>
              <a:avLst/>
              <a:gdLst>
                <a:gd name="T0" fmla="*/ 24 w 24"/>
                <a:gd name="T1" fmla="*/ 1 h 20"/>
                <a:gd name="T2" fmla="*/ 20 w 24"/>
                <a:gd name="T3" fmla="*/ 4 h 20"/>
                <a:gd name="T4" fmla="*/ 11 w 24"/>
                <a:gd name="T5" fmla="*/ 9 h 20"/>
                <a:gd name="T6" fmla="*/ 1 w 24"/>
                <a:gd name="T7" fmla="*/ 20 h 20"/>
                <a:gd name="T8" fmla="*/ 1 w 24"/>
                <a:gd name="T9" fmla="*/ 15 h 20"/>
                <a:gd name="T10" fmla="*/ 8 w 24"/>
                <a:gd name="T11" fmla="*/ 5 h 20"/>
                <a:gd name="T12" fmla="*/ 19 w 24"/>
                <a:gd name="T13" fmla="*/ 0 h 20"/>
                <a:gd name="T14" fmla="*/ 24 w 24"/>
                <a:gd name="T1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0">
                  <a:moveTo>
                    <a:pt x="24" y="1"/>
                  </a:moveTo>
                  <a:cubicBezTo>
                    <a:pt x="24" y="2"/>
                    <a:pt x="22" y="3"/>
                    <a:pt x="20" y="4"/>
                  </a:cubicBezTo>
                  <a:cubicBezTo>
                    <a:pt x="17" y="5"/>
                    <a:pt x="14" y="6"/>
                    <a:pt x="11" y="9"/>
                  </a:cubicBezTo>
                  <a:cubicBezTo>
                    <a:pt x="5" y="14"/>
                    <a:pt x="2" y="20"/>
                    <a:pt x="1" y="20"/>
                  </a:cubicBezTo>
                  <a:cubicBezTo>
                    <a:pt x="0" y="20"/>
                    <a:pt x="0" y="18"/>
                    <a:pt x="1" y="15"/>
                  </a:cubicBezTo>
                  <a:cubicBezTo>
                    <a:pt x="2" y="12"/>
                    <a:pt x="4" y="8"/>
                    <a:pt x="8" y="5"/>
                  </a:cubicBezTo>
                  <a:cubicBezTo>
                    <a:pt x="11" y="2"/>
                    <a:pt x="15" y="0"/>
                    <a:pt x="19" y="0"/>
                  </a:cubicBezTo>
                  <a:cubicBezTo>
                    <a:pt x="22" y="0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ṧḷíḑè">
              <a:extLst>
                <a:ext uri="{FF2B5EF4-FFF2-40B4-BE49-F238E27FC236}">
                  <a16:creationId xmlns:a16="http://schemas.microsoft.com/office/drawing/2014/main" id="{BE66FA2D-D8BC-4763-B7EF-18FC8BDB0BDC}"/>
                </a:ext>
              </a:extLst>
            </p:cNvPr>
            <p:cNvSpPr/>
            <p:nvPr/>
          </p:nvSpPr>
          <p:spPr bwMode="auto">
            <a:xfrm>
              <a:off x="3559175" y="1616076"/>
              <a:ext cx="398463" cy="709613"/>
            </a:xfrm>
            <a:custGeom>
              <a:avLst/>
              <a:gdLst>
                <a:gd name="T0" fmla="*/ 13 w 121"/>
                <a:gd name="T1" fmla="*/ 210 h 215"/>
                <a:gd name="T2" fmla="*/ 121 w 121"/>
                <a:gd name="T3" fmla="*/ 71 h 215"/>
                <a:gd name="T4" fmla="*/ 106 w 121"/>
                <a:gd name="T5" fmla="*/ 69 h 215"/>
                <a:gd name="T6" fmla="*/ 22 w 121"/>
                <a:gd name="T7" fmla="*/ 215 h 215"/>
                <a:gd name="T8" fmla="*/ 13 w 121"/>
                <a:gd name="T9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15">
                  <a:moveTo>
                    <a:pt x="13" y="210"/>
                  </a:moveTo>
                  <a:cubicBezTo>
                    <a:pt x="0" y="105"/>
                    <a:pt x="73" y="0"/>
                    <a:pt x="121" y="71"/>
                  </a:cubicBezTo>
                  <a:cubicBezTo>
                    <a:pt x="115" y="70"/>
                    <a:pt x="106" y="69"/>
                    <a:pt x="106" y="69"/>
                  </a:cubicBezTo>
                  <a:cubicBezTo>
                    <a:pt x="79" y="40"/>
                    <a:pt x="31" y="87"/>
                    <a:pt x="22" y="215"/>
                  </a:cubicBezTo>
                  <a:cubicBezTo>
                    <a:pt x="20" y="215"/>
                    <a:pt x="13" y="210"/>
                    <a:pt x="13" y="21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$1iḓê">
              <a:extLst>
                <a:ext uri="{FF2B5EF4-FFF2-40B4-BE49-F238E27FC236}">
                  <a16:creationId xmlns:a16="http://schemas.microsoft.com/office/drawing/2014/main" id="{1F4A8C4E-525E-4444-BC1D-7A33EB045685}"/>
                </a:ext>
              </a:extLst>
            </p:cNvPr>
            <p:cNvSpPr/>
            <p:nvPr/>
          </p:nvSpPr>
          <p:spPr bwMode="auto">
            <a:xfrm>
              <a:off x="3651250" y="2447926"/>
              <a:ext cx="425450" cy="230188"/>
            </a:xfrm>
            <a:custGeom>
              <a:avLst/>
              <a:gdLst>
                <a:gd name="T0" fmla="*/ 10 w 129"/>
                <a:gd name="T1" fmla="*/ 0 h 70"/>
                <a:gd name="T2" fmla="*/ 127 w 129"/>
                <a:gd name="T3" fmla="*/ 44 h 70"/>
                <a:gd name="T4" fmla="*/ 129 w 129"/>
                <a:gd name="T5" fmla="*/ 51 h 70"/>
                <a:gd name="T6" fmla="*/ 5 w 129"/>
                <a:gd name="T7" fmla="*/ 10 h 70"/>
                <a:gd name="T8" fmla="*/ 10 w 129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70">
                  <a:moveTo>
                    <a:pt x="10" y="0"/>
                  </a:moveTo>
                  <a:cubicBezTo>
                    <a:pt x="39" y="37"/>
                    <a:pt x="91" y="56"/>
                    <a:pt x="127" y="44"/>
                  </a:cubicBezTo>
                  <a:cubicBezTo>
                    <a:pt x="128" y="47"/>
                    <a:pt x="129" y="51"/>
                    <a:pt x="129" y="51"/>
                  </a:cubicBezTo>
                  <a:cubicBezTo>
                    <a:pt x="86" y="70"/>
                    <a:pt x="25" y="44"/>
                    <a:pt x="5" y="10"/>
                  </a:cubicBezTo>
                  <a:cubicBezTo>
                    <a:pt x="0" y="2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S1îḓe">
              <a:extLst>
                <a:ext uri="{FF2B5EF4-FFF2-40B4-BE49-F238E27FC236}">
                  <a16:creationId xmlns:a16="http://schemas.microsoft.com/office/drawing/2014/main" id="{46316512-8D0F-4AD6-8E77-EA8983B8F08E}"/>
                </a:ext>
              </a:extLst>
            </p:cNvPr>
            <p:cNvSpPr/>
            <p:nvPr/>
          </p:nvSpPr>
          <p:spPr bwMode="auto">
            <a:xfrm>
              <a:off x="4049713" y="2543176"/>
              <a:ext cx="100013" cy="88900"/>
            </a:xfrm>
            <a:custGeom>
              <a:avLst/>
              <a:gdLst>
                <a:gd name="T0" fmla="*/ 4 w 30"/>
                <a:gd name="T1" fmla="*/ 20 h 27"/>
                <a:gd name="T2" fmla="*/ 26 w 30"/>
                <a:gd name="T3" fmla="*/ 12 h 27"/>
                <a:gd name="T4" fmla="*/ 4 w 30"/>
                <a:gd name="T5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7">
                  <a:moveTo>
                    <a:pt x="4" y="20"/>
                  </a:moveTo>
                  <a:cubicBezTo>
                    <a:pt x="0" y="5"/>
                    <a:pt x="22" y="0"/>
                    <a:pt x="26" y="12"/>
                  </a:cubicBezTo>
                  <a:cubicBezTo>
                    <a:pt x="30" y="24"/>
                    <a:pt x="10" y="27"/>
                    <a:pt x="4" y="2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ṣḻïďê">
              <a:extLst>
                <a:ext uri="{FF2B5EF4-FFF2-40B4-BE49-F238E27FC236}">
                  <a16:creationId xmlns:a16="http://schemas.microsoft.com/office/drawing/2014/main" id="{3A00B440-AFAA-4972-B37B-B2AAB146B6C1}"/>
                </a:ext>
              </a:extLst>
            </p:cNvPr>
            <p:cNvSpPr/>
            <p:nvPr/>
          </p:nvSpPr>
          <p:spPr bwMode="auto">
            <a:xfrm>
              <a:off x="3449638" y="2266951"/>
              <a:ext cx="366713" cy="303213"/>
            </a:xfrm>
            <a:custGeom>
              <a:avLst/>
              <a:gdLst>
                <a:gd name="T0" fmla="*/ 46 w 111"/>
                <a:gd name="T1" fmla="*/ 6 h 92"/>
                <a:gd name="T2" fmla="*/ 55 w 111"/>
                <a:gd name="T3" fmla="*/ 85 h 92"/>
                <a:gd name="T4" fmla="*/ 46 w 111"/>
                <a:gd name="T5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92">
                  <a:moveTo>
                    <a:pt x="46" y="6"/>
                  </a:moveTo>
                  <a:cubicBezTo>
                    <a:pt x="0" y="12"/>
                    <a:pt x="1" y="92"/>
                    <a:pt x="55" y="85"/>
                  </a:cubicBezTo>
                  <a:cubicBezTo>
                    <a:pt x="111" y="77"/>
                    <a:pt x="105" y="0"/>
                    <a:pt x="46" y="6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AAFE126-CE35-4067-8870-22DC08A12B19}"/>
              </a:ext>
            </a:extLst>
          </p:cNvPr>
          <p:cNvSpPr/>
          <p:nvPr/>
        </p:nvSpPr>
        <p:spPr>
          <a:xfrm>
            <a:off x="8398088" y="2148808"/>
            <a:ext cx="121058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Boss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A805AC9-3CDB-41AD-8E4A-28E621482AAE}"/>
              </a:ext>
            </a:extLst>
          </p:cNvPr>
          <p:cNvSpPr/>
          <p:nvPr/>
        </p:nvSpPr>
        <p:spPr>
          <a:xfrm>
            <a:off x="2740625" y="2148808"/>
            <a:ext cx="9630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2566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6CFB37-890C-40CD-929D-53D42362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50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844F6A-223E-42A8-8DC4-52D073D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Structure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2AF4F0-3B22-4158-836B-AF1A5B57E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Skip List or Red-Black Tree</a:t>
            </a:r>
            <a:endParaRPr lang="zh-CN" altLang="en-US" dirty="0"/>
          </a:p>
        </p:txBody>
      </p:sp>
      <p:pic>
        <p:nvPicPr>
          <p:cNvPr id="1026" name="Picture 2" descr="http://img2018.cnblogs.com/blog/1301290/201904/1301290-20190418213139526-1239863354.jpg">
            <a:extLst>
              <a:ext uri="{FF2B5EF4-FFF2-40B4-BE49-F238E27FC236}">
                <a16:creationId xmlns:a16="http://schemas.microsoft.com/office/drawing/2014/main" id="{1B21A7E9-2D43-4939-93DD-267DC8545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35157"/>
            <a:ext cx="5770076" cy="271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2ba576d4-227b-4c11-9f56-32fef1961ac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291585D-E51F-4D20-A1DC-458BEE441B42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569675" y="1716213"/>
            <a:ext cx="1195988" cy="1023930"/>
            <a:chOff x="3480831" y="1333500"/>
            <a:chExt cx="5458939" cy="4673600"/>
          </a:xfrm>
        </p:grpSpPr>
        <p:sp>
          <p:nvSpPr>
            <p:cNvPr id="61" name="îs1ïḑê">
              <a:extLst>
                <a:ext uri="{FF2B5EF4-FFF2-40B4-BE49-F238E27FC236}">
                  <a16:creationId xmlns:a16="http://schemas.microsoft.com/office/drawing/2014/main" id="{58365992-4A6A-4CC0-B049-515C2CFB1E6E}"/>
                </a:ext>
              </a:extLst>
            </p:cNvPr>
            <p:cNvSpPr/>
            <p:nvPr/>
          </p:nvSpPr>
          <p:spPr bwMode="auto">
            <a:xfrm>
              <a:off x="6083987" y="1437848"/>
              <a:ext cx="444845" cy="1927655"/>
            </a:xfrm>
            <a:custGeom>
              <a:avLst/>
              <a:gdLst>
                <a:gd name="T0" fmla="*/ 0 w 81"/>
                <a:gd name="T1" fmla="*/ 0 h 351"/>
                <a:gd name="T2" fmla="*/ 81 w 81"/>
                <a:gd name="T3" fmla="*/ 0 h 351"/>
                <a:gd name="T4" fmla="*/ 39 w 81"/>
                <a:gd name="T5" fmla="*/ 351 h 351"/>
                <a:gd name="T6" fmla="*/ 0 w 81"/>
                <a:gd name="T7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351">
                  <a:moveTo>
                    <a:pt x="0" y="0"/>
                  </a:moveTo>
                  <a:lnTo>
                    <a:pt x="81" y="0"/>
                  </a:lnTo>
                  <a:lnTo>
                    <a:pt x="39" y="3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$ḷiḑê">
              <a:extLst>
                <a:ext uri="{FF2B5EF4-FFF2-40B4-BE49-F238E27FC236}">
                  <a16:creationId xmlns:a16="http://schemas.microsoft.com/office/drawing/2014/main" id="{AF33CCE2-A4CC-47DD-8D5A-4B3F30F82006}"/>
                </a:ext>
              </a:extLst>
            </p:cNvPr>
            <p:cNvSpPr/>
            <p:nvPr/>
          </p:nvSpPr>
          <p:spPr bwMode="auto">
            <a:xfrm>
              <a:off x="6083987" y="4090429"/>
              <a:ext cx="444845" cy="1916671"/>
            </a:xfrm>
            <a:custGeom>
              <a:avLst/>
              <a:gdLst>
                <a:gd name="T0" fmla="*/ 81 w 81"/>
                <a:gd name="T1" fmla="*/ 349 h 349"/>
                <a:gd name="T2" fmla="*/ 0 w 81"/>
                <a:gd name="T3" fmla="*/ 349 h 349"/>
                <a:gd name="T4" fmla="*/ 39 w 81"/>
                <a:gd name="T5" fmla="*/ 0 h 349"/>
                <a:gd name="T6" fmla="*/ 81 w 81"/>
                <a:gd name="T7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349">
                  <a:moveTo>
                    <a:pt x="81" y="349"/>
                  </a:moveTo>
                  <a:lnTo>
                    <a:pt x="0" y="349"/>
                  </a:lnTo>
                  <a:lnTo>
                    <a:pt x="39" y="0"/>
                  </a:lnTo>
                  <a:lnTo>
                    <a:pt x="81" y="349"/>
                  </a:lnTo>
                  <a:close/>
                </a:path>
              </a:pathLst>
            </a:custGeom>
            <a:solidFill>
              <a:srgbClr val="61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ṥ1íďè">
              <a:extLst>
                <a:ext uri="{FF2B5EF4-FFF2-40B4-BE49-F238E27FC236}">
                  <a16:creationId xmlns:a16="http://schemas.microsoft.com/office/drawing/2014/main" id="{17AB88C3-2A97-4C75-A30C-AB0F5BFA7417}"/>
                </a:ext>
              </a:extLst>
            </p:cNvPr>
            <p:cNvSpPr/>
            <p:nvPr/>
          </p:nvSpPr>
          <p:spPr bwMode="auto">
            <a:xfrm>
              <a:off x="4019036" y="3497305"/>
              <a:ext cx="1916671" cy="455829"/>
            </a:xfrm>
            <a:custGeom>
              <a:avLst/>
              <a:gdLst>
                <a:gd name="T0" fmla="*/ 0 w 349"/>
                <a:gd name="T1" fmla="*/ 83 h 83"/>
                <a:gd name="T2" fmla="*/ 0 w 349"/>
                <a:gd name="T3" fmla="*/ 0 h 83"/>
                <a:gd name="T4" fmla="*/ 349 w 349"/>
                <a:gd name="T5" fmla="*/ 42 h 83"/>
                <a:gd name="T6" fmla="*/ 0 w 349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9" h="83">
                  <a:moveTo>
                    <a:pt x="0" y="83"/>
                  </a:moveTo>
                  <a:lnTo>
                    <a:pt x="0" y="0"/>
                  </a:lnTo>
                  <a:lnTo>
                    <a:pt x="349" y="42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0E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şḷíḍe">
              <a:extLst>
                <a:ext uri="{FF2B5EF4-FFF2-40B4-BE49-F238E27FC236}">
                  <a16:creationId xmlns:a16="http://schemas.microsoft.com/office/drawing/2014/main" id="{AB179A13-807D-4814-8307-AFA3757AB401}"/>
                </a:ext>
              </a:extLst>
            </p:cNvPr>
            <p:cNvSpPr/>
            <p:nvPr/>
          </p:nvSpPr>
          <p:spPr bwMode="auto">
            <a:xfrm>
              <a:off x="6677111" y="3497305"/>
              <a:ext cx="1916671" cy="455829"/>
            </a:xfrm>
            <a:custGeom>
              <a:avLst/>
              <a:gdLst>
                <a:gd name="T0" fmla="*/ 349 w 349"/>
                <a:gd name="T1" fmla="*/ 0 h 83"/>
                <a:gd name="T2" fmla="*/ 349 w 349"/>
                <a:gd name="T3" fmla="*/ 83 h 83"/>
                <a:gd name="T4" fmla="*/ 0 w 349"/>
                <a:gd name="T5" fmla="*/ 42 h 83"/>
                <a:gd name="T6" fmla="*/ 349 w 349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9" h="83">
                  <a:moveTo>
                    <a:pt x="349" y="0"/>
                  </a:moveTo>
                  <a:lnTo>
                    <a:pt x="349" y="83"/>
                  </a:lnTo>
                  <a:lnTo>
                    <a:pt x="0" y="4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F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ŝ1ïḑé">
              <a:extLst>
                <a:ext uri="{FF2B5EF4-FFF2-40B4-BE49-F238E27FC236}">
                  <a16:creationId xmlns:a16="http://schemas.microsoft.com/office/drawing/2014/main" id="{8C0FD97D-4387-4526-98F5-BED4BC45BB77}"/>
                </a:ext>
              </a:extLst>
            </p:cNvPr>
            <p:cNvSpPr/>
            <p:nvPr/>
          </p:nvSpPr>
          <p:spPr bwMode="auto">
            <a:xfrm>
              <a:off x="4529784" y="1948592"/>
              <a:ext cx="1521255" cy="1515762"/>
            </a:xfrm>
            <a:custGeom>
              <a:avLst/>
              <a:gdLst>
                <a:gd name="T0" fmla="*/ 0 w 277"/>
                <a:gd name="T1" fmla="*/ 58 h 276"/>
                <a:gd name="T2" fmla="*/ 59 w 277"/>
                <a:gd name="T3" fmla="*/ 0 h 276"/>
                <a:gd name="T4" fmla="*/ 277 w 277"/>
                <a:gd name="T5" fmla="*/ 276 h 276"/>
                <a:gd name="T6" fmla="*/ 0 w 277"/>
                <a:gd name="T7" fmla="*/ 5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6">
                  <a:moveTo>
                    <a:pt x="0" y="58"/>
                  </a:moveTo>
                  <a:lnTo>
                    <a:pt x="59" y="0"/>
                  </a:lnTo>
                  <a:lnTo>
                    <a:pt x="277" y="276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61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ṥḻîdê">
              <a:extLst>
                <a:ext uri="{FF2B5EF4-FFF2-40B4-BE49-F238E27FC236}">
                  <a16:creationId xmlns:a16="http://schemas.microsoft.com/office/drawing/2014/main" id="{2F33EA10-C67B-4CFC-ABB4-E3A47E82F782}"/>
                </a:ext>
              </a:extLst>
            </p:cNvPr>
            <p:cNvSpPr/>
            <p:nvPr/>
          </p:nvSpPr>
          <p:spPr bwMode="auto">
            <a:xfrm>
              <a:off x="6561783" y="3991575"/>
              <a:ext cx="1521255" cy="1515762"/>
            </a:xfrm>
            <a:custGeom>
              <a:avLst/>
              <a:gdLst>
                <a:gd name="T0" fmla="*/ 277 w 277"/>
                <a:gd name="T1" fmla="*/ 216 h 276"/>
                <a:gd name="T2" fmla="*/ 219 w 277"/>
                <a:gd name="T3" fmla="*/ 276 h 276"/>
                <a:gd name="T4" fmla="*/ 0 w 277"/>
                <a:gd name="T5" fmla="*/ 0 h 276"/>
                <a:gd name="T6" fmla="*/ 277 w 277"/>
                <a:gd name="T7" fmla="*/ 21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6">
                  <a:moveTo>
                    <a:pt x="277" y="216"/>
                  </a:moveTo>
                  <a:lnTo>
                    <a:pt x="219" y="276"/>
                  </a:lnTo>
                  <a:lnTo>
                    <a:pt x="0" y="0"/>
                  </a:lnTo>
                  <a:lnTo>
                    <a:pt x="277" y="216"/>
                  </a:lnTo>
                  <a:close/>
                </a:path>
              </a:pathLst>
            </a:custGeom>
            <a:solidFill>
              <a:srgbClr val="FF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ṣľíďè">
              <a:extLst>
                <a:ext uri="{FF2B5EF4-FFF2-40B4-BE49-F238E27FC236}">
                  <a16:creationId xmlns:a16="http://schemas.microsoft.com/office/drawing/2014/main" id="{1880E6A7-A431-4F55-A21E-A3301C2628A1}"/>
                </a:ext>
              </a:extLst>
            </p:cNvPr>
            <p:cNvSpPr/>
            <p:nvPr/>
          </p:nvSpPr>
          <p:spPr bwMode="auto">
            <a:xfrm>
              <a:off x="4529784" y="3991575"/>
              <a:ext cx="1521255" cy="1515762"/>
            </a:xfrm>
            <a:custGeom>
              <a:avLst/>
              <a:gdLst>
                <a:gd name="T0" fmla="*/ 59 w 277"/>
                <a:gd name="T1" fmla="*/ 276 h 276"/>
                <a:gd name="T2" fmla="*/ 0 w 277"/>
                <a:gd name="T3" fmla="*/ 216 h 276"/>
                <a:gd name="T4" fmla="*/ 277 w 277"/>
                <a:gd name="T5" fmla="*/ 0 h 276"/>
                <a:gd name="T6" fmla="*/ 59 w 277"/>
                <a:gd name="T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6">
                  <a:moveTo>
                    <a:pt x="59" y="276"/>
                  </a:moveTo>
                  <a:lnTo>
                    <a:pt x="0" y="216"/>
                  </a:lnTo>
                  <a:lnTo>
                    <a:pt x="277" y="0"/>
                  </a:lnTo>
                  <a:lnTo>
                    <a:pt x="59" y="276"/>
                  </a:lnTo>
                  <a:close/>
                </a:path>
              </a:pathLst>
            </a:custGeom>
            <a:solidFill>
              <a:srgbClr val="F0E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ṧḷîḍè">
              <a:extLst>
                <a:ext uri="{FF2B5EF4-FFF2-40B4-BE49-F238E27FC236}">
                  <a16:creationId xmlns:a16="http://schemas.microsoft.com/office/drawing/2014/main" id="{057D2DB9-4B1C-4234-86AA-550BCE12EFFE}"/>
                </a:ext>
              </a:extLst>
            </p:cNvPr>
            <p:cNvSpPr/>
            <p:nvPr/>
          </p:nvSpPr>
          <p:spPr bwMode="auto">
            <a:xfrm>
              <a:off x="6561783" y="1948592"/>
              <a:ext cx="1521255" cy="1515762"/>
            </a:xfrm>
            <a:custGeom>
              <a:avLst/>
              <a:gdLst>
                <a:gd name="T0" fmla="*/ 219 w 277"/>
                <a:gd name="T1" fmla="*/ 0 h 276"/>
                <a:gd name="T2" fmla="*/ 277 w 277"/>
                <a:gd name="T3" fmla="*/ 58 h 276"/>
                <a:gd name="T4" fmla="*/ 0 w 277"/>
                <a:gd name="T5" fmla="*/ 276 h 276"/>
                <a:gd name="T6" fmla="*/ 219 w 277"/>
                <a:gd name="T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6">
                  <a:moveTo>
                    <a:pt x="219" y="0"/>
                  </a:moveTo>
                  <a:lnTo>
                    <a:pt x="277" y="58"/>
                  </a:lnTo>
                  <a:lnTo>
                    <a:pt x="0" y="276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F0E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$1iďè">
              <a:extLst>
                <a:ext uri="{FF2B5EF4-FFF2-40B4-BE49-F238E27FC236}">
                  <a16:creationId xmlns:a16="http://schemas.microsoft.com/office/drawing/2014/main" id="{32EFD227-71C1-4D1F-94C3-7F5196B0481B}"/>
                </a:ext>
              </a:extLst>
            </p:cNvPr>
            <p:cNvSpPr/>
            <p:nvPr/>
          </p:nvSpPr>
          <p:spPr bwMode="auto">
            <a:xfrm>
              <a:off x="5435944" y="2030972"/>
              <a:ext cx="752391" cy="1433385"/>
            </a:xfrm>
            <a:custGeom>
              <a:avLst/>
              <a:gdLst>
                <a:gd name="T0" fmla="*/ 0 w 137"/>
                <a:gd name="T1" fmla="*/ 25 h 261"/>
                <a:gd name="T2" fmla="*/ 60 w 137"/>
                <a:gd name="T3" fmla="*/ 0 h 261"/>
                <a:gd name="T4" fmla="*/ 137 w 137"/>
                <a:gd name="T5" fmla="*/ 261 h 261"/>
                <a:gd name="T6" fmla="*/ 0 w 137"/>
                <a:gd name="T7" fmla="*/ 2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261">
                  <a:moveTo>
                    <a:pt x="0" y="25"/>
                  </a:moveTo>
                  <a:lnTo>
                    <a:pt x="60" y="0"/>
                  </a:lnTo>
                  <a:lnTo>
                    <a:pt x="137" y="261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F0E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ṡḷiḓê">
              <a:extLst>
                <a:ext uri="{FF2B5EF4-FFF2-40B4-BE49-F238E27FC236}">
                  <a16:creationId xmlns:a16="http://schemas.microsoft.com/office/drawing/2014/main" id="{3310A4B3-9C6A-4E0B-9043-D3D2C17AE209}"/>
                </a:ext>
              </a:extLst>
            </p:cNvPr>
            <p:cNvSpPr/>
            <p:nvPr/>
          </p:nvSpPr>
          <p:spPr bwMode="auto">
            <a:xfrm>
              <a:off x="6413500" y="3991575"/>
              <a:ext cx="768865" cy="1433385"/>
            </a:xfrm>
            <a:custGeom>
              <a:avLst/>
              <a:gdLst>
                <a:gd name="T0" fmla="*/ 140 w 140"/>
                <a:gd name="T1" fmla="*/ 236 h 261"/>
                <a:gd name="T2" fmla="*/ 79 w 140"/>
                <a:gd name="T3" fmla="*/ 261 h 261"/>
                <a:gd name="T4" fmla="*/ 0 w 140"/>
                <a:gd name="T5" fmla="*/ 0 h 261"/>
                <a:gd name="T6" fmla="*/ 140 w 140"/>
                <a:gd name="T7" fmla="*/ 2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261">
                  <a:moveTo>
                    <a:pt x="140" y="236"/>
                  </a:moveTo>
                  <a:lnTo>
                    <a:pt x="79" y="261"/>
                  </a:lnTo>
                  <a:lnTo>
                    <a:pt x="0" y="0"/>
                  </a:lnTo>
                  <a:lnTo>
                    <a:pt x="140" y="236"/>
                  </a:lnTo>
                  <a:close/>
                </a:path>
              </a:pathLst>
            </a:custGeom>
            <a:solidFill>
              <a:srgbClr val="F0E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Sļiḑê">
              <a:extLst>
                <a:ext uri="{FF2B5EF4-FFF2-40B4-BE49-F238E27FC236}">
                  <a16:creationId xmlns:a16="http://schemas.microsoft.com/office/drawing/2014/main" id="{7A828284-4CFC-4494-87C4-EAEE616CC620}"/>
                </a:ext>
              </a:extLst>
            </p:cNvPr>
            <p:cNvSpPr/>
            <p:nvPr/>
          </p:nvSpPr>
          <p:spPr bwMode="auto">
            <a:xfrm>
              <a:off x="4601177" y="3843295"/>
              <a:ext cx="1438875" cy="752391"/>
            </a:xfrm>
            <a:custGeom>
              <a:avLst/>
              <a:gdLst>
                <a:gd name="T0" fmla="*/ 27 w 262"/>
                <a:gd name="T1" fmla="*/ 137 h 137"/>
                <a:gd name="T2" fmla="*/ 0 w 262"/>
                <a:gd name="T3" fmla="*/ 79 h 137"/>
                <a:gd name="T4" fmla="*/ 262 w 262"/>
                <a:gd name="T5" fmla="*/ 0 h 137"/>
                <a:gd name="T6" fmla="*/ 27 w 262"/>
                <a:gd name="T7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2" h="137">
                  <a:moveTo>
                    <a:pt x="27" y="137"/>
                  </a:moveTo>
                  <a:lnTo>
                    <a:pt x="0" y="79"/>
                  </a:lnTo>
                  <a:lnTo>
                    <a:pt x="262" y="0"/>
                  </a:lnTo>
                  <a:lnTo>
                    <a:pt x="27" y="137"/>
                  </a:lnTo>
                  <a:close/>
                </a:path>
              </a:pathLst>
            </a:custGeom>
            <a:solidFill>
              <a:srgbClr val="61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išľíḑè">
              <a:extLst>
                <a:ext uri="{FF2B5EF4-FFF2-40B4-BE49-F238E27FC236}">
                  <a16:creationId xmlns:a16="http://schemas.microsoft.com/office/drawing/2014/main" id="{C754E887-34D1-410A-9E5D-788369DC02DA}"/>
                </a:ext>
              </a:extLst>
            </p:cNvPr>
            <p:cNvSpPr/>
            <p:nvPr/>
          </p:nvSpPr>
          <p:spPr bwMode="auto">
            <a:xfrm>
              <a:off x="6561783" y="2860245"/>
              <a:ext cx="1449859" cy="752391"/>
            </a:xfrm>
            <a:custGeom>
              <a:avLst/>
              <a:gdLst>
                <a:gd name="T0" fmla="*/ 237 w 264"/>
                <a:gd name="T1" fmla="*/ 0 h 137"/>
                <a:gd name="T2" fmla="*/ 264 w 264"/>
                <a:gd name="T3" fmla="*/ 58 h 137"/>
                <a:gd name="T4" fmla="*/ 0 w 264"/>
                <a:gd name="T5" fmla="*/ 137 h 137"/>
                <a:gd name="T6" fmla="*/ 237 w 264"/>
                <a:gd name="T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37">
                  <a:moveTo>
                    <a:pt x="237" y="0"/>
                  </a:moveTo>
                  <a:lnTo>
                    <a:pt x="264" y="58"/>
                  </a:lnTo>
                  <a:lnTo>
                    <a:pt x="0" y="137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61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ṥ1íḋé">
              <a:extLst>
                <a:ext uri="{FF2B5EF4-FFF2-40B4-BE49-F238E27FC236}">
                  <a16:creationId xmlns:a16="http://schemas.microsoft.com/office/drawing/2014/main" id="{46709E86-A0C2-4529-9BB5-FDCB4BD17925}"/>
                </a:ext>
              </a:extLst>
            </p:cNvPr>
            <p:cNvSpPr/>
            <p:nvPr/>
          </p:nvSpPr>
          <p:spPr bwMode="auto">
            <a:xfrm>
              <a:off x="4590193" y="2904180"/>
              <a:ext cx="1449859" cy="719439"/>
            </a:xfrm>
            <a:custGeom>
              <a:avLst/>
              <a:gdLst>
                <a:gd name="T0" fmla="*/ 0 w 264"/>
                <a:gd name="T1" fmla="*/ 61 h 131"/>
                <a:gd name="T2" fmla="*/ 23 w 264"/>
                <a:gd name="T3" fmla="*/ 0 h 131"/>
                <a:gd name="T4" fmla="*/ 264 w 264"/>
                <a:gd name="T5" fmla="*/ 131 h 131"/>
                <a:gd name="T6" fmla="*/ 0 w 264"/>
                <a:gd name="T7" fmla="*/ 6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31">
                  <a:moveTo>
                    <a:pt x="0" y="61"/>
                  </a:moveTo>
                  <a:lnTo>
                    <a:pt x="23" y="0"/>
                  </a:lnTo>
                  <a:lnTo>
                    <a:pt x="264" y="13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FF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ŝlîḋè">
              <a:extLst>
                <a:ext uri="{FF2B5EF4-FFF2-40B4-BE49-F238E27FC236}">
                  <a16:creationId xmlns:a16="http://schemas.microsoft.com/office/drawing/2014/main" id="{07DFF811-15F8-4AC5-B686-47D528BCA97B}"/>
                </a:ext>
              </a:extLst>
            </p:cNvPr>
            <p:cNvSpPr/>
            <p:nvPr/>
          </p:nvSpPr>
          <p:spPr bwMode="auto">
            <a:xfrm>
              <a:off x="6572767" y="3832312"/>
              <a:ext cx="1449859" cy="702962"/>
            </a:xfrm>
            <a:custGeom>
              <a:avLst/>
              <a:gdLst>
                <a:gd name="T0" fmla="*/ 264 w 264"/>
                <a:gd name="T1" fmla="*/ 70 h 128"/>
                <a:gd name="T2" fmla="*/ 241 w 264"/>
                <a:gd name="T3" fmla="*/ 128 h 128"/>
                <a:gd name="T4" fmla="*/ 0 w 264"/>
                <a:gd name="T5" fmla="*/ 0 h 128"/>
                <a:gd name="T6" fmla="*/ 264 w 264"/>
                <a:gd name="T7" fmla="*/ 7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28">
                  <a:moveTo>
                    <a:pt x="264" y="70"/>
                  </a:moveTo>
                  <a:lnTo>
                    <a:pt x="241" y="128"/>
                  </a:lnTo>
                  <a:lnTo>
                    <a:pt x="0" y="0"/>
                  </a:lnTo>
                  <a:lnTo>
                    <a:pt x="264" y="70"/>
                  </a:lnTo>
                  <a:close/>
                </a:path>
              </a:pathLst>
            </a:custGeom>
            <a:solidFill>
              <a:srgbClr val="F0E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śļîḑé">
              <a:extLst>
                <a:ext uri="{FF2B5EF4-FFF2-40B4-BE49-F238E27FC236}">
                  <a16:creationId xmlns:a16="http://schemas.microsoft.com/office/drawing/2014/main" id="{224DB28A-1564-49FD-9258-71E566D1F49A}"/>
                </a:ext>
              </a:extLst>
            </p:cNvPr>
            <p:cNvSpPr/>
            <p:nvPr/>
          </p:nvSpPr>
          <p:spPr bwMode="auto">
            <a:xfrm>
              <a:off x="5490863" y="3991575"/>
              <a:ext cx="708456" cy="1455353"/>
            </a:xfrm>
            <a:custGeom>
              <a:avLst/>
              <a:gdLst>
                <a:gd name="T0" fmla="*/ 60 w 129"/>
                <a:gd name="T1" fmla="*/ 265 h 265"/>
                <a:gd name="T2" fmla="*/ 0 w 129"/>
                <a:gd name="T3" fmla="*/ 241 h 265"/>
                <a:gd name="T4" fmla="*/ 129 w 129"/>
                <a:gd name="T5" fmla="*/ 0 h 265"/>
                <a:gd name="T6" fmla="*/ 60 w 129"/>
                <a:gd name="T7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265">
                  <a:moveTo>
                    <a:pt x="60" y="265"/>
                  </a:moveTo>
                  <a:lnTo>
                    <a:pt x="0" y="241"/>
                  </a:lnTo>
                  <a:lnTo>
                    <a:pt x="129" y="0"/>
                  </a:lnTo>
                  <a:lnTo>
                    <a:pt x="60" y="265"/>
                  </a:lnTo>
                  <a:close/>
                </a:path>
              </a:pathLst>
            </a:custGeom>
            <a:solidFill>
              <a:srgbClr val="FF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šḻîḑê">
              <a:extLst>
                <a:ext uri="{FF2B5EF4-FFF2-40B4-BE49-F238E27FC236}">
                  <a16:creationId xmlns:a16="http://schemas.microsoft.com/office/drawing/2014/main" id="{8B310679-A4DC-4992-A088-A5ADF12B2475}"/>
                </a:ext>
              </a:extLst>
            </p:cNvPr>
            <p:cNvSpPr/>
            <p:nvPr/>
          </p:nvSpPr>
          <p:spPr bwMode="auto">
            <a:xfrm>
              <a:off x="6413500" y="2003511"/>
              <a:ext cx="708456" cy="1460843"/>
            </a:xfrm>
            <a:custGeom>
              <a:avLst/>
              <a:gdLst>
                <a:gd name="T0" fmla="*/ 69 w 129"/>
                <a:gd name="T1" fmla="*/ 0 h 266"/>
                <a:gd name="T2" fmla="*/ 129 w 129"/>
                <a:gd name="T3" fmla="*/ 23 h 266"/>
                <a:gd name="T4" fmla="*/ 0 w 129"/>
                <a:gd name="T5" fmla="*/ 266 h 266"/>
                <a:gd name="T6" fmla="*/ 69 w 129"/>
                <a:gd name="T7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266">
                  <a:moveTo>
                    <a:pt x="69" y="0"/>
                  </a:moveTo>
                  <a:lnTo>
                    <a:pt x="129" y="23"/>
                  </a:lnTo>
                  <a:lnTo>
                    <a:pt x="0" y="26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61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slïḍé">
              <a:extLst>
                <a:ext uri="{FF2B5EF4-FFF2-40B4-BE49-F238E27FC236}">
                  <a16:creationId xmlns:a16="http://schemas.microsoft.com/office/drawing/2014/main" id="{92D8B6A3-A4E9-46C8-A40F-3A406A711945}"/>
                </a:ext>
              </a:extLst>
            </p:cNvPr>
            <p:cNvSpPr/>
            <p:nvPr/>
          </p:nvSpPr>
          <p:spPr bwMode="auto">
            <a:xfrm>
              <a:off x="4963641" y="1459815"/>
              <a:ext cx="411894" cy="411893"/>
            </a:xfrm>
            <a:custGeom>
              <a:avLst/>
              <a:gdLst>
                <a:gd name="T0" fmla="*/ 42 w 75"/>
                <a:gd name="T1" fmla="*/ 75 h 75"/>
                <a:gd name="T2" fmla="*/ 25 w 75"/>
                <a:gd name="T3" fmla="*/ 54 h 75"/>
                <a:gd name="T4" fmla="*/ 0 w 75"/>
                <a:gd name="T5" fmla="*/ 54 h 75"/>
                <a:gd name="T6" fmla="*/ 15 w 75"/>
                <a:gd name="T7" fmla="*/ 33 h 75"/>
                <a:gd name="T8" fmla="*/ 7 w 75"/>
                <a:gd name="T9" fmla="*/ 8 h 75"/>
                <a:gd name="T10" fmla="*/ 31 w 75"/>
                <a:gd name="T11" fmla="*/ 16 h 75"/>
                <a:gd name="T12" fmla="*/ 52 w 75"/>
                <a:gd name="T13" fmla="*/ 0 h 75"/>
                <a:gd name="T14" fmla="*/ 52 w 75"/>
                <a:gd name="T15" fmla="*/ 27 h 75"/>
                <a:gd name="T16" fmla="*/ 75 w 75"/>
                <a:gd name="T17" fmla="*/ 41 h 75"/>
                <a:gd name="T18" fmla="*/ 48 w 75"/>
                <a:gd name="T19" fmla="*/ 50 h 75"/>
                <a:gd name="T20" fmla="*/ 42 w 75"/>
                <a:gd name="T2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75">
                  <a:moveTo>
                    <a:pt x="42" y="75"/>
                  </a:moveTo>
                  <a:lnTo>
                    <a:pt x="25" y="54"/>
                  </a:lnTo>
                  <a:lnTo>
                    <a:pt x="0" y="54"/>
                  </a:lnTo>
                  <a:lnTo>
                    <a:pt x="15" y="33"/>
                  </a:lnTo>
                  <a:lnTo>
                    <a:pt x="7" y="8"/>
                  </a:lnTo>
                  <a:lnTo>
                    <a:pt x="31" y="16"/>
                  </a:lnTo>
                  <a:lnTo>
                    <a:pt x="52" y="0"/>
                  </a:lnTo>
                  <a:lnTo>
                    <a:pt x="52" y="27"/>
                  </a:lnTo>
                  <a:lnTo>
                    <a:pt x="75" y="41"/>
                  </a:lnTo>
                  <a:lnTo>
                    <a:pt x="48" y="50"/>
                  </a:lnTo>
                  <a:lnTo>
                    <a:pt x="42" y="75"/>
                  </a:lnTo>
                  <a:close/>
                </a:path>
              </a:pathLst>
            </a:custGeom>
            <a:solidFill>
              <a:srgbClr val="F0E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ṡḷîḋè">
              <a:extLst>
                <a:ext uri="{FF2B5EF4-FFF2-40B4-BE49-F238E27FC236}">
                  <a16:creationId xmlns:a16="http://schemas.microsoft.com/office/drawing/2014/main" id="{7CFD7A40-FC1C-47DC-B0B0-E1EDB6F77493}"/>
                </a:ext>
              </a:extLst>
            </p:cNvPr>
            <p:cNvSpPr/>
            <p:nvPr/>
          </p:nvSpPr>
          <p:spPr bwMode="auto">
            <a:xfrm>
              <a:off x="5584227" y="1492767"/>
              <a:ext cx="258121" cy="263611"/>
            </a:xfrm>
            <a:custGeom>
              <a:avLst/>
              <a:gdLst>
                <a:gd name="T0" fmla="*/ 47 w 47"/>
                <a:gd name="T1" fmla="*/ 31 h 48"/>
                <a:gd name="T2" fmla="*/ 31 w 47"/>
                <a:gd name="T3" fmla="*/ 33 h 48"/>
                <a:gd name="T4" fmla="*/ 22 w 47"/>
                <a:gd name="T5" fmla="*/ 48 h 48"/>
                <a:gd name="T6" fmla="*/ 16 w 47"/>
                <a:gd name="T7" fmla="*/ 31 h 48"/>
                <a:gd name="T8" fmla="*/ 0 w 47"/>
                <a:gd name="T9" fmla="*/ 27 h 48"/>
                <a:gd name="T10" fmla="*/ 12 w 47"/>
                <a:gd name="T11" fmla="*/ 17 h 48"/>
                <a:gd name="T12" fmla="*/ 12 w 47"/>
                <a:gd name="T13" fmla="*/ 0 h 48"/>
                <a:gd name="T14" fmla="*/ 24 w 47"/>
                <a:gd name="T15" fmla="*/ 10 h 48"/>
                <a:gd name="T16" fmla="*/ 41 w 47"/>
                <a:gd name="T17" fmla="*/ 2 h 48"/>
                <a:gd name="T18" fmla="*/ 37 w 47"/>
                <a:gd name="T19" fmla="*/ 19 h 48"/>
                <a:gd name="T20" fmla="*/ 47 w 47"/>
                <a:gd name="T21" fmla="*/ 3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8">
                  <a:moveTo>
                    <a:pt x="47" y="31"/>
                  </a:moveTo>
                  <a:lnTo>
                    <a:pt x="31" y="33"/>
                  </a:lnTo>
                  <a:lnTo>
                    <a:pt x="22" y="48"/>
                  </a:lnTo>
                  <a:lnTo>
                    <a:pt x="16" y="31"/>
                  </a:lnTo>
                  <a:lnTo>
                    <a:pt x="0" y="27"/>
                  </a:lnTo>
                  <a:lnTo>
                    <a:pt x="12" y="17"/>
                  </a:lnTo>
                  <a:lnTo>
                    <a:pt x="12" y="0"/>
                  </a:lnTo>
                  <a:lnTo>
                    <a:pt x="24" y="10"/>
                  </a:lnTo>
                  <a:lnTo>
                    <a:pt x="41" y="2"/>
                  </a:lnTo>
                  <a:lnTo>
                    <a:pt x="37" y="19"/>
                  </a:lnTo>
                  <a:lnTo>
                    <a:pt x="47" y="31"/>
                  </a:lnTo>
                  <a:close/>
                </a:path>
              </a:pathLst>
            </a:custGeom>
            <a:solidFill>
              <a:srgbClr val="61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ŝliḑe">
              <a:extLst>
                <a:ext uri="{FF2B5EF4-FFF2-40B4-BE49-F238E27FC236}">
                  <a16:creationId xmlns:a16="http://schemas.microsoft.com/office/drawing/2014/main" id="{43AC0B37-A349-4B8A-94AE-731F7AAA049A}"/>
                </a:ext>
              </a:extLst>
            </p:cNvPr>
            <p:cNvSpPr/>
            <p:nvPr/>
          </p:nvSpPr>
          <p:spPr bwMode="auto">
            <a:xfrm>
              <a:off x="6869329" y="1333500"/>
              <a:ext cx="444845" cy="455829"/>
            </a:xfrm>
            <a:custGeom>
              <a:avLst/>
              <a:gdLst>
                <a:gd name="T0" fmla="*/ 57 w 81"/>
                <a:gd name="T1" fmla="*/ 83 h 83"/>
                <a:gd name="T2" fmla="*/ 34 w 81"/>
                <a:gd name="T3" fmla="*/ 64 h 83"/>
                <a:gd name="T4" fmla="*/ 7 w 81"/>
                <a:gd name="T5" fmla="*/ 73 h 83"/>
                <a:gd name="T6" fmla="*/ 15 w 81"/>
                <a:gd name="T7" fmla="*/ 46 h 83"/>
                <a:gd name="T8" fmla="*/ 0 w 81"/>
                <a:gd name="T9" fmla="*/ 23 h 83"/>
                <a:gd name="T10" fmla="*/ 27 w 81"/>
                <a:gd name="T11" fmla="*/ 23 h 83"/>
                <a:gd name="T12" fmla="*/ 46 w 81"/>
                <a:gd name="T13" fmla="*/ 0 h 83"/>
                <a:gd name="T14" fmla="*/ 52 w 81"/>
                <a:gd name="T15" fmla="*/ 29 h 83"/>
                <a:gd name="T16" fmla="*/ 81 w 81"/>
                <a:gd name="T17" fmla="*/ 37 h 83"/>
                <a:gd name="T18" fmla="*/ 57 w 81"/>
                <a:gd name="T19" fmla="*/ 54 h 83"/>
                <a:gd name="T20" fmla="*/ 57 w 81"/>
                <a:gd name="T2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83">
                  <a:moveTo>
                    <a:pt x="57" y="83"/>
                  </a:moveTo>
                  <a:lnTo>
                    <a:pt x="34" y="64"/>
                  </a:lnTo>
                  <a:lnTo>
                    <a:pt x="7" y="73"/>
                  </a:lnTo>
                  <a:lnTo>
                    <a:pt x="15" y="46"/>
                  </a:lnTo>
                  <a:lnTo>
                    <a:pt x="0" y="23"/>
                  </a:lnTo>
                  <a:lnTo>
                    <a:pt x="27" y="23"/>
                  </a:lnTo>
                  <a:lnTo>
                    <a:pt x="46" y="0"/>
                  </a:lnTo>
                  <a:lnTo>
                    <a:pt x="52" y="29"/>
                  </a:lnTo>
                  <a:lnTo>
                    <a:pt x="81" y="37"/>
                  </a:lnTo>
                  <a:lnTo>
                    <a:pt x="57" y="54"/>
                  </a:lnTo>
                  <a:lnTo>
                    <a:pt x="57" y="83"/>
                  </a:lnTo>
                  <a:close/>
                </a:path>
              </a:pathLst>
            </a:custGeom>
            <a:solidFill>
              <a:srgbClr val="FF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$ḷiḍè">
              <a:extLst>
                <a:ext uri="{FF2B5EF4-FFF2-40B4-BE49-F238E27FC236}">
                  <a16:creationId xmlns:a16="http://schemas.microsoft.com/office/drawing/2014/main" id="{9FF5EC88-C47E-44DA-90F9-204F93273B25}"/>
                </a:ext>
              </a:extLst>
            </p:cNvPr>
            <p:cNvSpPr/>
            <p:nvPr/>
          </p:nvSpPr>
          <p:spPr bwMode="auto">
            <a:xfrm>
              <a:off x="8083035" y="2805326"/>
              <a:ext cx="455829" cy="466812"/>
            </a:xfrm>
            <a:custGeom>
              <a:avLst/>
              <a:gdLst>
                <a:gd name="T0" fmla="*/ 83 w 83"/>
                <a:gd name="T1" fmla="*/ 18 h 85"/>
                <a:gd name="T2" fmla="*/ 66 w 83"/>
                <a:gd name="T3" fmla="*/ 43 h 85"/>
                <a:gd name="T4" fmla="*/ 79 w 83"/>
                <a:gd name="T5" fmla="*/ 70 h 85"/>
                <a:gd name="T6" fmla="*/ 50 w 83"/>
                <a:gd name="T7" fmla="*/ 64 h 85"/>
                <a:gd name="T8" fmla="*/ 29 w 83"/>
                <a:gd name="T9" fmla="*/ 85 h 85"/>
                <a:gd name="T10" fmla="*/ 27 w 83"/>
                <a:gd name="T11" fmla="*/ 54 h 85"/>
                <a:gd name="T12" fmla="*/ 0 w 83"/>
                <a:gd name="T13" fmla="*/ 39 h 85"/>
                <a:gd name="T14" fmla="*/ 27 w 83"/>
                <a:gd name="T15" fmla="*/ 29 h 85"/>
                <a:gd name="T16" fmla="*/ 33 w 83"/>
                <a:gd name="T17" fmla="*/ 0 h 85"/>
                <a:gd name="T18" fmla="*/ 54 w 83"/>
                <a:gd name="T19" fmla="*/ 23 h 85"/>
                <a:gd name="T20" fmla="*/ 83 w 83"/>
                <a:gd name="T21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85">
                  <a:moveTo>
                    <a:pt x="83" y="18"/>
                  </a:moveTo>
                  <a:lnTo>
                    <a:pt x="66" y="43"/>
                  </a:lnTo>
                  <a:lnTo>
                    <a:pt x="79" y="70"/>
                  </a:lnTo>
                  <a:lnTo>
                    <a:pt x="50" y="64"/>
                  </a:lnTo>
                  <a:lnTo>
                    <a:pt x="29" y="85"/>
                  </a:lnTo>
                  <a:lnTo>
                    <a:pt x="27" y="54"/>
                  </a:lnTo>
                  <a:lnTo>
                    <a:pt x="0" y="39"/>
                  </a:lnTo>
                  <a:lnTo>
                    <a:pt x="27" y="29"/>
                  </a:lnTo>
                  <a:lnTo>
                    <a:pt x="33" y="0"/>
                  </a:lnTo>
                  <a:lnTo>
                    <a:pt x="54" y="23"/>
                  </a:lnTo>
                  <a:lnTo>
                    <a:pt x="83" y="18"/>
                  </a:lnTo>
                  <a:close/>
                </a:path>
              </a:pathLst>
            </a:custGeom>
            <a:solidFill>
              <a:srgbClr val="F0E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ṣlïḋé">
              <a:extLst>
                <a:ext uri="{FF2B5EF4-FFF2-40B4-BE49-F238E27FC236}">
                  <a16:creationId xmlns:a16="http://schemas.microsoft.com/office/drawing/2014/main" id="{279B32AA-90A7-4B54-B059-F9E369C75F98}"/>
                </a:ext>
              </a:extLst>
            </p:cNvPr>
            <p:cNvSpPr/>
            <p:nvPr/>
          </p:nvSpPr>
          <p:spPr bwMode="auto">
            <a:xfrm>
              <a:off x="8105003" y="4035510"/>
              <a:ext cx="433861" cy="444845"/>
            </a:xfrm>
            <a:custGeom>
              <a:avLst/>
              <a:gdLst>
                <a:gd name="T0" fmla="*/ 58 w 79"/>
                <a:gd name="T1" fmla="*/ 81 h 81"/>
                <a:gd name="T2" fmla="*/ 35 w 79"/>
                <a:gd name="T3" fmla="*/ 64 h 81"/>
                <a:gd name="T4" fmla="*/ 8 w 79"/>
                <a:gd name="T5" fmla="*/ 75 h 81"/>
                <a:gd name="T6" fmla="*/ 16 w 79"/>
                <a:gd name="T7" fmla="*/ 48 h 81"/>
                <a:gd name="T8" fmla="*/ 0 w 79"/>
                <a:gd name="T9" fmla="*/ 25 h 81"/>
                <a:gd name="T10" fmla="*/ 27 w 79"/>
                <a:gd name="T11" fmla="*/ 25 h 81"/>
                <a:gd name="T12" fmla="*/ 44 w 79"/>
                <a:gd name="T13" fmla="*/ 0 h 81"/>
                <a:gd name="T14" fmla="*/ 52 w 79"/>
                <a:gd name="T15" fmla="*/ 27 h 81"/>
                <a:gd name="T16" fmla="*/ 79 w 79"/>
                <a:gd name="T17" fmla="*/ 35 h 81"/>
                <a:gd name="T18" fmla="*/ 56 w 79"/>
                <a:gd name="T19" fmla="*/ 52 h 81"/>
                <a:gd name="T20" fmla="*/ 58 w 79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81">
                  <a:moveTo>
                    <a:pt x="58" y="81"/>
                  </a:moveTo>
                  <a:lnTo>
                    <a:pt x="35" y="64"/>
                  </a:lnTo>
                  <a:lnTo>
                    <a:pt x="8" y="75"/>
                  </a:lnTo>
                  <a:lnTo>
                    <a:pt x="16" y="48"/>
                  </a:lnTo>
                  <a:lnTo>
                    <a:pt x="0" y="25"/>
                  </a:lnTo>
                  <a:lnTo>
                    <a:pt x="27" y="25"/>
                  </a:lnTo>
                  <a:lnTo>
                    <a:pt x="44" y="0"/>
                  </a:lnTo>
                  <a:lnTo>
                    <a:pt x="52" y="27"/>
                  </a:lnTo>
                  <a:lnTo>
                    <a:pt x="79" y="35"/>
                  </a:lnTo>
                  <a:lnTo>
                    <a:pt x="56" y="52"/>
                  </a:lnTo>
                  <a:lnTo>
                    <a:pt x="58" y="81"/>
                  </a:lnTo>
                  <a:close/>
                </a:path>
              </a:pathLst>
            </a:custGeom>
            <a:solidFill>
              <a:srgbClr val="FF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ṩ1iḑe">
              <a:extLst>
                <a:ext uri="{FF2B5EF4-FFF2-40B4-BE49-F238E27FC236}">
                  <a16:creationId xmlns:a16="http://schemas.microsoft.com/office/drawing/2014/main" id="{27B4AE29-8273-4BE2-90E5-7671B6CD0419}"/>
                </a:ext>
              </a:extLst>
            </p:cNvPr>
            <p:cNvSpPr/>
            <p:nvPr/>
          </p:nvSpPr>
          <p:spPr bwMode="auto">
            <a:xfrm>
              <a:off x="7165891" y="5381025"/>
              <a:ext cx="263611" cy="263611"/>
            </a:xfrm>
            <a:custGeom>
              <a:avLst/>
              <a:gdLst>
                <a:gd name="T0" fmla="*/ 21 w 48"/>
                <a:gd name="T1" fmla="*/ 48 h 48"/>
                <a:gd name="T2" fmla="*/ 17 w 48"/>
                <a:gd name="T3" fmla="*/ 31 h 48"/>
                <a:gd name="T4" fmla="*/ 0 w 48"/>
                <a:gd name="T5" fmla="*/ 25 h 48"/>
                <a:gd name="T6" fmla="*/ 15 w 48"/>
                <a:gd name="T7" fmla="*/ 17 h 48"/>
                <a:gd name="T8" fmla="*/ 15 w 48"/>
                <a:gd name="T9" fmla="*/ 0 h 48"/>
                <a:gd name="T10" fmla="*/ 30 w 48"/>
                <a:gd name="T11" fmla="*/ 10 h 48"/>
                <a:gd name="T12" fmla="*/ 44 w 48"/>
                <a:gd name="T13" fmla="*/ 4 h 48"/>
                <a:gd name="T14" fmla="*/ 40 w 48"/>
                <a:gd name="T15" fmla="*/ 21 h 48"/>
                <a:gd name="T16" fmla="*/ 48 w 48"/>
                <a:gd name="T17" fmla="*/ 33 h 48"/>
                <a:gd name="T18" fmla="*/ 32 w 48"/>
                <a:gd name="T19" fmla="*/ 33 h 48"/>
                <a:gd name="T20" fmla="*/ 21 w 48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21" y="48"/>
                  </a:moveTo>
                  <a:lnTo>
                    <a:pt x="17" y="31"/>
                  </a:lnTo>
                  <a:lnTo>
                    <a:pt x="0" y="25"/>
                  </a:lnTo>
                  <a:lnTo>
                    <a:pt x="15" y="17"/>
                  </a:lnTo>
                  <a:lnTo>
                    <a:pt x="15" y="0"/>
                  </a:lnTo>
                  <a:lnTo>
                    <a:pt x="30" y="10"/>
                  </a:lnTo>
                  <a:lnTo>
                    <a:pt x="44" y="4"/>
                  </a:lnTo>
                  <a:lnTo>
                    <a:pt x="40" y="21"/>
                  </a:lnTo>
                  <a:lnTo>
                    <a:pt x="48" y="33"/>
                  </a:lnTo>
                  <a:lnTo>
                    <a:pt x="32" y="33"/>
                  </a:lnTo>
                  <a:lnTo>
                    <a:pt x="21" y="48"/>
                  </a:lnTo>
                  <a:close/>
                </a:path>
              </a:pathLst>
            </a:custGeom>
            <a:solidFill>
              <a:srgbClr val="FF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íṣľîḑê">
              <a:extLst>
                <a:ext uri="{FF2B5EF4-FFF2-40B4-BE49-F238E27FC236}">
                  <a16:creationId xmlns:a16="http://schemas.microsoft.com/office/drawing/2014/main" id="{35CFA3C3-208A-4076-8336-9DAA5AD2D986}"/>
                </a:ext>
              </a:extLst>
            </p:cNvPr>
            <p:cNvSpPr/>
            <p:nvPr/>
          </p:nvSpPr>
          <p:spPr bwMode="auto">
            <a:xfrm>
              <a:off x="5523814" y="5485369"/>
              <a:ext cx="389926" cy="384432"/>
            </a:xfrm>
            <a:custGeom>
              <a:avLst/>
              <a:gdLst>
                <a:gd name="T0" fmla="*/ 52 w 71"/>
                <a:gd name="T1" fmla="*/ 70 h 70"/>
                <a:gd name="T2" fmla="*/ 31 w 71"/>
                <a:gd name="T3" fmla="*/ 56 h 70"/>
                <a:gd name="T4" fmla="*/ 8 w 71"/>
                <a:gd name="T5" fmla="*/ 64 h 70"/>
                <a:gd name="T6" fmla="*/ 17 w 71"/>
                <a:gd name="T7" fmla="*/ 41 h 70"/>
                <a:gd name="T8" fmla="*/ 0 w 71"/>
                <a:gd name="T9" fmla="*/ 20 h 70"/>
                <a:gd name="T10" fmla="*/ 25 w 71"/>
                <a:gd name="T11" fmla="*/ 20 h 70"/>
                <a:gd name="T12" fmla="*/ 40 w 71"/>
                <a:gd name="T13" fmla="*/ 0 h 70"/>
                <a:gd name="T14" fmla="*/ 48 w 71"/>
                <a:gd name="T15" fmla="*/ 25 h 70"/>
                <a:gd name="T16" fmla="*/ 71 w 71"/>
                <a:gd name="T17" fmla="*/ 31 h 70"/>
                <a:gd name="T18" fmla="*/ 52 w 71"/>
                <a:gd name="T19" fmla="*/ 45 h 70"/>
                <a:gd name="T20" fmla="*/ 52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52" y="70"/>
                  </a:moveTo>
                  <a:lnTo>
                    <a:pt x="31" y="56"/>
                  </a:lnTo>
                  <a:lnTo>
                    <a:pt x="8" y="64"/>
                  </a:lnTo>
                  <a:lnTo>
                    <a:pt x="17" y="41"/>
                  </a:lnTo>
                  <a:lnTo>
                    <a:pt x="0" y="20"/>
                  </a:lnTo>
                  <a:lnTo>
                    <a:pt x="25" y="20"/>
                  </a:lnTo>
                  <a:lnTo>
                    <a:pt x="40" y="0"/>
                  </a:lnTo>
                  <a:lnTo>
                    <a:pt x="48" y="25"/>
                  </a:lnTo>
                  <a:lnTo>
                    <a:pt x="71" y="31"/>
                  </a:lnTo>
                  <a:lnTo>
                    <a:pt x="52" y="45"/>
                  </a:lnTo>
                  <a:lnTo>
                    <a:pt x="52" y="70"/>
                  </a:lnTo>
                  <a:close/>
                </a:path>
              </a:pathLst>
            </a:custGeom>
            <a:solidFill>
              <a:srgbClr val="FF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S1iḋê">
              <a:extLst>
                <a:ext uri="{FF2B5EF4-FFF2-40B4-BE49-F238E27FC236}">
                  <a16:creationId xmlns:a16="http://schemas.microsoft.com/office/drawing/2014/main" id="{C3E8B644-EEE5-4E9F-92FE-5BCA49B11CAE}"/>
                </a:ext>
              </a:extLst>
            </p:cNvPr>
            <p:cNvSpPr/>
            <p:nvPr/>
          </p:nvSpPr>
          <p:spPr bwMode="auto">
            <a:xfrm>
              <a:off x="4359533" y="4705520"/>
              <a:ext cx="329513" cy="335007"/>
            </a:xfrm>
            <a:custGeom>
              <a:avLst/>
              <a:gdLst>
                <a:gd name="T0" fmla="*/ 58 w 60"/>
                <a:gd name="T1" fmla="*/ 50 h 61"/>
                <a:gd name="T2" fmla="*/ 38 w 60"/>
                <a:gd name="T3" fmla="*/ 46 h 61"/>
                <a:gd name="T4" fmla="*/ 21 w 60"/>
                <a:gd name="T5" fmla="*/ 61 h 61"/>
                <a:gd name="T6" fmla="*/ 19 w 60"/>
                <a:gd name="T7" fmla="*/ 40 h 61"/>
                <a:gd name="T8" fmla="*/ 0 w 60"/>
                <a:gd name="T9" fmla="*/ 30 h 61"/>
                <a:gd name="T10" fmla="*/ 21 w 60"/>
                <a:gd name="T11" fmla="*/ 21 h 61"/>
                <a:gd name="T12" fmla="*/ 25 w 60"/>
                <a:gd name="T13" fmla="*/ 0 h 61"/>
                <a:gd name="T14" fmla="*/ 40 w 60"/>
                <a:gd name="T15" fmla="*/ 17 h 61"/>
                <a:gd name="T16" fmla="*/ 60 w 60"/>
                <a:gd name="T17" fmla="*/ 13 h 61"/>
                <a:gd name="T18" fmla="*/ 50 w 60"/>
                <a:gd name="T19" fmla="*/ 32 h 61"/>
                <a:gd name="T20" fmla="*/ 58 w 60"/>
                <a:gd name="T21" fmla="*/ 5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1">
                  <a:moveTo>
                    <a:pt x="58" y="50"/>
                  </a:moveTo>
                  <a:lnTo>
                    <a:pt x="38" y="46"/>
                  </a:lnTo>
                  <a:lnTo>
                    <a:pt x="21" y="61"/>
                  </a:lnTo>
                  <a:lnTo>
                    <a:pt x="19" y="40"/>
                  </a:lnTo>
                  <a:lnTo>
                    <a:pt x="0" y="30"/>
                  </a:lnTo>
                  <a:lnTo>
                    <a:pt x="21" y="21"/>
                  </a:lnTo>
                  <a:lnTo>
                    <a:pt x="25" y="0"/>
                  </a:lnTo>
                  <a:lnTo>
                    <a:pt x="40" y="17"/>
                  </a:lnTo>
                  <a:lnTo>
                    <a:pt x="60" y="13"/>
                  </a:lnTo>
                  <a:lnTo>
                    <a:pt x="50" y="32"/>
                  </a:lnTo>
                  <a:lnTo>
                    <a:pt x="58" y="50"/>
                  </a:lnTo>
                  <a:close/>
                </a:path>
              </a:pathLst>
            </a:custGeom>
            <a:solidFill>
              <a:srgbClr val="FF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šlïdè">
              <a:extLst>
                <a:ext uri="{FF2B5EF4-FFF2-40B4-BE49-F238E27FC236}">
                  <a16:creationId xmlns:a16="http://schemas.microsoft.com/office/drawing/2014/main" id="{9AE9F6B5-76A9-466B-A0EA-51C101746062}"/>
                </a:ext>
              </a:extLst>
            </p:cNvPr>
            <p:cNvSpPr/>
            <p:nvPr/>
          </p:nvSpPr>
          <p:spPr bwMode="auto">
            <a:xfrm>
              <a:off x="3480831" y="3953133"/>
              <a:ext cx="505254" cy="505254"/>
            </a:xfrm>
            <a:custGeom>
              <a:avLst/>
              <a:gdLst>
                <a:gd name="T0" fmla="*/ 92 w 92"/>
                <a:gd name="T1" fmla="*/ 25 h 92"/>
                <a:gd name="T2" fmla="*/ 73 w 92"/>
                <a:gd name="T3" fmla="*/ 52 h 92"/>
                <a:gd name="T4" fmla="*/ 83 w 92"/>
                <a:gd name="T5" fmla="*/ 81 h 92"/>
                <a:gd name="T6" fmla="*/ 54 w 92"/>
                <a:gd name="T7" fmla="*/ 73 h 92"/>
                <a:gd name="T8" fmla="*/ 27 w 92"/>
                <a:gd name="T9" fmla="*/ 92 h 92"/>
                <a:gd name="T10" fmla="*/ 27 w 92"/>
                <a:gd name="T11" fmla="*/ 59 h 92"/>
                <a:gd name="T12" fmla="*/ 0 w 92"/>
                <a:gd name="T13" fmla="*/ 42 h 92"/>
                <a:gd name="T14" fmla="*/ 31 w 92"/>
                <a:gd name="T15" fmla="*/ 32 h 92"/>
                <a:gd name="T16" fmla="*/ 42 w 92"/>
                <a:gd name="T17" fmla="*/ 0 h 92"/>
                <a:gd name="T18" fmla="*/ 60 w 92"/>
                <a:gd name="T19" fmla="*/ 25 h 92"/>
                <a:gd name="T20" fmla="*/ 92 w 92"/>
                <a:gd name="T21" fmla="*/ 2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2">
                  <a:moveTo>
                    <a:pt x="92" y="25"/>
                  </a:moveTo>
                  <a:lnTo>
                    <a:pt x="73" y="52"/>
                  </a:lnTo>
                  <a:lnTo>
                    <a:pt x="83" y="81"/>
                  </a:lnTo>
                  <a:lnTo>
                    <a:pt x="54" y="73"/>
                  </a:lnTo>
                  <a:lnTo>
                    <a:pt x="27" y="92"/>
                  </a:lnTo>
                  <a:lnTo>
                    <a:pt x="27" y="59"/>
                  </a:lnTo>
                  <a:lnTo>
                    <a:pt x="0" y="42"/>
                  </a:lnTo>
                  <a:lnTo>
                    <a:pt x="31" y="32"/>
                  </a:lnTo>
                  <a:lnTo>
                    <a:pt x="42" y="0"/>
                  </a:lnTo>
                  <a:lnTo>
                    <a:pt x="60" y="25"/>
                  </a:lnTo>
                  <a:lnTo>
                    <a:pt x="92" y="25"/>
                  </a:lnTo>
                  <a:close/>
                </a:path>
              </a:pathLst>
            </a:custGeom>
            <a:solidFill>
              <a:srgbClr val="61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ṣḷïḍé">
              <a:extLst>
                <a:ext uri="{FF2B5EF4-FFF2-40B4-BE49-F238E27FC236}">
                  <a16:creationId xmlns:a16="http://schemas.microsoft.com/office/drawing/2014/main" id="{3C124D35-2D81-4B8B-A920-D19C6FE44F45}"/>
                </a:ext>
              </a:extLst>
            </p:cNvPr>
            <p:cNvSpPr/>
            <p:nvPr/>
          </p:nvSpPr>
          <p:spPr bwMode="auto">
            <a:xfrm>
              <a:off x="3755426" y="2689999"/>
              <a:ext cx="549189" cy="549189"/>
            </a:xfrm>
            <a:custGeom>
              <a:avLst/>
              <a:gdLst>
                <a:gd name="T0" fmla="*/ 73 w 100"/>
                <a:gd name="T1" fmla="*/ 100 h 100"/>
                <a:gd name="T2" fmla="*/ 44 w 100"/>
                <a:gd name="T3" fmla="*/ 79 h 100"/>
                <a:gd name="T4" fmla="*/ 10 w 100"/>
                <a:gd name="T5" fmla="*/ 89 h 100"/>
                <a:gd name="T6" fmla="*/ 23 w 100"/>
                <a:gd name="T7" fmla="*/ 56 h 100"/>
                <a:gd name="T8" fmla="*/ 0 w 100"/>
                <a:gd name="T9" fmla="*/ 29 h 100"/>
                <a:gd name="T10" fmla="*/ 35 w 100"/>
                <a:gd name="T11" fmla="*/ 29 h 100"/>
                <a:gd name="T12" fmla="*/ 56 w 100"/>
                <a:gd name="T13" fmla="*/ 0 h 100"/>
                <a:gd name="T14" fmla="*/ 67 w 100"/>
                <a:gd name="T15" fmla="*/ 33 h 100"/>
                <a:gd name="T16" fmla="*/ 100 w 100"/>
                <a:gd name="T17" fmla="*/ 44 h 100"/>
                <a:gd name="T18" fmla="*/ 71 w 100"/>
                <a:gd name="T19" fmla="*/ 64 h 100"/>
                <a:gd name="T20" fmla="*/ 73 w 100"/>
                <a:gd name="T21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100">
                  <a:moveTo>
                    <a:pt x="73" y="100"/>
                  </a:moveTo>
                  <a:lnTo>
                    <a:pt x="44" y="79"/>
                  </a:lnTo>
                  <a:lnTo>
                    <a:pt x="10" y="89"/>
                  </a:lnTo>
                  <a:lnTo>
                    <a:pt x="23" y="56"/>
                  </a:lnTo>
                  <a:lnTo>
                    <a:pt x="0" y="29"/>
                  </a:lnTo>
                  <a:lnTo>
                    <a:pt x="35" y="29"/>
                  </a:lnTo>
                  <a:lnTo>
                    <a:pt x="56" y="0"/>
                  </a:lnTo>
                  <a:lnTo>
                    <a:pt x="67" y="33"/>
                  </a:lnTo>
                  <a:lnTo>
                    <a:pt x="100" y="44"/>
                  </a:lnTo>
                  <a:lnTo>
                    <a:pt x="71" y="64"/>
                  </a:lnTo>
                  <a:lnTo>
                    <a:pt x="73" y="100"/>
                  </a:lnTo>
                  <a:close/>
                </a:path>
              </a:pathLst>
            </a:custGeom>
            <a:solidFill>
              <a:srgbClr val="F0E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$1ïdê">
              <a:extLst>
                <a:ext uri="{FF2B5EF4-FFF2-40B4-BE49-F238E27FC236}">
                  <a16:creationId xmlns:a16="http://schemas.microsoft.com/office/drawing/2014/main" id="{AEA4C8DA-798B-490F-952B-A1E9E8442B91}"/>
                </a:ext>
              </a:extLst>
            </p:cNvPr>
            <p:cNvSpPr/>
            <p:nvPr/>
          </p:nvSpPr>
          <p:spPr bwMode="auto">
            <a:xfrm>
              <a:off x="4156335" y="2118842"/>
              <a:ext cx="181234" cy="197708"/>
            </a:xfrm>
            <a:custGeom>
              <a:avLst/>
              <a:gdLst>
                <a:gd name="T0" fmla="*/ 33 w 33"/>
                <a:gd name="T1" fmla="*/ 29 h 36"/>
                <a:gd name="T2" fmla="*/ 21 w 33"/>
                <a:gd name="T3" fmla="*/ 27 h 36"/>
                <a:gd name="T4" fmla="*/ 12 w 33"/>
                <a:gd name="T5" fmla="*/ 36 h 36"/>
                <a:gd name="T6" fmla="*/ 10 w 33"/>
                <a:gd name="T7" fmla="*/ 25 h 36"/>
                <a:gd name="T8" fmla="*/ 0 w 33"/>
                <a:gd name="T9" fmla="*/ 19 h 36"/>
                <a:gd name="T10" fmla="*/ 10 w 33"/>
                <a:gd name="T11" fmla="*/ 13 h 36"/>
                <a:gd name="T12" fmla="*/ 12 w 33"/>
                <a:gd name="T13" fmla="*/ 0 h 36"/>
                <a:gd name="T14" fmla="*/ 21 w 33"/>
                <a:gd name="T15" fmla="*/ 11 h 36"/>
                <a:gd name="T16" fmla="*/ 33 w 33"/>
                <a:gd name="T17" fmla="*/ 9 h 36"/>
                <a:gd name="T18" fmla="*/ 27 w 33"/>
                <a:gd name="T19" fmla="*/ 19 h 36"/>
                <a:gd name="T20" fmla="*/ 33 w 33"/>
                <a:gd name="T21" fmla="*/ 2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6">
                  <a:moveTo>
                    <a:pt x="33" y="29"/>
                  </a:moveTo>
                  <a:lnTo>
                    <a:pt x="21" y="27"/>
                  </a:lnTo>
                  <a:lnTo>
                    <a:pt x="12" y="36"/>
                  </a:lnTo>
                  <a:lnTo>
                    <a:pt x="10" y="25"/>
                  </a:lnTo>
                  <a:lnTo>
                    <a:pt x="0" y="19"/>
                  </a:lnTo>
                  <a:lnTo>
                    <a:pt x="10" y="13"/>
                  </a:lnTo>
                  <a:lnTo>
                    <a:pt x="12" y="0"/>
                  </a:lnTo>
                  <a:lnTo>
                    <a:pt x="21" y="11"/>
                  </a:lnTo>
                  <a:lnTo>
                    <a:pt x="33" y="9"/>
                  </a:lnTo>
                  <a:lnTo>
                    <a:pt x="27" y="19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FF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S1iďe">
              <a:extLst>
                <a:ext uri="{FF2B5EF4-FFF2-40B4-BE49-F238E27FC236}">
                  <a16:creationId xmlns:a16="http://schemas.microsoft.com/office/drawing/2014/main" id="{C1AAD593-6D04-4F0C-AA95-B5EB6A518ED9}"/>
                </a:ext>
              </a:extLst>
            </p:cNvPr>
            <p:cNvSpPr/>
            <p:nvPr/>
          </p:nvSpPr>
          <p:spPr bwMode="auto">
            <a:xfrm>
              <a:off x="4211254" y="4227728"/>
              <a:ext cx="181234" cy="197708"/>
            </a:xfrm>
            <a:custGeom>
              <a:avLst/>
              <a:gdLst>
                <a:gd name="T0" fmla="*/ 33 w 33"/>
                <a:gd name="T1" fmla="*/ 27 h 36"/>
                <a:gd name="T2" fmla="*/ 21 w 33"/>
                <a:gd name="T3" fmla="*/ 27 h 36"/>
                <a:gd name="T4" fmla="*/ 13 w 33"/>
                <a:gd name="T5" fmla="*/ 36 h 36"/>
                <a:gd name="T6" fmla="*/ 11 w 33"/>
                <a:gd name="T7" fmla="*/ 23 h 36"/>
                <a:gd name="T8" fmla="*/ 0 w 33"/>
                <a:gd name="T9" fmla="*/ 19 h 36"/>
                <a:gd name="T10" fmla="*/ 11 w 33"/>
                <a:gd name="T11" fmla="*/ 13 h 36"/>
                <a:gd name="T12" fmla="*/ 11 w 33"/>
                <a:gd name="T13" fmla="*/ 0 h 36"/>
                <a:gd name="T14" fmla="*/ 21 w 33"/>
                <a:gd name="T15" fmla="*/ 9 h 36"/>
                <a:gd name="T16" fmla="*/ 31 w 33"/>
                <a:gd name="T17" fmla="*/ 7 h 36"/>
                <a:gd name="T18" fmla="*/ 27 w 33"/>
                <a:gd name="T19" fmla="*/ 17 h 36"/>
                <a:gd name="T20" fmla="*/ 33 w 33"/>
                <a:gd name="T21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6">
                  <a:moveTo>
                    <a:pt x="33" y="27"/>
                  </a:moveTo>
                  <a:lnTo>
                    <a:pt x="21" y="27"/>
                  </a:lnTo>
                  <a:lnTo>
                    <a:pt x="13" y="36"/>
                  </a:lnTo>
                  <a:lnTo>
                    <a:pt x="11" y="23"/>
                  </a:lnTo>
                  <a:lnTo>
                    <a:pt x="0" y="19"/>
                  </a:lnTo>
                  <a:lnTo>
                    <a:pt x="11" y="13"/>
                  </a:lnTo>
                  <a:lnTo>
                    <a:pt x="11" y="0"/>
                  </a:lnTo>
                  <a:lnTo>
                    <a:pt x="21" y="9"/>
                  </a:lnTo>
                  <a:lnTo>
                    <a:pt x="31" y="7"/>
                  </a:lnTo>
                  <a:lnTo>
                    <a:pt x="27" y="17"/>
                  </a:lnTo>
                  <a:lnTo>
                    <a:pt x="33" y="27"/>
                  </a:lnTo>
                  <a:close/>
                </a:path>
              </a:pathLst>
            </a:custGeom>
            <a:solidFill>
              <a:srgbClr val="F0E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ṧļïḍè">
              <a:extLst>
                <a:ext uri="{FF2B5EF4-FFF2-40B4-BE49-F238E27FC236}">
                  <a16:creationId xmlns:a16="http://schemas.microsoft.com/office/drawing/2014/main" id="{D312A9ED-2518-43C3-8C0F-12F46A4BE3DB}"/>
                </a:ext>
              </a:extLst>
            </p:cNvPr>
            <p:cNvSpPr/>
            <p:nvPr/>
          </p:nvSpPr>
          <p:spPr bwMode="auto">
            <a:xfrm>
              <a:off x="4952658" y="5759963"/>
              <a:ext cx="241643" cy="236153"/>
            </a:xfrm>
            <a:custGeom>
              <a:avLst/>
              <a:gdLst>
                <a:gd name="T0" fmla="*/ 40 w 44"/>
                <a:gd name="T1" fmla="*/ 4 h 43"/>
                <a:gd name="T2" fmla="*/ 33 w 44"/>
                <a:gd name="T3" fmla="*/ 18 h 43"/>
                <a:gd name="T4" fmla="*/ 44 w 44"/>
                <a:gd name="T5" fmla="*/ 31 h 43"/>
                <a:gd name="T6" fmla="*/ 29 w 44"/>
                <a:gd name="T7" fmla="*/ 31 h 43"/>
                <a:gd name="T8" fmla="*/ 19 w 44"/>
                <a:gd name="T9" fmla="*/ 43 h 43"/>
                <a:gd name="T10" fmla="*/ 15 w 44"/>
                <a:gd name="T11" fmla="*/ 29 h 43"/>
                <a:gd name="T12" fmla="*/ 0 w 44"/>
                <a:gd name="T13" fmla="*/ 24 h 43"/>
                <a:gd name="T14" fmla="*/ 13 w 44"/>
                <a:gd name="T15" fmla="*/ 16 h 43"/>
                <a:gd name="T16" fmla="*/ 11 w 44"/>
                <a:gd name="T17" fmla="*/ 0 h 43"/>
                <a:gd name="T18" fmla="*/ 23 w 44"/>
                <a:gd name="T19" fmla="*/ 8 h 43"/>
                <a:gd name="T20" fmla="*/ 40 w 44"/>
                <a:gd name="T21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43">
                  <a:moveTo>
                    <a:pt x="40" y="4"/>
                  </a:moveTo>
                  <a:lnTo>
                    <a:pt x="33" y="18"/>
                  </a:lnTo>
                  <a:lnTo>
                    <a:pt x="44" y="31"/>
                  </a:lnTo>
                  <a:lnTo>
                    <a:pt x="29" y="31"/>
                  </a:lnTo>
                  <a:lnTo>
                    <a:pt x="19" y="43"/>
                  </a:lnTo>
                  <a:lnTo>
                    <a:pt x="15" y="29"/>
                  </a:lnTo>
                  <a:lnTo>
                    <a:pt x="0" y="24"/>
                  </a:lnTo>
                  <a:lnTo>
                    <a:pt x="13" y="16"/>
                  </a:lnTo>
                  <a:lnTo>
                    <a:pt x="11" y="0"/>
                  </a:lnTo>
                  <a:lnTo>
                    <a:pt x="23" y="8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rgbClr val="F0E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$ľíḋè">
              <a:extLst>
                <a:ext uri="{FF2B5EF4-FFF2-40B4-BE49-F238E27FC236}">
                  <a16:creationId xmlns:a16="http://schemas.microsoft.com/office/drawing/2014/main" id="{81AC98C5-72B4-48D7-A0DC-509684F996DD}"/>
                </a:ext>
              </a:extLst>
            </p:cNvPr>
            <p:cNvSpPr/>
            <p:nvPr/>
          </p:nvSpPr>
          <p:spPr bwMode="auto">
            <a:xfrm>
              <a:off x="6721046" y="5644635"/>
              <a:ext cx="148283" cy="148283"/>
            </a:xfrm>
            <a:custGeom>
              <a:avLst/>
              <a:gdLst>
                <a:gd name="T0" fmla="*/ 27 w 27"/>
                <a:gd name="T1" fmla="*/ 6 h 27"/>
                <a:gd name="T2" fmla="*/ 21 w 27"/>
                <a:gd name="T3" fmla="*/ 14 h 27"/>
                <a:gd name="T4" fmla="*/ 25 w 27"/>
                <a:gd name="T5" fmla="*/ 23 h 27"/>
                <a:gd name="T6" fmla="*/ 15 w 27"/>
                <a:gd name="T7" fmla="*/ 21 h 27"/>
                <a:gd name="T8" fmla="*/ 9 w 27"/>
                <a:gd name="T9" fmla="*/ 27 h 27"/>
                <a:gd name="T10" fmla="*/ 9 w 27"/>
                <a:gd name="T11" fmla="*/ 16 h 27"/>
                <a:gd name="T12" fmla="*/ 0 w 27"/>
                <a:gd name="T13" fmla="*/ 12 h 27"/>
                <a:gd name="T14" fmla="*/ 9 w 27"/>
                <a:gd name="T15" fmla="*/ 8 h 27"/>
                <a:gd name="T16" fmla="*/ 11 w 27"/>
                <a:gd name="T17" fmla="*/ 0 h 27"/>
                <a:gd name="T18" fmla="*/ 17 w 27"/>
                <a:gd name="T19" fmla="*/ 6 h 27"/>
                <a:gd name="T20" fmla="*/ 27 w 27"/>
                <a:gd name="T21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27">
                  <a:moveTo>
                    <a:pt x="27" y="6"/>
                  </a:moveTo>
                  <a:lnTo>
                    <a:pt x="21" y="14"/>
                  </a:lnTo>
                  <a:lnTo>
                    <a:pt x="25" y="23"/>
                  </a:lnTo>
                  <a:lnTo>
                    <a:pt x="15" y="21"/>
                  </a:lnTo>
                  <a:lnTo>
                    <a:pt x="9" y="27"/>
                  </a:lnTo>
                  <a:lnTo>
                    <a:pt x="9" y="16"/>
                  </a:lnTo>
                  <a:lnTo>
                    <a:pt x="0" y="12"/>
                  </a:lnTo>
                  <a:lnTo>
                    <a:pt x="9" y="8"/>
                  </a:lnTo>
                  <a:lnTo>
                    <a:pt x="11" y="0"/>
                  </a:lnTo>
                  <a:lnTo>
                    <a:pt x="17" y="6"/>
                  </a:lnTo>
                  <a:lnTo>
                    <a:pt x="27" y="6"/>
                  </a:lnTo>
                  <a:close/>
                </a:path>
              </a:pathLst>
            </a:custGeom>
            <a:solidFill>
              <a:srgbClr val="FF9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ŝľîdê">
              <a:extLst>
                <a:ext uri="{FF2B5EF4-FFF2-40B4-BE49-F238E27FC236}">
                  <a16:creationId xmlns:a16="http://schemas.microsoft.com/office/drawing/2014/main" id="{9A4D888B-F488-4434-BFAC-5B78E1490F82}"/>
                </a:ext>
              </a:extLst>
            </p:cNvPr>
            <p:cNvSpPr/>
            <p:nvPr/>
          </p:nvSpPr>
          <p:spPr bwMode="auto">
            <a:xfrm>
              <a:off x="8253285" y="5073479"/>
              <a:ext cx="126315" cy="137299"/>
            </a:xfrm>
            <a:custGeom>
              <a:avLst/>
              <a:gdLst>
                <a:gd name="T0" fmla="*/ 12 w 23"/>
                <a:gd name="T1" fmla="*/ 25 h 25"/>
                <a:gd name="T2" fmla="*/ 8 w 23"/>
                <a:gd name="T3" fmla="*/ 17 h 25"/>
                <a:gd name="T4" fmla="*/ 0 w 23"/>
                <a:gd name="T5" fmla="*/ 17 h 25"/>
                <a:gd name="T6" fmla="*/ 4 w 23"/>
                <a:gd name="T7" fmla="*/ 10 h 25"/>
                <a:gd name="T8" fmla="*/ 2 w 23"/>
                <a:gd name="T9" fmla="*/ 2 h 25"/>
                <a:gd name="T10" fmla="*/ 10 w 23"/>
                <a:gd name="T11" fmla="*/ 6 h 25"/>
                <a:gd name="T12" fmla="*/ 17 w 23"/>
                <a:gd name="T13" fmla="*/ 0 h 25"/>
                <a:gd name="T14" fmla="*/ 17 w 23"/>
                <a:gd name="T15" fmla="*/ 8 h 25"/>
                <a:gd name="T16" fmla="*/ 23 w 23"/>
                <a:gd name="T17" fmla="*/ 14 h 25"/>
                <a:gd name="T18" fmla="*/ 14 w 23"/>
                <a:gd name="T19" fmla="*/ 17 h 25"/>
                <a:gd name="T20" fmla="*/ 12 w 23"/>
                <a:gd name="T2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25">
                  <a:moveTo>
                    <a:pt x="12" y="25"/>
                  </a:moveTo>
                  <a:lnTo>
                    <a:pt x="8" y="17"/>
                  </a:lnTo>
                  <a:lnTo>
                    <a:pt x="0" y="17"/>
                  </a:lnTo>
                  <a:lnTo>
                    <a:pt x="4" y="10"/>
                  </a:lnTo>
                  <a:lnTo>
                    <a:pt x="2" y="2"/>
                  </a:lnTo>
                  <a:lnTo>
                    <a:pt x="10" y="6"/>
                  </a:lnTo>
                  <a:lnTo>
                    <a:pt x="17" y="0"/>
                  </a:lnTo>
                  <a:lnTo>
                    <a:pt x="17" y="8"/>
                  </a:lnTo>
                  <a:lnTo>
                    <a:pt x="23" y="14"/>
                  </a:lnTo>
                  <a:lnTo>
                    <a:pt x="14" y="17"/>
                  </a:lnTo>
                  <a:lnTo>
                    <a:pt x="12" y="25"/>
                  </a:lnTo>
                  <a:close/>
                </a:path>
              </a:pathLst>
            </a:custGeom>
            <a:solidFill>
              <a:srgbClr val="F0E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ṥlîḍè">
              <a:extLst>
                <a:ext uri="{FF2B5EF4-FFF2-40B4-BE49-F238E27FC236}">
                  <a16:creationId xmlns:a16="http://schemas.microsoft.com/office/drawing/2014/main" id="{9786BC17-4974-4A08-94B7-CFD0D841AADE}"/>
                </a:ext>
              </a:extLst>
            </p:cNvPr>
            <p:cNvSpPr/>
            <p:nvPr/>
          </p:nvSpPr>
          <p:spPr bwMode="auto">
            <a:xfrm>
              <a:off x="8753046" y="3272139"/>
              <a:ext cx="186724" cy="181234"/>
            </a:xfrm>
            <a:custGeom>
              <a:avLst/>
              <a:gdLst>
                <a:gd name="T0" fmla="*/ 21 w 34"/>
                <a:gd name="T1" fmla="*/ 33 h 33"/>
                <a:gd name="T2" fmla="*/ 13 w 34"/>
                <a:gd name="T3" fmla="*/ 23 h 33"/>
                <a:gd name="T4" fmla="*/ 0 w 34"/>
                <a:gd name="T5" fmla="*/ 25 h 33"/>
                <a:gd name="T6" fmla="*/ 7 w 34"/>
                <a:gd name="T7" fmla="*/ 14 h 33"/>
                <a:gd name="T8" fmla="*/ 2 w 34"/>
                <a:gd name="T9" fmla="*/ 4 h 33"/>
                <a:gd name="T10" fmla="*/ 13 w 34"/>
                <a:gd name="T11" fmla="*/ 6 h 33"/>
                <a:gd name="T12" fmla="*/ 21 w 34"/>
                <a:gd name="T13" fmla="*/ 0 h 33"/>
                <a:gd name="T14" fmla="*/ 23 w 34"/>
                <a:gd name="T15" fmla="*/ 10 h 33"/>
                <a:gd name="T16" fmla="*/ 34 w 34"/>
                <a:gd name="T17" fmla="*/ 17 h 33"/>
                <a:gd name="T18" fmla="*/ 23 w 34"/>
                <a:gd name="T19" fmla="*/ 21 h 33"/>
                <a:gd name="T20" fmla="*/ 21 w 34"/>
                <a:gd name="T2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3">
                  <a:moveTo>
                    <a:pt x="21" y="33"/>
                  </a:moveTo>
                  <a:lnTo>
                    <a:pt x="13" y="23"/>
                  </a:lnTo>
                  <a:lnTo>
                    <a:pt x="0" y="25"/>
                  </a:lnTo>
                  <a:lnTo>
                    <a:pt x="7" y="14"/>
                  </a:lnTo>
                  <a:lnTo>
                    <a:pt x="2" y="4"/>
                  </a:lnTo>
                  <a:lnTo>
                    <a:pt x="13" y="6"/>
                  </a:lnTo>
                  <a:lnTo>
                    <a:pt x="21" y="0"/>
                  </a:lnTo>
                  <a:lnTo>
                    <a:pt x="23" y="10"/>
                  </a:lnTo>
                  <a:lnTo>
                    <a:pt x="34" y="17"/>
                  </a:lnTo>
                  <a:lnTo>
                    <a:pt x="23" y="21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61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ïṧḻíḓe">
              <a:extLst>
                <a:ext uri="{FF2B5EF4-FFF2-40B4-BE49-F238E27FC236}">
                  <a16:creationId xmlns:a16="http://schemas.microsoft.com/office/drawing/2014/main" id="{2E7E62B3-B2D1-4C93-B85C-EB15A4770AEF}"/>
                </a:ext>
              </a:extLst>
            </p:cNvPr>
            <p:cNvSpPr/>
            <p:nvPr/>
          </p:nvSpPr>
          <p:spPr bwMode="auto">
            <a:xfrm>
              <a:off x="8297221" y="2129826"/>
              <a:ext cx="159267" cy="159267"/>
            </a:xfrm>
            <a:custGeom>
              <a:avLst/>
              <a:gdLst>
                <a:gd name="T0" fmla="*/ 15 w 29"/>
                <a:gd name="T1" fmla="*/ 0 h 29"/>
                <a:gd name="T2" fmla="*/ 19 w 29"/>
                <a:gd name="T3" fmla="*/ 11 h 29"/>
                <a:gd name="T4" fmla="*/ 29 w 29"/>
                <a:gd name="T5" fmla="*/ 11 h 29"/>
                <a:gd name="T6" fmla="*/ 23 w 29"/>
                <a:gd name="T7" fmla="*/ 19 h 29"/>
                <a:gd name="T8" fmla="*/ 25 w 29"/>
                <a:gd name="T9" fmla="*/ 29 h 29"/>
                <a:gd name="T10" fmla="*/ 15 w 29"/>
                <a:gd name="T11" fmla="*/ 23 h 29"/>
                <a:gd name="T12" fmla="*/ 6 w 29"/>
                <a:gd name="T13" fmla="*/ 29 h 29"/>
                <a:gd name="T14" fmla="*/ 9 w 29"/>
                <a:gd name="T15" fmla="*/ 19 h 29"/>
                <a:gd name="T16" fmla="*/ 0 w 29"/>
                <a:gd name="T17" fmla="*/ 11 h 29"/>
                <a:gd name="T18" fmla="*/ 11 w 29"/>
                <a:gd name="T19" fmla="*/ 11 h 29"/>
                <a:gd name="T20" fmla="*/ 15 w 29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lnTo>
                    <a:pt x="19" y="11"/>
                  </a:lnTo>
                  <a:lnTo>
                    <a:pt x="29" y="11"/>
                  </a:lnTo>
                  <a:lnTo>
                    <a:pt x="23" y="19"/>
                  </a:lnTo>
                  <a:lnTo>
                    <a:pt x="25" y="29"/>
                  </a:lnTo>
                  <a:lnTo>
                    <a:pt x="15" y="23"/>
                  </a:lnTo>
                  <a:lnTo>
                    <a:pt x="6" y="29"/>
                  </a:lnTo>
                  <a:lnTo>
                    <a:pt x="9" y="19"/>
                  </a:lnTo>
                  <a:lnTo>
                    <a:pt x="0" y="11"/>
                  </a:lnTo>
                  <a:lnTo>
                    <a:pt x="11" y="1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1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4" name="矩形 93">
            <a:extLst>
              <a:ext uri="{FF2B5EF4-FFF2-40B4-BE49-F238E27FC236}">
                <a16:creationId xmlns:a16="http://schemas.microsoft.com/office/drawing/2014/main" id="{714BF5FA-7209-4BF2-A3DF-47A6FE634535}"/>
              </a:ext>
            </a:extLst>
          </p:cNvPr>
          <p:cNvSpPr/>
          <p:nvPr/>
        </p:nvSpPr>
        <p:spPr>
          <a:xfrm>
            <a:off x="2088389" y="1944445"/>
            <a:ext cx="544409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800" dirty="0"/>
              <a:t>Feature: Sorting when inserting</a:t>
            </a:r>
            <a:endParaRPr lang="zh-CN" altLang="en-US" sz="3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http://c.hiphotos.baidu.com/baike/s%3D600%3Bq%3D50/sign=a986ba29fb03918fd3d13eca610657aa/810a19d8bc3eb135f95b5a72aa1ea8d3fc1f445f.jpg">
            <a:extLst>
              <a:ext uri="{FF2B5EF4-FFF2-40B4-BE49-F238E27FC236}">
                <a16:creationId xmlns:a16="http://schemas.microsoft.com/office/drawing/2014/main" id="{99580865-7F60-4EC9-800B-8DBCABE1E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96" y="3724894"/>
            <a:ext cx="5715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6244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6CFB37-890C-40CD-929D-53D42362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51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844F6A-223E-42A8-8DC4-52D073D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Structure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2AF4F0-3B22-4158-836B-AF1A5B57E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Skip List or Red-Black Tree</a:t>
            </a:r>
            <a:endParaRPr lang="zh-CN" altLang="en-US" dirty="0"/>
          </a:p>
        </p:txBody>
      </p:sp>
      <p:grpSp>
        <p:nvGrpSpPr>
          <p:cNvPr id="42" name="539a1907-2dd6-4868-b062-4a2e1ee0056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D0B46D0-EB68-4519-8B54-91190D847BE5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223034" y="2516335"/>
            <a:ext cx="1378090" cy="1825328"/>
            <a:chOff x="4572000" y="1384301"/>
            <a:chExt cx="3067050" cy="4062413"/>
          </a:xfrm>
        </p:grpSpPr>
        <p:sp>
          <p:nvSpPr>
            <p:cNvPr id="43" name="ïṡ1idè">
              <a:extLst>
                <a:ext uri="{FF2B5EF4-FFF2-40B4-BE49-F238E27FC236}">
                  <a16:creationId xmlns:a16="http://schemas.microsoft.com/office/drawing/2014/main" id="{F7894DEB-7BDF-4F9E-80C5-7923BDBF5F41}"/>
                </a:ext>
              </a:extLst>
            </p:cNvPr>
            <p:cNvSpPr/>
            <p:nvPr/>
          </p:nvSpPr>
          <p:spPr bwMode="auto">
            <a:xfrm>
              <a:off x="4870450" y="1384301"/>
              <a:ext cx="2360613" cy="2255838"/>
            </a:xfrm>
            <a:custGeom>
              <a:avLst/>
              <a:gdLst>
                <a:gd name="T0" fmla="*/ 72 w 261"/>
                <a:gd name="T1" fmla="*/ 221 h 250"/>
                <a:gd name="T2" fmla="*/ 83 w 261"/>
                <a:gd name="T3" fmla="*/ 235 h 250"/>
                <a:gd name="T4" fmla="*/ 86 w 261"/>
                <a:gd name="T5" fmla="*/ 250 h 250"/>
                <a:gd name="T6" fmla="*/ 169 w 261"/>
                <a:gd name="T7" fmla="*/ 250 h 250"/>
                <a:gd name="T8" fmla="*/ 172 w 261"/>
                <a:gd name="T9" fmla="*/ 235 h 250"/>
                <a:gd name="T10" fmla="*/ 240 w 261"/>
                <a:gd name="T11" fmla="*/ 99 h 250"/>
                <a:gd name="T12" fmla="*/ 140 w 261"/>
                <a:gd name="T13" fmla="*/ 3 h 250"/>
                <a:gd name="T14" fmla="*/ 12 w 261"/>
                <a:gd name="T15" fmla="*/ 102 h 250"/>
                <a:gd name="T16" fmla="*/ 72 w 261"/>
                <a:gd name="T17" fmla="*/ 22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250">
                  <a:moveTo>
                    <a:pt x="72" y="221"/>
                  </a:moveTo>
                  <a:cubicBezTo>
                    <a:pt x="72" y="221"/>
                    <a:pt x="79" y="227"/>
                    <a:pt x="83" y="235"/>
                  </a:cubicBezTo>
                  <a:cubicBezTo>
                    <a:pt x="84" y="237"/>
                    <a:pt x="85" y="243"/>
                    <a:pt x="86" y="250"/>
                  </a:cubicBezTo>
                  <a:cubicBezTo>
                    <a:pt x="169" y="250"/>
                    <a:pt x="169" y="250"/>
                    <a:pt x="169" y="250"/>
                  </a:cubicBezTo>
                  <a:cubicBezTo>
                    <a:pt x="169" y="243"/>
                    <a:pt x="170" y="237"/>
                    <a:pt x="172" y="235"/>
                  </a:cubicBezTo>
                  <a:cubicBezTo>
                    <a:pt x="179" y="230"/>
                    <a:pt x="261" y="178"/>
                    <a:pt x="240" y="99"/>
                  </a:cubicBezTo>
                  <a:cubicBezTo>
                    <a:pt x="218" y="21"/>
                    <a:pt x="165" y="6"/>
                    <a:pt x="140" y="3"/>
                  </a:cubicBezTo>
                  <a:cubicBezTo>
                    <a:pt x="116" y="0"/>
                    <a:pt x="27" y="18"/>
                    <a:pt x="12" y="102"/>
                  </a:cubicBezTo>
                  <a:cubicBezTo>
                    <a:pt x="0" y="170"/>
                    <a:pt x="61" y="207"/>
                    <a:pt x="72" y="221"/>
                  </a:cubicBezTo>
                  <a:close/>
                </a:path>
              </a:pathLst>
            </a:custGeom>
            <a:solidFill>
              <a:srgbClr val="FFD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î$líḑe">
              <a:extLst>
                <a:ext uri="{FF2B5EF4-FFF2-40B4-BE49-F238E27FC236}">
                  <a16:creationId xmlns:a16="http://schemas.microsoft.com/office/drawing/2014/main" id="{2BB78470-A5F3-4CC9-BF04-6DF4F7E56E92}"/>
                </a:ext>
              </a:extLst>
            </p:cNvPr>
            <p:cNvSpPr/>
            <p:nvPr/>
          </p:nvSpPr>
          <p:spPr bwMode="auto">
            <a:xfrm>
              <a:off x="5594350" y="2540001"/>
              <a:ext cx="479425" cy="1244600"/>
            </a:xfrm>
            <a:custGeom>
              <a:avLst/>
              <a:gdLst>
                <a:gd name="T0" fmla="*/ 38 w 53"/>
                <a:gd name="T1" fmla="*/ 135 h 138"/>
                <a:gd name="T2" fmla="*/ 34 w 53"/>
                <a:gd name="T3" fmla="*/ 62 h 138"/>
                <a:gd name="T4" fmla="*/ 4 w 53"/>
                <a:gd name="T5" fmla="*/ 15 h 138"/>
                <a:gd name="T6" fmla="*/ 14 w 53"/>
                <a:gd name="T7" fmla="*/ 10 h 138"/>
                <a:gd name="T8" fmla="*/ 44 w 53"/>
                <a:gd name="T9" fmla="*/ 59 h 138"/>
                <a:gd name="T10" fmla="*/ 53 w 53"/>
                <a:gd name="T11" fmla="*/ 138 h 138"/>
                <a:gd name="T12" fmla="*/ 38 w 53"/>
                <a:gd name="T13" fmla="*/ 13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138">
                  <a:moveTo>
                    <a:pt x="38" y="135"/>
                  </a:moveTo>
                  <a:cubicBezTo>
                    <a:pt x="38" y="135"/>
                    <a:pt x="38" y="71"/>
                    <a:pt x="34" y="62"/>
                  </a:cubicBezTo>
                  <a:cubicBezTo>
                    <a:pt x="29" y="53"/>
                    <a:pt x="8" y="21"/>
                    <a:pt x="4" y="15"/>
                  </a:cubicBezTo>
                  <a:cubicBezTo>
                    <a:pt x="0" y="8"/>
                    <a:pt x="8" y="0"/>
                    <a:pt x="14" y="10"/>
                  </a:cubicBezTo>
                  <a:cubicBezTo>
                    <a:pt x="18" y="18"/>
                    <a:pt x="39" y="47"/>
                    <a:pt x="44" y="59"/>
                  </a:cubicBezTo>
                  <a:cubicBezTo>
                    <a:pt x="49" y="71"/>
                    <a:pt x="53" y="138"/>
                    <a:pt x="53" y="138"/>
                  </a:cubicBezTo>
                  <a:lnTo>
                    <a:pt x="38" y="135"/>
                  </a:lnTo>
                  <a:close/>
                </a:path>
              </a:pathLst>
            </a:custGeom>
            <a:solidFill>
              <a:srgbClr val="0186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íšḻîḍè">
              <a:extLst>
                <a:ext uri="{FF2B5EF4-FFF2-40B4-BE49-F238E27FC236}">
                  <a16:creationId xmlns:a16="http://schemas.microsoft.com/office/drawing/2014/main" id="{211BB3D4-AA8D-476F-9850-54B1BCF669DB}"/>
                </a:ext>
              </a:extLst>
            </p:cNvPr>
            <p:cNvSpPr/>
            <p:nvPr/>
          </p:nvSpPr>
          <p:spPr bwMode="auto">
            <a:xfrm>
              <a:off x="6127750" y="2540001"/>
              <a:ext cx="479425" cy="1244600"/>
            </a:xfrm>
            <a:custGeom>
              <a:avLst/>
              <a:gdLst>
                <a:gd name="T0" fmla="*/ 15 w 53"/>
                <a:gd name="T1" fmla="*/ 135 h 138"/>
                <a:gd name="T2" fmla="*/ 19 w 53"/>
                <a:gd name="T3" fmla="*/ 62 h 138"/>
                <a:gd name="T4" fmla="*/ 49 w 53"/>
                <a:gd name="T5" fmla="*/ 15 h 138"/>
                <a:gd name="T6" fmla="*/ 40 w 53"/>
                <a:gd name="T7" fmla="*/ 10 h 138"/>
                <a:gd name="T8" fmla="*/ 9 w 53"/>
                <a:gd name="T9" fmla="*/ 59 h 138"/>
                <a:gd name="T10" fmla="*/ 0 w 53"/>
                <a:gd name="T11" fmla="*/ 138 h 138"/>
                <a:gd name="T12" fmla="*/ 15 w 53"/>
                <a:gd name="T13" fmla="*/ 13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138">
                  <a:moveTo>
                    <a:pt x="15" y="135"/>
                  </a:moveTo>
                  <a:cubicBezTo>
                    <a:pt x="15" y="135"/>
                    <a:pt x="15" y="71"/>
                    <a:pt x="19" y="62"/>
                  </a:cubicBezTo>
                  <a:cubicBezTo>
                    <a:pt x="24" y="53"/>
                    <a:pt x="45" y="21"/>
                    <a:pt x="49" y="15"/>
                  </a:cubicBezTo>
                  <a:cubicBezTo>
                    <a:pt x="53" y="8"/>
                    <a:pt x="45" y="0"/>
                    <a:pt x="40" y="10"/>
                  </a:cubicBezTo>
                  <a:cubicBezTo>
                    <a:pt x="35" y="18"/>
                    <a:pt x="14" y="47"/>
                    <a:pt x="9" y="59"/>
                  </a:cubicBezTo>
                  <a:cubicBezTo>
                    <a:pt x="4" y="71"/>
                    <a:pt x="0" y="138"/>
                    <a:pt x="0" y="138"/>
                  </a:cubicBezTo>
                  <a:lnTo>
                    <a:pt x="15" y="135"/>
                  </a:lnTo>
                  <a:close/>
                </a:path>
              </a:pathLst>
            </a:custGeom>
            <a:solidFill>
              <a:srgbClr val="0186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íŝḻiḓè">
              <a:extLst>
                <a:ext uri="{FF2B5EF4-FFF2-40B4-BE49-F238E27FC236}">
                  <a16:creationId xmlns:a16="http://schemas.microsoft.com/office/drawing/2014/main" id="{7F613C39-7301-47ED-B13F-774A22F50C2E}"/>
                </a:ext>
              </a:extLst>
            </p:cNvPr>
            <p:cNvSpPr/>
            <p:nvPr/>
          </p:nvSpPr>
          <p:spPr bwMode="auto">
            <a:xfrm>
              <a:off x="5684838" y="2368551"/>
              <a:ext cx="850900" cy="350838"/>
            </a:xfrm>
            <a:custGeom>
              <a:avLst/>
              <a:gdLst>
                <a:gd name="T0" fmla="*/ 94 w 94"/>
                <a:gd name="T1" fmla="*/ 31 h 39"/>
                <a:gd name="T2" fmla="*/ 60 w 94"/>
                <a:gd name="T3" fmla="*/ 33 h 39"/>
                <a:gd name="T4" fmla="*/ 60 w 94"/>
                <a:gd name="T5" fmla="*/ 33 h 39"/>
                <a:gd name="T6" fmla="*/ 29 w 94"/>
                <a:gd name="T7" fmla="*/ 30 h 39"/>
                <a:gd name="T8" fmla="*/ 0 w 94"/>
                <a:gd name="T9" fmla="*/ 35 h 39"/>
                <a:gd name="T10" fmla="*/ 0 w 94"/>
                <a:gd name="T11" fmla="*/ 29 h 39"/>
                <a:gd name="T12" fmla="*/ 24 w 94"/>
                <a:gd name="T13" fmla="*/ 26 h 39"/>
                <a:gd name="T14" fmla="*/ 21 w 94"/>
                <a:gd name="T15" fmla="*/ 6 h 39"/>
                <a:gd name="T16" fmla="*/ 37 w 94"/>
                <a:gd name="T17" fmla="*/ 4 h 39"/>
                <a:gd name="T18" fmla="*/ 40 w 94"/>
                <a:gd name="T19" fmla="*/ 23 h 39"/>
                <a:gd name="T20" fmla="*/ 36 w 94"/>
                <a:gd name="T21" fmla="*/ 27 h 39"/>
                <a:gd name="T22" fmla="*/ 54 w 94"/>
                <a:gd name="T23" fmla="*/ 30 h 39"/>
                <a:gd name="T24" fmla="*/ 49 w 94"/>
                <a:gd name="T25" fmla="*/ 26 h 39"/>
                <a:gd name="T26" fmla="*/ 49 w 94"/>
                <a:gd name="T27" fmla="*/ 12 h 39"/>
                <a:gd name="T28" fmla="*/ 61 w 94"/>
                <a:gd name="T29" fmla="*/ 7 h 39"/>
                <a:gd name="T30" fmla="*/ 69 w 94"/>
                <a:gd name="T31" fmla="*/ 15 h 39"/>
                <a:gd name="T32" fmla="*/ 65 w 94"/>
                <a:gd name="T33" fmla="*/ 28 h 39"/>
                <a:gd name="T34" fmla="*/ 92 w 94"/>
                <a:gd name="T35" fmla="*/ 26 h 39"/>
                <a:gd name="T36" fmla="*/ 94 w 94"/>
                <a:gd name="T37" fmla="*/ 31 h 39"/>
                <a:gd name="T38" fmla="*/ 56 w 94"/>
                <a:gd name="T39" fmla="*/ 13 h 39"/>
                <a:gd name="T40" fmla="*/ 54 w 94"/>
                <a:gd name="T41" fmla="*/ 16 h 39"/>
                <a:gd name="T42" fmla="*/ 54 w 94"/>
                <a:gd name="T43" fmla="*/ 22 h 39"/>
                <a:gd name="T44" fmla="*/ 59 w 94"/>
                <a:gd name="T45" fmla="*/ 26 h 39"/>
                <a:gd name="T46" fmla="*/ 63 w 94"/>
                <a:gd name="T47" fmla="*/ 17 h 39"/>
                <a:gd name="T48" fmla="*/ 59 w 94"/>
                <a:gd name="T49" fmla="*/ 13 h 39"/>
                <a:gd name="T50" fmla="*/ 56 w 94"/>
                <a:gd name="T51" fmla="*/ 13 h 39"/>
                <a:gd name="T52" fmla="*/ 31 w 94"/>
                <a:gd name="T53" fmla="*/ 23 h 39"/>
                <a:gd name="T54" fmla="*/ 35 w 94"/>
                <a:gd name="T55" fmla="*/ 20 h 39"/>
                <a:gd name="T56" fmla="*/ 34 w 94"/>
                <a:gd name="T57" fmla="*/ 8 h 39"/>
                <a:gd name="T58" fmla="*/ 26 w 94"/>
                <a:gd name="T59" fmla="*/ 10 h 39"/>
                <a:gd name="T60" fmla="*/ 29 w 94"/>
                <a:gd name="T61" fmla="*/ 22 h 39"/>
                <a:gd name="T62" fmla="*/ 31 w 94"/>
                <a:gd name="T63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39">
                  <a:moveTo>
                    <a:pt x="94" y="31"/>
                  </a:moveTo>
                  <a:cubicBezTo>
                    <a:pt x="86" y="35"/>
                    <a:pt x="71" y="36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51" y="39"/>
                    <a:pt x="39" y="37"/>
                    <a:pt x="29" y="30"/>
                  </a:cubicBezTo>
                  <a:cubicBezTo>
                    <a:pt x="18" y="35"/>
                    <a:pt x="2" y="35"/>
                    <a:pt x="0" y="3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7" y="29"/>
                    <a:pt x="17" y="28"/>
                    <a:pt x="24" y="26"/>
                  </a:cubicBezTo>
                  <a:cubicBezTo>
                    <a:pt x="18" y="19"/>
                    <a:pt x="17" y="11"/>
                    <a:pt x="21" y="6"/>
                  </a:cubicBezTo>
                  <a:cubicBezTo>
                    <a:pt x="26" y="0"/>
                    <a:pt x="33" y="0"/>
                    <a:pt x="37" y="4"/>
                  </a:cubicBezTo>
                  <a:cubicBezTo>
                    <a:pt x="42" y="7"/>
                    <a:pt x="45" y="16"/>
                    <a:pt x="40" y="23"/>
                  </a:cubicBezTo>
                  <a:cubicBezTo>
                    <a:pt x="39" y="24"/>
                    <a:pt x="37" y="26"/>
                    <a:pt x="36" y="27"/>
                  </a:cubicBezTo>
                  <a:cubicBezTo>
                    <a:pt x="41" y="30"/>
                    <a:pt x="48" y="32"/>
                    <a:pt x="54" y="30"/>
                  </a:cubicBezTo>
                  <a:cubicBezTo>
                    <a:pt x="52" y="29"/>
                    <a:pt x="50" y="27"/>
                    <a:pt x="49" y="26"/>
                  </a:cubicBezTo>
                  <a:cubicBezTo>
                    <a:pt x="47" y="24"/>
                    <a:pt x="45" y="19"/>
                    <a:pt x="49" y="12"/>
                  </a:cubicBezTo>
                  <a:cubicBezTo>
                    <a:pt x="53" y="8"/>
                    <a:pt x="57" y="6"/>
                    <a:pt x="61" y="7"/>
                  </a:cubicBezTo>
                  <a:cubicBezTo>
                    <a:pt x="65" y="7"/>
                    <a:pt x="68" y="11"/>
                    <a:pt x="69" y="15"/>
                  </a:cubicBezTo>
                  <a:cubicBezTo>
                    <a:pt x="69" y="20"/>
                    <a:pt x="68" y="24"/>
                    <a:pt x="65" y="28"/>
                  </a:cubicBezTo>
                  <a:cubicBezTo>
                    <a:pt x="74" y="30"/>
                    <a:pt x="85" y="29"/>
                    <a:pt x="92" y="26"/>
                  </a:cubicBezTo>
                  <a:lnTo>
                    <a:pt x="94" y="31"/>
                  </a:lnTo>
                  <a:close/>
                  <a:moveTo>
                    <a:pt x="56" y="13"/>
                  </a:moveTo>
                  <a:cubicBezTo>
                    <a:pt x="56" y="14"/>
                    <a:pt x="55" y="15"/>
                    <a:pt x="54" y="16"/>
                  </a:cubicBezTo>
                  <a:cubicBezTo>
                    <a:pt x="52" y="19"/>
                    <a:pt x="53" y="21"/>
                    <a:pt x="54" y="22"/>
                  </a:cubicBezTo>
                  <a:cubicBezTo>
                    <a:pt x="55" y="24"/>
                    <a:pt x="57" y="25"/>
                    <a:pt x="59" y="26"/>
                  </a:cubicBezTo>
                  <a:cubicBezTo>
                    <a:pt x="62" y="23"/>
                    <a:pt x="63" y="20"/>
                    <a:pt x="63" y="17"/>
                  </a:cubicBezTo>
                  <a:cubicBezTo>
                    <a:pt x="62" y="15"/>
                    <a:pt x="61" y="13"/>
                    <a:pt x="59" y="13"/>
                  </a:cubicBezTo>
                  <a:cubicBezTo>
                    <a:pt x="58" y="12"/>
                    <a:pt x="57" y="13"/>
                    <a:pt x="56" y="13"/>
                  </a:cubicBezTo>
                  <a:close/>
                  <a:moveTo>
                    <a:pt x="31" y="23"/>
                  </a:moveTo>
                  <a:cubicBezTo>
                    <a:pt x="33" y="22"/>
                    <a:pt x="34" y="21"/>
                    <a:pt x="35" y="20"/>
                  </a:cubicBezTo>
                  <a:cubicBezTo>
                    <a:pt x="38" y="15"/>
                    <a:pt x="36" y="11"/>
                    <a:pt x="34" y="8"/>
                  </a:cubicBezTo>
                  <a:cubicBezTo>
                    <a:pt x="31" y="7"/>
                    <a:pt x="28" y="7"/>
                    <a:pt x="26" y="10"/>
                  </a:cubicBezTo>
                  <a:cubicBezTo>
                    <a:pt x="23" y="13"/>
                    <a:pt x="26" y="18"/>
                    <a:pt x="29" y="22"/>
                  </a:cubicBezTo>
                  <a:cubicBezTo>
                    <a:pt x="29" y="22"/>
                    <a:pt x="30" y="23"/>
                    <a:pt x="31" y="23"/>
                  </a:cubicBezTo>
                  <a:close/>
                </a:path>
              </a:pathLst>
            </a:custGeom>
            <a:solidFill>
              <a:srgbClr val="0186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ïsľidé">
              <a:extLst>
                <a:ext uri="{FF2B5EF4-FFF2-40B4-BE49-F238E27FC236}">
                  <a16:creationId xmlns:a16="http://schemas.microsoft.com/office/drawing/2014/main" id="{D3EA27A7-B5A8-461F-BF98-728FC9AFC3E5}"/>
                </a:ext>
              </a:extLst>
            </p:cNvPr>
            <p:cNvSpPr/>
            <p:nvPr/>
          </p:nvSpPr>
          <p:spPr bwMode="auto">
            <a:xfrm>
              <a:off x="5684838" y="3559176"/>
              <a:ext cx="831850" cy="858838"/>
            </a:xfrm>
            <a:custGeom>
              <a:avLst/>
              <a:gdLst>
                <a:gd name="T0" fmla="*/ 46 w 92"/>
                <a:gd name="T1" fmla="*/ 8 h 95"/>
                <a:gd name="T2" fmla="*/ 0 w 92"/>
                <a:gd name="T3" fmla="*/ 0 h 95"/>
                <a:gd name="T4" fmla="*/ 1 w 92"/>
                <a:gd name="T5" fmla="*/ 1 h 95"/>
                <a:gd name="T6" fmla="*/ 16 w 92"/>
                <a:gd name="T7" fmla="*/ 81 h 95"/>
                <a:gd name="T8" fmla="*/ 21 w 92"/>
                <a:gd name="T9" fmla="*/ 88 h 95"/>
                <a:gd name="T10" fmla="*/ 46 w 92"/>
                <a:gd name="T11" fmla="*/ 94 h 95"/>
                <a:gd name="T12" fmla="*/ 71 w 92"/>
                <a:gd name="T13" fmla="*/ 88 h 95"/>
                <a:gd name="T14" fmla="*/ 76 w 92"/>
                <a:gd name="T15" fmla="*/ 81 h 95"/>
                <a:gd name="T16" fmla="*/ 91 w 92"/>
                <a:gd name="T17" fmla="*/ 1 h 95"/>
                <a:gd name="T18" fmla="*/ 92 w 92"/>
                <a:gd name="T19" fmla="*/ 0 h 95"/>
                <a:gd name="T20" fmla="*/ 46 w 92"/>
                <a:gd name="T21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5">
                  <a:moveTo>
                    <a:pt x="46" y="8"/>
                  </a:moveTo>
                  <a:cubicBezTo>
                    <a:pt x="23" y="8"/>
                    <a:pt x="3" y="2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4" y="8"/>
                    <a:pt x="8" y="60"/>
                    <a:pt x="16" y="81"/>
                  </a:cubicBezTo>
                  <a:cubicBezTo>
                    <a:pt x="17" y="84"/>
                    <a:pt x="19" y="87"/>
                    <a:pt x="21" y="88"/>
                  </a:cubicBezTo>
                  <a:cubicBezTo>
                    <a:pt x="26" y="91"/>
                    <a:pt x="35" y="95"/>
                    <a:pt x="46" y="94"/>
                  </a:cubicBezTo>
                  <a:cubicBezTo>
                    <a:pt x="57" y="95"/>
                    <a:pt x="66" y="91"/>
                    <a:pt x="71" y="88"/>
                  </a:cubicBezTo>
                  <a:cubicBezTo>
                    <a:pt x="73" y="87"/>
                    <a:pt x="75" y="84"/>
                    <a:pt x="76" y="81"/>
                  </a:cubicBezTo>
                  <a:cubicBezTo>
                    <a:pt x="84" y="60"/>
                    <a:pt x="88" y="8"/>
                    <a:pt x="91" y="1"/>
                  </a:cubicBezTo>
                  <a:cubicBezTo>
                    <a:pt x="92" y="1"/>
                    <a:pt x="92" y="0"/>
                    <a:pt x="92" y="0"/>
                  </a:cubicBezTo>
                  <a:cubicBezTo>
                    <a:pt x="89" y="2"/>
                    <a:pt x="69" y="8"/>
                    <a:pt x="46" y="8"/>
                  </a:cubicBezTo>
                  <a:close/>
                </a:path>
              </a:pathLst>
            </a:custGeom>
            <a:solidFill>
              <a:srgbClr val="1E1E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íšľiḑê">
              <a:extLst>
                <a:ext uri="{FF2B5EF4-FFF2-40B4-BE49-F238E27FC236}">
                  <a16:creationId xmlns:a16="http://schemas.microsoft.com/office/drawing/2014/main" id="{6164BEB4-773D-4C61-BA36-3E45C4FAE25E}"/>
                </a:ext>
              </a:extLst>
            </p:cNvPr>
            <p:cNvSpPr/>
            <p:nvPr/>
          </p:nvSpPr>
          <p:spPr bwMode="auto">
            <a:xfrm>
              <a:off x="5711825" y="3640138"/>
              <a:ext cx="777875" cy="207963"/>
            </a:xfrm>
            <a:custGeom>
              <a:avLst/>
              <a:gdLst>
                <a:gd name="T0" fmla="*/ 43 w 86"/>
                <a:gd name="T1" fmla="*/ 23 h 23"/>
                <a:gd name="T2" fmla="*/ 84 w 86"/>
                <a:gd name="T3" fmla="*/ 17 h 23"/>
                <a:gd name="T4" fmla="*/ 86 w 86"/>
                <a:gd name="T5" fmla="*/ 0 h 23"/>
                <a:gd name="T6" fmla="*/ 0 w 86"/>
                <a:gd name="T7" fmla="*/ 0 h 23"/>
                <a:gd name="T8" fmla="*/ 2 w 86"/>
                <a:gd name="T9" fmla="*/ 17 h 23"/>
                <a:gd name="T10" fmla="*/ 43 w 86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3">
                  <a:moveTo>
                    <a:pt x="43" y="23"/>
                  </a:moveTo>
                  <a:cubicBezTo>
                    <a:pt x="56" y="22"/>
                    <a:pt x="71" y="21"/>
                    <a:pt x="84" y="17"/>
                  </a:cubicBezTo>
                  <a:cubicBezTo>
                    <a:pt x="85" y="10"/>
                    <a:pt x="86" y="5"/>
                    <a:pt x="86" y="0"/>
                  </a:cubicBezTo>
                  <a:cubicBezTo>
                    <a:pt x="58" y="11"/>
                    <a:pt x="28" y="11"/>
                    <a:pt x="0" y="0"/>
                  </a:cubicBezTo>
                  <a:cubicBezTo>
                    <a:pt x="0" y="5"/>
                    <a:pt x="1" y="10"/>
                    <a:pt x="2" y="17"/>
                  </a:cubicBezTo>
                  <a:cubicBezTo>
                    <a:pt x="15" y="21"/>
                    <a:pt x="30" y="22"/>
                    <a:pt x="43" y="23"/>
                  </a:cubicBezTo>
                  <a:close/>
                </a:path>
              </a:pathLst>
            </a:custGeom>
            <a:solidFill>
              <a:srgbClr val="110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íṡļiďê">
              <a:extLst>
                <a:ext uri="{FF2B5EF4-FFF2-40B4-BE49-F238E27FC236}">
                  <a16:creationId xmlns:a16="http://schemas.microsoft.com/office/drawing/2014/main" id="{41492302-0E18-452B-85A2-C46998D904E6}"/>
                </a:ext>
              </a:extLst>
            </p:cNvPr>
            <p:cNvSpPr/>
            <p:nvPr/>
          </p:nvSpPr>
          <p:spPr bwMode="auto">
            <a:xfrm>
              <a:off x="5748338" y="3902076"/>
              <a:ext cx="704850" cy="190500"/>
            </a:xfrm>
            <a:custGeom>
              <a:avLst/>
              <a:gdLst>
                <a:gd name="T0" fmla="*/ 39 w 78"/>
                <a:gd name="T1" fmla="*/ 21 h 21"/>
                <a:gd name="T2" fmla="*/ 76 w 78"/>
                <a:gd name="T3" fmla="*/ 16 h 21"/>
                <a:gd name="T4" fmla="*/ 78 w 78"/>
                <a:gd name="T5" fmla="*/ 0 h 21"/>
                <a:gd name="T6" fmla="*/ 0 w 78"/>
                <a:gd name="T7" fmla="*/ 0 h 21"/>
                <a:gd name="T8" fmla="*/ 2 w 78"/>
                <a:gd name="T9" fmla="*/ 16 h 21"/>
                <a:gd name="T10" fmla="*/ 39 w 78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21">
                  <a:moveTo>
                    <a:pt x="39" y="21"/>
                  </a:moveTo>
                  <a:cubicBezTo>
                    <a:pt x="51" y="20"/>
                    <a:pt x="64" y="19"/>
                    <a:pt x="76" y="16"/>
                  </a:cubicBezTo>
                  <a:cubicBezTo>
                    <a:pt x="77" y="11"/>
                    <a:pt x="78" y="5"/>
                    <a:pt x="78" y="0"/>
                  </a:cubicBezTo>
                  <a:cubicBezTo>
                    <a:pt x="53" y="9"/>
                    <a:pt x="25" y="9"/>
                    <a:pt x="0" y="0"/>
                  </a:cubicBezTo>
                  <a:cubicBezTo>
                    <a:pt x="0" y="5"/>
                    <a:pt x="1" y="11"/>
                    <a:pt x="2" y="16"/>
                  </a:cubicBezTo>
                  <a:cubicBezTo>
                    <a:pt x="14" y="19"/>
                    <a:pt x="27" y="20"/>
                    <a:pt x="39" y="21"/>
                  </a:cubicBezTo>
                  <a:close/>
                </a:path>
              </a:pathLst>
            </a:custGeom>
            <a:solidFill>
              <a:srgbClr val="110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îšḻiḋé">
              <a:extLst>
                <a:ext uri="{FF2B5EF4-FFF2-40B4-BE49-F238E27FC236}">
                  <a16:creationId xmlns:a16="http://schemas.microsoft.com/office/drawing/2014/main" id="{64FEF477-6A7E-461C-9F0D-F822D55E446F}"/>
                </a:ext>
              </a:extLst>
            </p:cNvPr>
            <p:cNvSpPr/>
            <p:nvPr/>
          </p:nvSpPr>
          <p:spPr bwMode="auto">
            <a:xfrm>
              <a:off x="5792788" y="4164013"/>
              <a:ext cx="615950" cy="171450"/>
            </a:xfrm>
            <a:custGeom>
              <a:avLst/>
              <a:gdLst>
                <a:gd name="T0" fmla="*/ 0 w 68"/>
                <a:gd name="T1" fmla="*/ 0 h 19"/>
                <a:gd name="T2" fmla="*/ 4 w 68"/>
                <a:gd name="T3" fmla="*/ 14 h 19"/>
                <a:gd name="T4" fmla="*/ 5 w 68"/>
                <a:gd name="T5" fmla="*/ 16 h 19"/>
                <a:gd name="T6" fmla="*/ 34 w 68"/>
                <a:gd name="T7" fmla="*/ 19 h 19"/>
                <a:gd name="T8" fmla="*/ 63 w 68"/>
                <a:gd name="T9" fmla="*/ 16 h 19"/>
                <a:gd name="T10" fmla="*/ 64 w 68"/>
                <a:gd name="T11" fmla="*/ 14 h 19"/>
                <a:gd name="T12" fmla="*/ 68 w 68"/>
                <a:gd name="T13" fmla="*/ 0 h 19"/>
                <a:gd name="T14" fmla="*/ 0 w 68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9">
                  <a:moveTo>
                    <a:pt x="0" y="0"/>
                  </a:moveTo>
                  <a:cubicBezTo>
                    <a:pt x="1" y="5"/>
                    <a:pt x="2" y="10"/>
                    <a:pt x="4" y="14"/>
                  </a:cubicBezTo>
                  <a:cubicBezTo>
                    <a:pt x="4" y="14"/>
                    <a:pt x="4" y="15"/>
                    <a:pt x="5" y="16"/>
                  </a:cubicBezTo>
                  <a:cubicBezTo>
                    <a:pt x="14" y="18"/>
                    <a:pt x="25" y="18"/>
                    <a:pt x="34" y="19"/>
                  </a:cubicBezTo>
                  <a:cubicBezTo>
                    <a:pt x="43" y="18"/>
                    <a:pt x="54" y="18"/>
                    <a:pt x="63" y="16"/>
                  </a:cubicBezTo>
                  <a:cubicBezTo>
                    <a:pt x="64" y="15"/>
                    <a:pt x="64" y="14"/>
                    <a:pt x="64" y="14"/>
                  </a:cubicBezTo>
                  <a:cubicBezTo>
                    <a:pt x="66" y="10"/>
                    <a:pt x="67" y="5"/>
                    <a:pt x="68" y="0"/>
                  </a:cubicBezTo>
                  <a:cubicBezTo>
                    <a:pt x="46" y="6"/>
                    <a:pt x="22" y="6"/>
                    <a:pt x="0" y="0"/>
                  </a:cubicBezTo>
                  <a:close/>
                </a:path>
              </a:pathLst>
            </a:custGeom>
            <a:solidFill>
              <a:srgbClr val="110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î$ľíďe">
              <a:extLst>
                <a:ext uri="{FF2B5EF4-FFF2-40B4-BE49-F238E27FC236}">
                  <a16:creationId xmlns:a16="http://schemas.microsoft.com/office/drawing/2014/main" id="{06DA1313-C32D-407B-9805-AAEDA05C60A9}"/>
                </a:ext>
              </a:extLst>
            </p:cNvPr>
            <p:cNvSpPr/>
            <p:nvPr/>
          </p:nvSpPr>
          <p:spPr bwMode="auto">
            <a:xfrm>
              <a:off x="4572000" y="3848101"/>
              <a:ext cx="723900" cy="460375"/>
            </a:xfrm>
            <a:custGeom>
              <a:avLst/>
              <a:gdLst>
                <a:gd name="T0" fmla="*/ 456 w 456"/>
                <a:gd name="T1" fmla="*/ 0 h 290"/>
                <a:gd name="T2" fmla="*/ 290 w 456"/>
                <a:gd name="T3" fmla="*/ 0 h 290"/>
                <a:gd name="T4" fmla="*/ 0 w 456"/>
                <a:gd name="T5" fmla="*/ 290 h 290"/>
                <a:gd name="T6" fmla="*/ 188 w 456"/>
                <a:gd name="T7" fmla="*/ 290 h 290"/>
                <a:gd name="T8" fmla="*/ 456 w 456"/>
                <a:gd name="T9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290">
                  <a:moveTo>
                    <a:pt x="456" y="0"/>
                  </a:moveTo>
                  <a:lnTo>
                    <a:pt x="290" y="0"/>
                  </a:lnTo>
                  <a:lnTo>
                    <a:pt x="0" y="290"/>
                  </a:lnTo>
                  <a:lnTo>
                    <a:pt x="188" y="29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110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íṥļîḍê">
              <a:extLst>
                <a:ext uri="{FF2B5EF4-FFF2-40B4-BE49-F238E27FC236}">
                  <a16:creationId xmlns:a16="http://schemas.microsoft.com/office/drawing/2014/main" id="{2EEF236E-F997-4796-9BCC-D6107CEE1607}"/>
                </a:ext>
              </a:extLst>
            </p:cNvPr>
            <p:cNvSpPr/>
            <p:nvPr/>
          </p:nvSpPr>
          <p:spPr bwMode="auto">
            <a:xfrm>
              <a:off x="6915150" y="3848101"/>
              <a:ext cx="723900" cy="460375"/>
            </a:xfrm>
            <a:custGeom>
              <a:avLst/>
              <a:gdLst>
                <a:gd name="T0" fmla="*/ 0 w 456"/>
                <a:gd name="T1" fmla="*/ 0 h 290"/>
                <a:gd name="T2" fmla="*/ 165 w 456"/>
                <a:gd name="T3" fmla="*/ 0 h 290"/>
                <a:gd name="T4" fmla="*/ 456 w 456"/>
                <a:gd name="T5" fmla="*/ 290 h 290"/>
                <a:gd name="T6" fmla="*/ 268 w 456"/>
                <a:gd name="T7" fmla="*/ 290 h 290"/>
                <a:gd name="T8" fmla="*/ 0 w 456"/>
                <a:gd name="T9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290">
                  <a:moveTo>
                    <a:pt x="0" y="0"/>
                  </a:moveTo>
                  <a:lnTo>
                    <a:pt x="165" y="0"/>
                  </a:lnTo>
                  <a:lnTo>
                    <a:pt x="456" y="290"/>
                  </a:lnTo>
                  <a:lnTo>
                    <a:pt x="268" y="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0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ïṥ1îdê">
              <a:extLst>
                <a:ext uri="{FF2B5EF4-FFF2-40B4-BE49-F238E27FC236}">
                  <a16:creationId xmlns:a16="http://schemas.microsoft.com/office/drawing/2014/main" id="{34C097BD-EF9D-4E42-A9A9-246E1B65549C}"/>
                </a:ext>
              </a:extLst>
            </p:cNvPr>
            <p:cNvSpPr/>
            <p:nvPr/>
          </p:nvSpPr>
          <p:spPr bwMode="auto">
            <a:xfrm>
              <a:off x="5149850" y="3848101"/>
              <a:ext cx="1909763" cy="1598613"/>
            </a:xfrm>
            <a:prstGeom prst="rect">
              <a:avLst/>
            </a:prstGeom>
            <a:solidFill>
              <a:srgbClr val="FFD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ï$lïḋe">
              <a:extLst>
                <a:ext uri="{FF2B5EF4-FFF2-40B4-BE49-F238E27FC236}">
                  <a16:creationId xmlns:a16="http://schemas.microsoft.com/office/drawing/2014/main" id="{122A2506-E0FC-4AC0-BC1B-9D33878C5E63}"/>
                </a:ext>
              </a:extLst>
            </p:cNvPr>
            <p:cNvSpPr/>
            <p:nvPr/>
          </p:nvSpPr>
          <p:spPr bwMode="auto">
            <a:xfrm>
              <a:off x="5386388" y="4452938"/>
              <a:ext cx="125413" cy="3794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ïṡḷïḑê">
              <a:extLst>
                <a:ext uri="{FF2B5EF4-FFF2-40B4-BE49-F238E27FC236}">
                  <a16:creationId xmlns:a16="http://schemas.microsoft.com/office/drawing/2014/main" id="{DF64E699-C0A3-45AC-BCC3-62728072744D}"/>
                </a:ext>
              </a:extLst>
            </p:cNvPr>
            <p:cNvSpPr/>
            <p:nvPr/>
          </p:nvSpPr>
          <p:spPr bwMode="auto">
            <a:xfrm>
              <a:off x="5602288" y="4452938"/>
              <a:ext cx="361950" cy="379413"/>
            </a:xfrm>
            <a:custGeom>
              <a:avLst/>
              <a:gdLst>
                <a:gd name="T0" fmla="*/ 18 w 40"/>
                <a:gd name="T1" fmla="*/ 0 h 42"/>
                <a:gd name="T2" fmla="*/ 40 w 40"/>
                <a:gd name="T3" fmla="*/ 21 h 42"/>
                <a:gd name="T4" fmla="*/ 18 w 40"/>
                <a:gd name="T5" fmla="*/ 42 h 42"/>
                <a:gd name="T6" fmla="*/ 0 w 40"/>
                <a:gd name="T7" fmla="*/ 42 h 42"/>
                <a:gd name="T8" fmla="*/ 0 w 40"/>
                <a:gd name="T9" fmla="*/ 0 h 42"/>
                <a:gd name="T10" fmla="*/ 18 w 40"/>
                <a:gd name="T11" fmla="*/ 0 h 42"/>
                <a:gd name="T12" fmla="*/ 13 w 40"/>
                <a:gd name="T13" fmla="*/ 10 h 42"/>
                <a:gd name="T14" fmla="*/ 13 w 40"/>
                <a:gd name="T15" fmla="*/ 32 h 42"/>
                <a:gd name="T16" fmla="*/ 18 w 40"/>
                <a:gd name="T17" fmla="*/ 32 h 42"/>
                <a:gd name="T18" fmla="*/ 26 w 40"/>
                <a:gd name="T19" fmla="*/ 23 h 42"/>
                <a:gd name="T20" fmla="*/ 26 w 40"/>
                <a:gd name="T21" fmla="*/ 19 h 42"/>
                <a:gd name="T22" fmla="*/ 18 w 40"/>
                <a:gd name="T23" fmla="*/ 10 h 42"/>
                <a:gd name="T24" fmla="*/ 13 w 40"/>
                <a:gd name="T25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2">
                  <a:moveTo>
                    <a:pt x="18" y="0"/>
                  </a:moveTo>
                  <a:cubicBezTo>
                    <a:pt x="33" y="0"/>
                    <a:pt x="40" y="6"/>
                    <a:pt x="40" y="21"/>
                  </a:cubicBezTo>
                  <a:cubicBezTo>
                    <a:pt x="40" y="35"/>
                    <a:pt x="33" y="42"/>
                    <a:pt x="1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" y="0"/>
                  </a:lnTo>
                  <a:close/>
                  <a:moveTo>
                    <a:pt x="13" y="10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4" y="32"/>
                    <a:pt x="26" y="28"/>
                    <a:pt x="26" y="23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13"/>
                    <a:pt x="24" y="10"/>
                    <a:pt x="18" y="10"/>
                  </a:cubicBezTo>
                  <a:lnTo>
                    <a:pt x="13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íŝḻïḑê">
              <a:extLst>
                <a:ext uri="{FF2B5EF4-FFF2-40B4-BE49-F238E27FC236}">
                  <a16:creationId xmlns:a16="http://schemas.microsoft.com/office/drawing/2014/main" id="{BD8A489A-3F40-4A27-A89B-724B85394416}"/>
                </a:ext>
              </a:extLst>
            </p:cNvPr>
            <p:cNvSpPr/>
            <p:nvPr/>
          </p:nvSpPr>
          <p:spPr bwMode="auto">
            <a:xfrm>
              <a:off x="6037263" y="4452938"/>
              <a:ext cx="334963" cy="379413"/>
            </a:xfrm>
            <a:custGeom>
              <a:avLst/>
              <a:gdLst>
                <a:gd name="T0" fmla="*/ 0 w 211"/>
                <a:gd name="T1" fmla="*/ 239 h 239"/>
                <a:gd name="T2" fmla="*/ 0 w 211"/>
                <a:gd name="T3" fmla="*/ 0 h 239"/>
                <a:gd name="T4" fmla="*/ 205 w 211"/>
                <a:gd name="T5" fmla="*/ 0 h 239"/>
                <a:gd name="T6" fmla="*/ 205 w 211"/>
                <a:gd name="T7" fmla="*/ 57 h 239"/>
                <a:gd name="T8" fmla="*/ 74 w 211"/>
                <a:gd name="T9" fmla="*/ 57 h 239"/>
                <a:gd name="T10" fmla="*/ 74 w 211"/>
                <a:gd name="T11" fmla="*/ 91 h 239"/>
                <a:gd name="T12" fmla="*/ 188 w 211"/>
                <a:gd name="T13" fmla="*/ 91 h 239"/>
                <a:gd name="T14" fmla="*/ 188 w 211"/>
                <a:gd name="T15" fmla="*/ 142 h 239"/>
                <a:gd name="T16" fmla="*/ 74 w 211"/>
                <a:gd name="T17" fmla="*/ 142 h 239"/>
                <a:gd name="T18" fmla="*/ 74 w 211"/>
                <a:gd name="T19" fmla="*/ 182 h 239"/>
                <a:gd name="T20" fmla="*/ 211 w 211"/>
                <a:gd name="T21" fmla="*/ 182 h 239"/>
                <a:gd name="T22" fmla="*/ 211 w 211"/>
                <a:gd name="T23" fmla="*/ 239 h 239"/>
                <a:gd name="T24" fmla="*/ 0 w 211"/>
                <a:gd name="T25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1" h="239">
                  <a:moveTo>
                    <a:pt x="0" y="239"/>
                  </a:moveTo>
                  <a:lnTo>
                    <a:pt x="0" y="0"/>
                  </a:lnTo>
                  <a:lnTo>
                    <a:pt x="205" y="0"/>
                  </a:lnTo>
                  <a:lnTo>
                    <a:pt x="205" y="57"/>
                  </a:lnTo>
                  <a:lnTo>
                    <a:pt x="74" y="57"/>
                  </a:lnTo>
                  <a:lnTo>
                    <a:pt x="74" y="91"/>
                  </a:lnTo>
                  <a:lnTo>
                    <a:pt x="188" y="91"/>
                  </a:lnTo>
                  <a:lnTo>
                    <a:pt x="188" y="142"/>
                  </a:lnTo>
                  <a:lnTo>
                    <a:pt x="74" y="142"/>
                  </a:lnTo>
                  <a:lnTo>
                    <a:pt x="74" y="182"/>
                  </a:lnTo>
                  <a:lnTo>
                    <a:pt x="211" y="182"/>
                  </a:lnTo>
                  <a:lnTo>
                    <a:pt x="211" y="239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išḻíḓe">
              <a:extLst>
                <a:ext uri="{FF2B5EF4-FFF2-40B4-BE49-F238E27FC236}">
                  <a16:creationId xmlns:a16="http://schemas.microsoft.com/office/drawing/2014/main" id="{05918D42-BF29-46DB-BE61-B01151EFB905}"/>
                </a:ext>
              </a:extLst>
            </p:cNvPr>
            <p:cNvSpPr/>
            <p:nvPr/>
          </p:nvSpPr>
          <p:spPr bwMode="auto">
            <a:xfrm>
              <a:off x="6399213" y="4452938"/>
              <a:ext cx="425450" cy="379413"/>
            </a:xfrm>
            <a:custGeom>
              <a:avLst/>
              <a:gdLst>
                <a:gd name="T0" fmla="*/ 268 w 268"/>
                <a:gd name="T1" fmla="*/ 239 h 239"/>
                <a:gd name="T2" fmla="*/ 182 w 268"/>
                <a:gd name="T3" fmla="*/ 239 h 239"/>
                <a:gd name="T4" fmla="*/ 177 w 268"/>
                <a:gd name="T5" fmla="*/ 205 h 239"/>
                <a:gd name="T6" fmla="*/ 91 w 268"/>
                <a:gd name="T7" fmla="*/ 205 h 239"/>
                <a:gd name="T8" fmla="*/ 80 w 268"/>
                <a:gd name="T9" fmla="*/ 239 h 239"/>
                <a:gd name="T10" fmla="*/ 0 w 268"/>
                <a:gd name="T11" fmla="*/ 239 h 239"/>
                <a:gd name="T12" fmla="*/ 86 w 268"/>
                <a:gd name="T13" fmla="*/ 0 h 239"/>
                <a:gd name="T14" fmla="*/ 177 w 268"/>
                <a:gd name="T15" fmla="*/ 0 h 239"/>
                <a:gd name="T16" fmla="*/ 268 w 268"/>
                <a:gd name="T17" fmla="*/ 239 h 239"/>
                <a:gd name="T18" fmla="*/ 131 w 268"/>
                <a:gd name="T19" fmla="*/ 63 h 239"/>
                <a:gd name="T20" fmla="*/ 108 w 268"/>
                <a:gd name="T21" fmla="*/ 154 h 239"/>
                <a:gd name="T22" fmla="*/ 160 w 268"/>
                <a:gd name="T23" fmla="*/ 154 h 239"/>
                <a:gd name="T24" fmla="*/ 131 w 268"/>
                <a:gd name="T25" fmla="*/ 63 h 239"/>
                <a:gd name="T26" fmla="*/ 131 w 268"/>
                <a:gd name="T27" fmla="*/ 6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8" h="239">
                  <a:moveTo>
                    <a:pt x="268" y="239"/>
                  </a:moveTo>
                  <a:lnTo>
                    <a:pt x="182" y="239"/>
                  </a:lnTo>
                  <a:lnTo>
                    <a:pt x="177" y="205"/>
                  </a:lnTo>
                  <a:lnTo>
                    <a:pt x="91" y="205"/>
                  </a:lnTo>
                  <a:lnTo>
                    <a:pt x="80" y="239"/>
                  </a:lnTo>
                  <a:lnTo>
                    <a:pt x="0" y="239"/>
                  </a:lnTo>
                  <a:lnTo>
                    <a:pt x="86" y="0"/>
                  </a:lnTo>
                  <a:lnTo>
                    <a:pt x="177" y="0"/>
                  </a:lnTo>
                  <a:lnTo>
                    <a:pt x="268" y="239"/>
                  </a:lnTo>
                  <a:close/>
                  <a:moveTo>
                    <a:pt x="131" y="63"/>
                  </a:moveTo>
                  <a:lnTo>
                    <a:pt x="108" y="154"/>
                  </a:lnTo>
                  <a:lnTo>
                    <a:pt x="160" y="154"/>
                  </a:lnTo>
                  <a:lnTo>
                    <a:pt x="131" y="63"/>
                  </a:lnTo>
                  <a:lnTo>
                    <a:pt x="131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85F32C10-7017-4563-BE7E-1132B2DFADB8}"/>
              </a:ext>
            </a:extLst>
          </p:cNvPr>
          <p:cNvSpPr/>
          <p:nvPr/>
        </p:nvSpPr>
        <p:spPr>
          <a:xfrm>
            <a:off x="4888851" y="2715814"/>
            <a:ext cx="5444093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800" dirty="0"/>
              <a:t>Key: frequency</a:t>
            </a:r>
          </a:p>
          <a:p>
            <a:r>
              <a:rPr lang="en-US" altLang="zh-CN" sz="2800" dirty="0">
                <a:ln w="0"/>
              </a:rPr>
              <a:t>Order: descending</a:t>
            </a:r>
            <a:endParaRPr lang="en-US" altLang="zh-CN" sz="2800" dirty="0"/>
          </a:p>
          <a:p>
            <a:r>
              <a:rPr lang="en-US" altLang="zh-CN" sz="2800" dirty="0">
                <a:ln w="0"/>
              </a:rPr>
              <a:t>Value: word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5092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6CFB37-890C-40CD-929D-53D42362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52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844F6A-223E-42A8-8DC4-52D073D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Structure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2AF4F0-3B22-4158-836B-AF1A5B57E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Skip List or Red-Black Tree</a:t>
            </a:r>
            <a:endParaRPr lang="zh-CN" altLang="en-US" dirty="0"/>
          </a:p>
        </p:txBody>
      </p:sp>
      <p:grpSp>
        <p:nvGrpSpPr>
          <p:cNvPr id="42" name="539a1907-2dd6-4868-b062-4a2e1ee0056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D0B46D0-EB68-4519-8B54-91190D847BE5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223034" y="2516335"/>
            <a:ext cx="1378090" cy="1825328"/>
            <a:chOff x="4572000" y="1384301"/>
            <a:chExt cx="3067050" cy="4062413"/>
          </a:xfrm>
        </p:grpSpPr>
        <p:sp>
          <p:nvSpPr>
            <p:cNvPr id="43" name="ïṡ1idè">
              <a:extLst>
                <a:ext uri="{FF2B5EF4-FFF2-40B4-BE49-F238E27FC236}">
                  <a16:creationId xmlns:a16="http://schemas.microsoft.com/office/drawing/2014/main" id="{F7894DEB-7BDF-4F9E-80C5-7923BDBF5F41}"/>
                </a:ext>
              </a:extLst>
            </p:cNvPr>
            <p:cNvSpPr/>
            <p:nvPr/>
          </p:nvSpPr>
          <p:spPr bwMode="auto">
            <a:xfrm>
              <a:off x="4870450" y="1384301"/>
              <a:ext cx="2360613" cy="2255838"/>
            </a:xfrm>
            <a:custGeom>
              <a:avLst/>
              <a:gdLst>
                <a:gd name="T0" fmla="*/ 72 w 261"/>
                <a:gd name="T1" fmla="*/ 221 h 250"/>
                <a:gd name="T2" fmla="*/ 83 w 261"/>
                <a:gd name="T3" fmla="*/ 235 h 250"/>
                <a:gd name="T4" fmla="*/ 86 w 261"/>
                <a:gd name="T5" fmla="*/ 250 h 250"/>
                <a:gd name="T6" fmla="*/ 169 w 261"/>
                <a:gd name="T7" fmla="*/ 250 h 250"/>
                <a:gd name="T8" fmla="*/ 172 w 261"/>
                <a:gd name="T9" fmla="*/ 235 h 250"/>
                <a:gd name="T10" fmla="*/ 240 w 261"/>
                <a:gd name="T11" fmla="*/ 99 h 250"/>
                <a:gd name="T12" fmla="*/ 140 w 261"/>
                <a:gd name="T13" fmla="*/ 3 h 250"/>
                <a:gd name="T14" fmla="*/ 12 w 261"/>
                <a:gd name="T15" fmla="*/ 102 h 250"/>
                <a:gd name="T16" fmla="*/ 72 w 261"/>
                <a:gd name="T17" fmla="*/ 22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250">
                  <a:moveTo>
                    <a:pt x="72" y="221"/>
                  </a:moveTo>
                  <a:cubicBezTo>
                    <a:pt x="72" y="221"/>
                    <a:pt x="79" y="227"/>
                    <a:pt x="83" y="235"/>
                  </a:cubicBezTo>
                  <a:cubicBezTo>
                    <a:pt x="84" y="237"/>
                    <a:pt x="85" y="243"/>
                    <a:pt x="86" y="250"/>
                  </a:cubicBezTo>
                  <a:cubicBezTo>
                    <a:pt x="169" y="250"/>
                    <a:pt x="169" y="250"/>
                    <a:pt x="169" y="250"/>
                  </a:cubicBezTo>
                  <a:cubicBezTo>
                    <a:pt x="169" y="243"/>
                    <a:pt x="170" y="237"/>
                    <a:pt x="172" y="235"/>
                  </a:cubicBezTo>
                  <a:cubicBezTo>
                    <a:pt x="179" y="230"/>
                    <a:pt x="261" y="178"/>
                    <a:pt x="240" y="99"/>
                  </a:cubicBezTo>
                  <a:cubicBezTo>
                    <a:pt x="218" y="21"/>
                    <a:pt x="165" y="6"/>
                    <a:pt x="140" y="3"/>
                  </a:cubicBezTo>
                  <a:cubicBezTo>
                    <a:pt x="116" y="0"/>
                    <a:pt x="27" y="18"/>
                    <a:pt x="12" y="102"/>
                  </a:cubicBezTo>
                  <a:cubicBezTo>
                    <a:pt x="0" y="170"/>
                    <a:pt x="61" y="207"/>
                    <a:pt x="72" y="221"/>
                  </a:cubicBezTo>
                  <a:close/>
                </a:path>
              </a:pathLst>
            </a:custGeom>
            <a:solidFill>
              <a:srgbClr val="FFD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î$líḑe">
              <a:extLst>
                <a:ext uri="{FF2B5EF4-FFF2-40B4-BE49-F238E27FC236}">
                  <a16:creationId xmlns:a16="http://schemas.microsoft.com/office/drawing/2014/main" id="{2BB78470-A5F3-4CC9-BF04-6DF4F7E56E92}"/>
                </a:ext>
              </a:extLst>
            </p:cNvPr>
            <p:cNvSpPr/>
            <p:nvPr/>
          </p:nvSpPr>
          <p:spPr bwMode="auto">
            <a:xfrm>
              <a:off x="5594350" y="2540001"/>
              <a:ext cx="479425" cy="1244600"/>
            </a:xfrm>
            <a:custGeom>
              <a:avLst/>
              <a:gdLst>
                <a:gd name="T0" fmla="*/ 38 w 53"/>
                <a:gd name="T1" fmla="*/ 135 h 138"/>
                <a:gd name="T2" fmla="*/ 34 w 53"/>
                <a:gd name="T3" fmla="*/ 62 h 138"/>
                <a:gd name="T4" fmla="*/ 4 w 53"/>
                <a:gd name="T5" fmla="*/ 15 h 138"/>
                <a:gd name="T6" fmla="*/ 14 w 53"/>
                <a:gd name="T7" fmla="*/ 10 h 138"/>
                <a:gd name="T8" fmla="*/ 44 w 53"/>
                <a:gd name="T9" fmla="*/ 59 h 138"/>
                <a:gd name="T10" fmla="*/ 53 w 53"/>
                <a:gd name="T11" fmla="*/ 138 h 138"/>
                <a:gd name="T12" fmla="*/ 38 w 53"/>
                <a:gd name="T13" fmla="*/ 13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138">
                  <a:moveTo>
                    <a:pt x="38" y="135"/>
                  </a:moveTo>
                  <a:cubicBezTo>
                    <a:pt x="38" y="135"/>
                    <a:pt x="38" y="71"/>
                    <a:pt x="34" y="62"/>
                  </a:cubicBezTo>
                  <a:cubicBezTo>
                    <a:pt x="29" y="53"/>
                    <a:pt x="8" y="21"/>
                    <a:pt x="4" y="15"/>
                  </a:cubicBezTo>
                  <a:cubicBezTo>
                    <a:pt x="0" y="8"/>
                    <a:pt x="8" y="0"/>
                    <a:pt x="14" y="10"/>
                  </a:cubicBezTo>
                  <a:cubicBezTo>
                    <a:pt x="18" y="18"/>
                    <a:pt x="39" y="47"/>
                    <a:pt x="44" y="59"/>
                  </a:cubicBezTo>
                  <a:cubicBezTo>
                    <a:pt x="49" y="71"/>
                    <a:pt x="53" y="138"/>
                    <a:pt x="53" y="138"/>
                  </a:cubicBezTo>
                  <a:lnTo>
                    <a:pt x="38" y="135"/>
                  </a:lnTo>
                  <a:close/>
                </a:path>
              </a:pathLst>
            </a:custGeom>
            <a:solidFill>
              <a:srgbClr val="0186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íšḻîḍè">
              <a:extLst>
                <a:ext uri="{FF2B5EF4-FFF2-40B4-BE49-F238E27FC236}">
                  <a16:creationId xmlns:a16="http://schemas.microsoft.com/office/drawing/2014/main" id="{211BB3D4-AA8D-476F-9850-54B1BCF669DB}"/>
                </a:ext>
              </a:extLst>
            </p:cNvPr>
            <p:cNvSpPr/>
            <p:nvPr/>
          </p:nvSpPr>
          <p:spPr bwMode="auto">
            <a:xfrm>
              <a:off x="6127750" y="2540001"/>
              <a:ext cx="479425" cy="1244600"/>
            </a:xfrm>
            <a:custGeom>
              <a:avLst/>
              <a:gdLst>
                <a:gd name="T0" fmla="*/ 15 w 53"/>
                <a:gd name="T1" fmla="*/ 135 h 138"/>
                <a:gd name="T2" fmla="*/ 19 w 53"/>
                <a:gd name="T3" fmla="*/ 62 h 138"/>
                <a:gd name="T4" fmla="*/ 49 w 53"/>
                <a:gd name="T5" fmla="*/ 15 h 138"/>
                <a:gd name="T6" fmla="*/ 40 w 53"/>
                <a:gd name="T7" fmla="*/ 10 h 138"/>
                <a:gd name="T8" fmla="*/ 9 w 53"/>
                <a:gd name="T9" fmla="*/ 59 h 138"/>
                <a:gd name="T10" fmla="*/ 0 w 53"/>
                <a:gd name="T11" fmla="*/ 138 h 138"/>
                <a:gd name="T12" fmla="*/ 15 w 53"/>
                <a:gd name="T13" fmla="*/ 13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138">
                  <a:moveTo>
                    <a:pt x="15" y="135"/>
                  </a:moveTo>
                  <a:cubicBezTo>
                    <a:pt x="15" y="135"/>
                    <a:pt x="15" y="71"/>
                    <a:pt x="19" y="62"/>
                  </a:cubicBezTo>
                  <a:cubicBezTo>
                    <a:pt x="24" y="53"/>
                    <a:pt x="45" y="21"/>
                    <a:pt x="49" y="15"/>
                  </a:cubicBezTo>
                  <a:cubicBezTo>
                    <a:pt x="53" y="8"/>
                    <a:pt x="45" y="0"/>
                    <a:pt x="40" y="10"/>
                  </a:cubicBezTo>
                  <a:cubicBezTo>
                    <a:pt x="35" y="18"/>
                    <a:pt x="14" y="47"/>
                    <a:pt x="9" y="59"/>
                  </a:cubicBezTo>
                  <a:cubicBezTo>
                    <a:pt x="4" y="71"/>
                    <a:pt x="0" y="138"/>
                    <a:pt x="0" y="138"/>
                  </a:cubicBezTo>
                  <a:lnTo>
                    <a:pt x="15" y="135"/>
                  </a:lnTo>
                  <a:close/>
                </a:path>
              </a:pathLst>
            </a:custGeom>
            <a:solidFill>
              <a:srgbClr val="0186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íŝḻiḓè">
              <a:extLst>
                <a:ext uri="{FF2B5EF4-FFF2-40B4-BE49-F238E27FC236}">
                  <a16:creationId xmlns:a16="http://schemas.microsoft.com/office/drawing/2014/main" id="{7F613C39-7301-47ED-B13F-774A22F50C2E}"/>
                </a:ext>
              </a:extLst>
            </p:cNvPr>
            <p:cNvSpPr/>
            <p:nvPr/>
          </p:nvSpPr>
          <p:spPr bwMode="auto">
            <a:xfrm>
              <a:off x="5684838" y="2368551"/>
              <a:ext cx="850900" cy="350838"/>
            </a:xfrm>
            <a:custGeom>
              <a:avLst/>
              <a:gdLst>
                <a:gd name="T0" fmla="*/ 94 w 94"/>
                <a:gd name="T1" fmla="*/ 31 h 39"/>
                <a:gd name="T2" fmla="*/ 60 w 94"/>
                <a:gd name="T3" fmla="*/ 33 h 39"/>
                <a:gd name="T4" fmla="*/ 60 w 94"/>
                <a:gd name="T5" fmla="*/ 33 h 39"/>
                <a:gd name="T6" fmla="*/ 29 w 94"/>
                <a:gd name="T7" fmla="*/ 30 h 39"/>
                <a:gd name="T8" fmla="*/ 0 w 94"/>
                <a:gd name="T9" fmla="*/ 35 h 39"/>
                <a:gd name="T10" fmla="*/ 0 w 94"/>
                <a:gd name="T11" fmla="*/ 29 h 39"/>
                <a:gd name="T12" fmla="*/ 24 w 94"/>
                <a:gd name="T13" fmla="*/ 26 h 39"/>
                <a:gd name="T14" fmla="*/ 21 w 94"/>
                <a:gd name="T15" fmla="*/ 6 h 39"/>
                <a:gd name="T16" fmla="*/ 37 w 94"/>
                <a:gd name="T17" fmla="*/ 4 h 39"/>
                <a:gd name="T18" fmla="*/ 40 w 94"/>
                <a:gd name="T19" fmla="*/ 23 h 39"/>
                <a:gd name="T20" fmla="*/ 36 w 94"/>
                <a:gd name="T21" fmla="*/ 27 h 39"/>
                <a:gd name="T22" fmla="*/ 54 w 94"/>
                <a:gd name="T23" fmla="*/ 30 h 39"/>
                <a:gd name="T24" fmla="*/ 49 w 94"/>
                <a:gd name="T25" fmla="*/ 26 h 39"/>
                <a:gd name="T26" fmla="*/ 49 w 94"/>
                <a:gd name="T27" fmla="*/ 12 h 39"/>
                <a:gd name="T28" fmla="*/ 61 w 94"/>
                <a:gd name="T29" fmla="*/ 7 h 39"/>
                <a:gd name="T30" fmla="*/ 69 w 94"/>
                <a:gd name="T31" fmla="*/ 15 h 39"/>
                <a:gd name="T32" fmla="*/ 65 w 94"/>
                <a:gd name="T33" fmla="*/ 28 h 39"/>
                <a:gd name="T34" fmla="*/ 92 w 94"/>
                <a:gd name="T35" fmla="*/ 26 h 39"/>
                <a:gd name="T36" fmla="*/ 94 w 94"/>
                <a:gd name="T37" fmla="*/ 31 h 39"/>
                <a:gd name="T38" fmla="*/ 56 w 94"/>
                <a:gd name="T39" fmla="*/ 13 h 39"/>
                <a:gd name="T40" fmla="*/ 54 w 94"/>
                <a:gd name="T41" fmla="*/ 16 h 39"/>
                <a:gd name="T42" fmla="*/ 54 w 94"/>
                <a:gd name="T43" fmla="*/ 22 h 39"/>
                <a:gd name="T44" fmla="*/ 59 w 94"/>
                <a:gd name="T45" fmla="*/ 26 h 39"/>
                <a:gd name="T46" fmla="*/ 63 w 94"/>
                <a:gd name="T47" fmla="*/ 17 h 39"/>
                <a:gd name="T48" fmla="*/ 59 w 94"/>
                <a:gd name="T49" fmla="*/ 13 h 39"/>
                <a:gd name="T50" fmla="*/ 56 w 94"/>
                <a:gd name="T51" fmla="*/ 13 h 39"/>
                <a:gd name="T52" fmla="*/ 31 w 94"/>
                <a:gd name="T53" fmla="*/ 23 h 39"/>
                <a:gd name="T54" fmla="*/ 35 w 94"/>
                <a:gd name="T55" fmla="*/ 20 h 39"/>
                <a:gd name="T56" fmla="*/ 34 w 94"/>
                <a:gd name="T57" fmla="*/ 8 h 39"/>
                <a:gd name="T58" fmla="*/ 26 w 94"/>
                <a:gd name="T59" fmla="*/ 10 h 39"/>
                <a:gd name="T60" fmla="*/ 29 w 94"/>
                <a:gd name="T61" fmla="*/ 22 h 39"/>
                <a:gd name="T62" fmla="*/ 31 w 94"/>
                <a:gd name="T63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39">
                  <a:moveTo>
                    <a:pt x="94" y="31"/>
                  </a:moveTo>
                  <a:cubicBezTo>
                    <a:pt x="86" y="35"/>
                    <a:pt x="71" y="36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51" y="39"/>
                    <a:pt x="39" y="37"/>
                    <a:pt x="29" y="30"/>
                  </a:cubicBezTo>
                  <a:cubicBezTo>
                    <a:pt x="18" y="35"/>
                    <a:pt x="2" y="35"/>
                    <a:pt x="0" y="3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7" y="29"/>
                    <a:pt x="17" y="28"/>
                    <a:pt x="24" y="26"/>
                  </a:cubicBezTo>
                  <a:cubicBezTo>
                    <a:pt x="18" y="19"/>
                    <a:pt x="17" y="11"/>
                    <a:pt x="21" y="6"/>
                  </a:cubicBezTo>
                  <a:cubicBezTo>
                    <a:pt x="26" y="0"/>
                    <a:pt x="33" y="0"/>
                    <a:pt x="37" y="4"/>
                  </a:cubicBezTo>
                  <a:cubicBezTo>
                    <a:pt x="42" y="7"/>
                    <a:pt x="45" y="16"/>
                    <a:pt x="40" y="23"/>
                  </a:cubicBezTo>
                  <a:cubicBezTo>
                    <a:pt x="39" y="24"/>
                    <a:pt x="37" y="26"/>
                    <a:pt x="36" y="27"/>
                  </a:cubicBezTo>
                  <a:cubicBezTo>
                    <a:pt x="41" y="30"/>
                    <a:pt x="48" y="32"/>
                    <a:pt x="54" y="30"/>
                  </a:cubicBezTo>
                  <a:cubicBezTo>
                    <a:pt x="52" y="29"/>
                    <a:pt x="50" y="27"/>
                    <a:pt x="49" y="26"/>
                  </a:cubicBezTo>
                  <a:cubicBezTo>
                    <a:pt x="47" y="24"/>
                    <a:pt x="45" y="19"/>
                    <a:pt x="49" y="12"/>
                  </a:cubicBezTo>
                  <a:cubicBezTo>
                    <a:pt x="53" y="8"/>
                    <a:pt x="57" y="6"/>
                    <a:pt x="61" y="7"/>
                  </a:cubicBezTo>
                  <a:cubicBezTo>
                    <a:pt x="65" y="7"/>
                    <a:pt x="68" y="11"/>
                    <a:pt x="69" y="15"/>
                  </a:cubicBezTo>
                  <a:cubicBezTo>
                    <a:pt x="69" y="20"/>
                    <a:pt x="68" y="24"/>
                    <a:pt x="65" y="28"/>
                  </a:cubicBezTo>
                  <a:cubicBezTo>
                    <a:pt x="74" y="30"/>
                    <a:pt x="85" y="29"/>
                    <a:pt x="92" y="26"/>
                  </a:cubicBezTo>
                  <a:lnTo>
                    <a:pt x="94" y="31"/>
                  </a:lnTo>
                  <a:close/>
                  <a:moveTo>
                    <a:pt x="56" y="13"/>
                  </a:moveTo>
                  <a:cubicBezTo>
                    <a:pt x="56" y="14"/>
                    <a:pt x="55" y="15"/>
                    <a:pt x="54" y="16"/>
                  </a:cubicBezTo>
                  <a:cubicBezTo>
                    <a:pt x="52" y="19"/>
                    <a:pt x="53" y="21"/>
                    <a:pt x="54" y="22"/>
                  </a:cubicBezTo>
                  <a:cubicBezTo>
                    <a:pt x="55" y="24"/>
                    <a:pt x="57" y="25"/>
                    <a:pt x="59" y="26"/>
                  </a:cubicBezTo>
                  <a:cubicBezTo>
                    <a:pt x="62" y="23"/>
                    <a:pt x="63" y="20"/>
                    <a:pt x="63" y="17"/>
                  </a:cubicBezTo>
                  <a:cubicBezTo>
                    <a:pt x="62" y="15"/>
                    <a:pt x="61" y="13"/>
                    <a:pt x="59" y="13"/>
                  </a:cubicBezTo>
                  <a:cubicBezTo>
                    <a:pt x="58" y="12"/>
                    <a:pt x="57" y="13"/>
                    <a:pt x="56" y="13"/>
                  </a:cubicBezTo>
                  <a:close/>
                  <a:moveTo>
                    <a:pt x="31" y="23"/>
                  </a:moveTo>
                  <a:cubicBezTo>
                    <a:pt x="33" y="22"/>
                    <a:pt x="34" y="21"/>
                    <a:pt x="35" y="20"/>
                  </a:cubicBezTo>
                  <a:cubicBezTo>
                    <a:pt x="38" y="15"/>
                    <a:pt x="36" y="11"/>
                    <a:pt x="34" y="8"/>
                  </a:cubicBezTo>
                  <a:cubicBezTo>
                    <a:pt x="31" y="7"/>
                    <a:pt x="28" y="7"/>
                    <a:pt x="26" y="10"/>
                  </a:cubicBezTo>
                  <a:cubicBezTo>
                    <a:pt x="23" y="13"/>
                    <a:pt x="26" y="18"/>
                    <a:pt x="29" y="22"/>
                  </a:cubicBezTo>
                  <a:cubicBezTo>
                    <a:pt x="29" y="22"/>
                    <a:pt x="30" y="23"/>
                    <a:pt x="31" y="23"/>
                  </a:cubicBezTo>
                  <a:close/>
                </a:path>
              </a:pathLst>
            </a:custGeom>
            <a:solidFill>
              <a:srgbClr val="0186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ïsľidé">
              <a:extLst>
                <a:ext uri="{FF2B5EF4-FFF2-40B4-BE49-F238E27FC236}">
                  <a16:creationId xmlns:a16="http://schemas.microsoft.com/office/drawing/2014/main" id="{D3EA27A7-B5A8-461F-BF98-728FC9AFC3E5}"/>
                </a:ext>
              </a:extLst>
            </p:cNvPr>
            <p:cNvSpPr/>
            <p:nvPr/>
          </p:nvSpPr>
          <p:spPr bwMode="auto">
            <a:xfrm>
              <a:off x="5684838" y="3559176"/>
              <a:ext cx="831850" cy="858838"/>
            </a:xfrm>
            <a:custGeom>
              <a:avLst/>
              <a:gdLst>
                <a:gd name="T0" fmla="*/ 46 w 92"/>
                <a:gd name="T1" fmla="*/ 8 h 95"/>
                <a:gd name="T2" fmla="*/ 0 w 92"/>
                <a:gd name="T3" fmla="*/ 0 h 95"/>
                <a:gd name="T4" fmla="*/ 1 w 92"/>
                <a:gd name="T5" fmla="*/ 1 h 95"/>
                <a:gd name="T6" fmla="*/ 16 w 92"/>
                <a:gd name="T7" fmla="*/ 81 h 95"/>
                <a:gd name="T8" fmla="*/ 21 w 92"/>
                <a:gd name="T9" fmla="*/ 88 h 95"/>
                <a:gd name="T10" fmla="*/ 46 w 92"/>
                <a:gd name="T11" fmla="*/ 94 h 95"/>
                <a:gd name="T12" fmla="*/ 71 w 92"/>
                <a:gd name="T13" fmla="*/ 88 h 95"/>
                <a:gd name="T14" fmla="*/ 76 w 92"/>
                <a:gd name="T15" fmla="*/ 81 h 95"/>
                <a:gd name="T16" fmla="*/ 91 w 92"/>
                <a:gd name="T17" fmla="*/ 1 h 95"/>
                <a:gd name="T18" fmla="*/ 92 w 92"/>
                <a:gd name="T19" fmla="*/ 0 h 95"/>
                <a:gd name="T20" fmla="*/ 46 w 92"/>
                <a:gd name="T21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5">
                  <a:moveTo>
                    <a:pt x="46" y="8"/>
                  </a:moveTo>
                  <a:cubicBezTo>
                    <a:pt x="23" y="8"/>
                    <a:pt x="3" y="2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4" y="8"/>
                    <a:pt x="8" y="60"/>
                    <a:pt x="16" y="81"/>
                  </a:cubicBezTo>
                  <a:cubicBezTo>
                    <a:pt x="17" y="84"/>
                    <a:pt x="19" y="87"/>
                    <a:pt x="21" y="88"/>
                  </a:cubicBezTo>
                  <a:cubicBezTo>
                    <a:pt x="26" y="91"/>
                    <a:pt x="35" y="95"/>
                    <a:pt x="46" y="94"/>
                  </a:cubicBezTo>
                  <a:cubicBezTo>
                    <a:pt x="57" y="95"/>
                    <a:pt x="66" y="91"/>
                    <a:pt x="71" y="88"/>
                  </a:cubicBezTo>
                  <a:cubicBezTo>
                    <a:pt x="73" y="87"/>
                    <a:pt x="75" y="84"/>
                    <a:pt x="76" y="81"/>
                  </a:cubicBezTo>
                  <a:cubicBezTo>
                    <a:pt x="84" y="60"/>
                    <a:pt x="88" y="8"/>
                    <a:pt x="91" y="1"/>
                  </a:cubicBezTo>
                  <a:cubicBezTo>
                    <a:pt x="92" y="1"/>
                    <a:pt x="92" y="0"/>
                    <a:pt x="92" y="0"/>
                  </a:cubicBezTo>
                  <a:cubicBezTo>
                    <a:pt x="89" y="2"/>
                    <a:pt x="69" y="8"/>
                    <a:pt x="46" y="8"/>
                  </a:cubicBezTo>
                  <a:close/>
                </a:path>
              </a:pathLst>
            </a:custGeom>
            <a:solidFill>
              <a:srgbClr val="1E1E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íšľiḑê">
              <a:extLst>
                <a:ext uri="{FF2B5EF4-FFF2-40B4-BE49-F238E27FC236}">
                  <a16:creationId xmlns:a16="http://schemas.microsoft.com/office/drawing/2014/main" id="{6164BEB4-773D-4C61-BA36-3E45C4FAE25E}"/>
                </a:ext>
              </a:extLst>
            </p:cNvPr>
            <p:cNvSpPr/>
            <p:nvPr/>
          </p:nvSpPr>
          <p:spPr bwMode="auto">
            <a:xfrm>
              <a:off x="5711825" y="3640138"/>
              <a:ext cx="777875" cy="207963"/>
            </a:xfrm>
            <a:custGeom>
              <a:avLst/>
              <a:gdLst>
                <a:gd name="T0" fmla="*/ 43 w 86"/>
                <a:gd name="T1" fmla="*/ 23 h 23"/>
                <a:gd name="T2" fmla="*/ 84 w 86"/>
                <a:gd name="T3" fmla="*/ 17 h 23"/>
                <a:gd name="T4" fmla="*/ 86 w 86"/>
                <a:gd name="T5" fmla="*/ 0 h 23"/>
                <a:gd name="T6" fmla="*/ 0 w 86"/>
                <a:gd name="T7" fmla="*/ 0 h 23"/>
                <a:gd name="T8" fmla="*/ 2 w 86"/>
                <a:gd name="T9" fmla="*/ 17 h 23"/>
                <a:gd name="T10" fmla="*/ 43 w 86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3">
                  <a:moveTo>
                    <a:pt x="43" y="23"/>
                  </a:moveTo>
                  <a:cubicBezTo>
                    <a:pt x="56" y="22"/>
                    <a:pt x="71" y="21"/>
                    <a:pt x="84" y="17"/>
                  </a:cubicBezTo>
                  <a:cubicBezTo>
                    <a:pt x="85" y="10"/>
                    <a:pt x="86" y="5"/>
                    <a:pt x="86" y="0"/>
                  </a:cubicBezTo>
                  <a:cubicBezTo>
                    <a:pt x="58" y="11"/>
                    <a:pt x="28" y="11"/>
                    <a:pt x="0" y="0"/>
                  </a:cubicBezTo>
                  <a:cubicBezTo>
                    <a:pt x="0" y="5"/>
                    <a:pt x="1" y="10"/>
                    <a:pt x="2" y="17"/>
                  </a:cubicBezTo>
                  <a:cubicBezTo>
                    <a:pt x="15" y="21"/>
                    <a:pt x="30" y="22"/>
                    <a:pt x="43" y="23"/>
                  </a:cubicBezTo>
                  <a:close/>
                </a:path>
              </a:pathLst>
            </a:custGeom>
            <a:solidFill>
              <a:srgbClr val="110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íṡļiďê">
              <a:extLst>
                <a:ext uri="{FF2B5EF4-FFF2-40B4-BE49-F238E27FC236}">
                  <a16:creationId xmlns:a16="http://schemas.microsoft.com/office/drawing/2014/main" id="{41492302-0E18-452B-85A2-C46998D904E6}"/>
                </a:ext>
              </a:extLst>
            </p:cNvPr>
            <p:cNvSpPr/>
            <p:nvPr/>
          </p:nvSpPr>
          <p:spPr bwMode="auto">
            <a:xfrm>
              <a:off x="5748338" y="3902076"/>
              <a:ext cx="704850" cy="190500"/>
            </a:xfrm>
            <a:custGeom>
              <a:avLst/>
              <a:gdLst>
                <a:gd name="T0" fmla="*/ 39 w 78"/>
                <a:gd name="T1" fmla="*/ 21 h 21"/>
                <a:gd name="T2" fmla="*/ 76 w 78"/>
                <a:gd name="T3" fmla="*/ 16 h 21"/>
                <a:gd name="T4" fmla="*/ 78 w 78"/>
                <a:gd name="T5" fmla="*/ 0 h 21"/>
                <a:gd name="T6" fmla="*/ 0 w 78"/>
                <a:gd name="T7" fmla="*/ 0 h 21"/>
                <a:gd name="T8" fmla="*/ 2 w 78"/>
                <a:gd name="T9" fmla="*/ 16 h 21"/>
                <a:gd name="T10" fmla="*/ 39 w 78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21">
                  <a:moveTo>
                    <a:pt x="39" y="21"/>
                  </a:moveTo>
                  <a:cubicBezTo>
                    <a:pt x="51" y="20"/>
                    <a:pt x="64" y="19"/>
                    <a:pt x="76" y="16"/>
                  </a:cubicBezTo>
                  <a:cubicBezTo>
                    <a:pt x="77" y="11"/>
                    <a:pt x="78" y="5"/>
                    <a:pt x="78" y="0"/>
                  </a:cubicBezTo>
                  <a:cubicBezTo>
                    <a:pt x="53" y="9"/>
                    <a:pt x="25" y="9"/>
                    <a:pt x="0" y="0"/>
                  </a:cubicBezTo>
                  <a:cubicBezTo>
                    <a:pt x="0" y="5"/>
                    <a:pt x="1" y="11"/>
                    <a:pt x="2" y="16"/>
                  </a:cubicBezTo>
                  <a:cubicBezTo>
                    <a:pt x="14" y="19"/>
                    <a:pt x="27" y="20"/>
                    <a:pt x="39" y="21"/>
                  </a:cubicBezTo>
                  <a:close/>
                </a:path>
              </a:pathLst>
            </a:custGeom>
            <a:solidFill>
              <a:srgbClr val="110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îšḻiḋé">
              <a:extLst>
                <a:ext uri="{FF2B5EF4-FFF2-40B4-BE49-F238E27FC236}">
                  <a16:creationId xmlns:a16="http://schemas.microsoft.com/office/drawing/2014/main" id="{64FEF477-6A7E-461C-9F0D-F822D55E446F}"/>
                </a:ext>
              </a:extLst>
            </p:cNvPr>
            <p:cNvSpPr/>
            <p:nvPr/>
          </p:nvSpPr>
          <p:spPr bwMode="auto">
            <a:xfrm>
              <a:off x="5792788" y="4164013"/>
              <a:ext cx="615950" cy="171450"/>
            </a:xfrm>
            <a:custGeom>
              <a:avLst/>
              <a:gdLst>
                <a:gd name="T0" fmla="*/ 0 w 68"/>
                <a:gd name="T1" fmla="*/ 0 h 19"/>
                <a:gd name="T2" fmla="*/ 4 w 68"/>
                <a:gd name="T3" fmla="*/ 14 h 19"/>
                <a:gd name="T4" fmla="*/ 5 w 68"/>
                <a:gd name="T5" fmla="*/ 16 h 19"/>
                <a:gd name="T6" fmla="*/ 34 w 68"/>
                <a:gd name="T7" fmla="*/ 19 h 19"/>
                <a:gd name="T8" fmla="*/ 63 w 68"/>
                <a:gd name="T9" fmla="*/ 16 h 19"/>
                <a:gd name="T10" fmla="*/ 64 w 68"/>
                <a:gd name="T11" fmla="*/ 14 h 19"/>
                <a:gd name="T12" fmla="*/ 68 w 68"/>
                <a:gd name="T13" fmla="*/ 0 h 19"/>
                <a:gd name="T14" fmla="*/ 0 w 68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9">
                  <a:moveTo>
                    <a:pt x="0" y="0"/>
                  </a:moveTo>
                  <a:cubicBezTo>
                    <a:pt x="1" y="5"/>
                    <a:pt x="2" y="10"/>
                    <a:pt x="4" y="14"/>
                  </a:cubicBezTo>
                  <a:cubicBezTo>
                    <a:pt x="4" y="14"/>
                    <a:pt x="4" y="15"/>
                    <a:pt x="5" y="16"/>
                  </a:cubicBezTo>
                  <a:cubicBezTo>
                    <a:pt x="14" y="18"/>
                    <a:pt x="25" y="18"/>
                    <a:pt x="34" y="19"/>
                  </a:cubicBezTo>
                  <a:cubicBezTo>
                    <a:pt x="43" y="18"/>
                    <a:pt x="54" y="18"/>
                    <a:pt x="63" y="16"/>
                  </a:cubicBezTo>
                  <a:cubicBezTo>
                    <a:pt x="64" y="15"/>
                    <a:pt x="64" y="14"/>
                    <a:pt x="64" y="14"/>
                  </a:cubicBezTo>
                  <a:cubicBezTo>
                    <a:pt x="66" y="10"/>
                    <a:pt x="67" y="5"/>
                    <a:pt x="68" y="0"/>
                  </a:cubicBezTo>
                  <a:cubicBezTo>
                    <a:pt x="46" y="6"/>
                    <a:pt x="22" y="6"/>
                    <a:pt x="0" y="0"/>
                  </a:cubicBezTo>
                  <a:close/>
                </a:path>
              </a:pathLst>
            </a:custGeom>
            <a:solidFill>
              <a:srgbClr val="110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î$ľíďe">
              <a:extLst>
                <a:ext uri="{FF2B5EF4-FFF2-40B4-BE49-F238E27FC236}">
                  <a16:creationId xmlns:a16="http://schemas.microsoft.com/office/drawing/2014/main" id="{06DA1313-C32D-407B-9805-AAEDA05C60A9}"/>
                </a:ext>
              </a:extLst>
            </p:cNvPr>
            <p:cNvSpPr/>
            <p:nvPr/>
          </p:nvSpPr>
          <p:spPr bwMode="auto">
            <a:xfrm>
              <a:off x="4572000" y="3848101"/>
              <a:ext cx="723900" cy="460375"/>
            </a:xfrm>
            <a:custGeom>
              <a:avLst/>
              <a:gdLst>
                <a:gd name="T0" fmla="*/ 456 w 456"/>
                <a:gd name="T1" fmla="*/ 0 h 290"/>
                <a:gd name="T2" fmla="*/ 290 w 456"/>
                <a:gd name="T3" fmla="*/ 0 h 290"/>
                <a:gd name="T4" fmla="*/ 0 w 456"/>
                <a:gd name="T5" fmla="*/ 290 h 290"/>
                <a:gd name="T6" fmla="*/ 188 w 456"/>
                <a:gd name="T7" fmla="*/ 290 h 290"/>
                <a:gd name="T8" fmla="*/ 456 w 456"/>
                <a:gd name="T9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290">
                  <a:moveTo>
                    <a:pt x="456" y="0"/>
                  </a:moveTo>
                  <a:lnTo>
                    <a:pt x="290" y="0"/>
                  </a:lnTo>
                  <a:lnTo>
                    <a:pt x="0" y="290"/>
                  </a:lnTo>
                  <a:lnTo>
                    <a:pt x="188" y="29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110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íṥļîḍê">
              <a:extLst>
                <a:ext uri="{FF2B5EF4-FFF2-40B4-BE49-F238E27FC236}">
                  <a16:creationId xmlns:a16="http://schemas.microsoft.com/office/drawing/2014/main" id="{2EEF236E-F997-4796-9BCC-D6107CEE1607}"/>
                </a:ext>
              </a:extLst>
            </p:cNvPr>
            <p:cNvSpPr/>
            <p:nvPr/>
          </p:nvSpPr>
          <p:spPr bwMode="auto">
            <a:xfrm>
              <a:off x="6915150" y="3848101"/>
              <a:ext cx="723900" cy="460375"/>
            </a:xfrm>
            <a:custGeom>
              <a:avLst/>
              <a:gdLst>
                <a:gd name="T0" fmla="*/ 0 w 456"/>
                <a:gd name="T1" fmla="*/ 0 h 290"/>
                <a:gd name="T2" fmla="*/ 165 w 456"/>
                <a:gd name="T3" fmla="*/ 0 h 290"/>
                <a:gd name="T4" fmla="*/ 456 w 456"/>
                <a:gd name="T5" fmla="*/ 290 h 290"/>
                <a:gd name="T6" fmla="*/ 268 w 456"/>
                <a:gd name="T7" fmla="*/ 290 h 290"/>
                <a:gd name="T8" fmla="*/ 0 w 456"/>
                <a:gd name="T9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290">
                  <a:moveTo>
                    <a:pt x="0" y="0"/>
                  </a:moveTo>
                  <a:lnTo>
                    <a:pt x="165" y="0"/>
                  </a:lnTo>
                  <a:lnTo>
                    <a:pt x="456" y="290"/>
                  </a:lnTo>
                  <a:lnTo>
                    <a:pt x="268" y="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0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ïṥ1îdê">
              <a:extLst>
                <a:ext uri="{FF2B5EF4-FFF2-40B4-BE49-F238E27FC236}">
                  <a16:creationId xmlns:a16="http://schemas.microsoft.com/office/drawing/2014/main" id="{34C097BD-EF9D-4E42-A9A9-246E1B65549C}"/>
                </a:ext>
              </a:extLst>
            </p:cNvPr>
            <p:cNvSpPr/>
            <p:nvPr/>
          </p:nvSpPr>
          <p:spPr bwMode="auto">
            <a:xfrm>
              <a:off x="5149850" y="3848101"/>
              <a:ext cx="1909763" cy="1598613"/>
            </a:xfrm>
            <a:prstGeom prst="rect">
              <a:avLst/>
            </a:prstGeom>
            <a:solidFill>
              <a:srgbClr val="FFD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ï$lïḋe">
              <a:extLst>
                <a:ext uri="{FF2B5EF4-FFF2-40B4-BE49-F238E27FC236}">
                  <a16:creationId xmlns:a16="http://schemas.microsoft.com/office/drawing/2014/main" id="{122A2506-E0FC-4AC0-BC1B-9D33878C5E63}"/>
                </a:ext>
              </a:extLst>
            </p:cNvPr>
            <p:cNvSpPr/>
            <p:nvPr/>
          </p:nvSpPr>
          <p:spPr bwMode="auto">
            <a:xfrm>
              <a:off x="5386388" y="4452938"/>
              <a:ext cx="125413" cy="3794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ïṡḷïḑê">
              <a:extLst>
                <a:ext uri="{FF2B5EF4-FFF2-40B4-BE49-F238E27FC236}">
                  <a16:creationId xmlns:a16="http://schemas.microsoft.com/office/drawing/2014/main" id="{DF64E699-C0A3-45AC-BCC3-62728072744D}"/>
                </a:ext>
              </a:extLst>
            </p:cNvPr>
            <p:cNvSpPr/>
            <p:nvPr/>
          </p:nvSpPr>
          <p:spPr bwMode="auto">
            <a:xfrm>
              <a:off x="5602288" y="4452938"/>
              <a:ext cx="361950" cy="379413"/>
            </a:xfrm>
            <a:custGeom>
              <a:avLst/>
              <a:gdLst>
                <a:gd name="T0" fmla="*/ 18 w 40"/>
                <a:gd name="T1" fmla="*/ 0 h 42"/>
                <a:gd name="T2" fmla="*/ 40 w 40"/>
                <a:gd name="T3" fmla="*/ 21 h 42"/>
                <a:gd name="T4" fmla="*/ 18 w 40"/>
                <a:gd name="T5" fmla="*/ 42 h 42"/>
                <a:gd name="T6" fmla="*/ 0 w 40"/>
                <a:gd name="T7" fmla="*/ 42 h 42"/>
                <a:gd name="T8" fmla="*/ 0 w 40"/>
                <a:gd name="T9" fmla="*/ 0 h 42"/>
                <a:gd name="T10" fmla="*/ 18 w 40"/>
                <a:gd name="T11" fmla="*/ 0 h 42"/>
                <a:gd name="T12" fmla="*/ 13 w 40"/>
                <a:gd name="T13" fmla="*/ 10 h 42"/>
                <a:gd name="T14" fmla="*/ 13 w 40"/>
                <a:gd name="T15" fmla="*/ 32 h 42"/>
                <a:gd name="T16" fmla="*/ 18 w 40"/>
                <a:gd name="T17" fmla="*/ 32 h 42"/>
                <a:gd name="T18" fmla="*/ 26 w 40"/>
                <a:gd name="T19" fmla="*/ 23 h 42"/>
                <a:gd name="T20" fmla="*/ 26 w 40"/>
                <a:gd name="T21" fmla="*/ 19 h 42"/>
                <a:gd name="T22" fmla="*/ 18 w 40"/>
                <a:gd name="T23" fmla="*/ 10 h 42"/>
                <a:gd name="T24" fmla="*/ 13 w 40"/>
                <a:gd name="T25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2">
                  <a:moveTo>
                    <a:pt x="18" y="0"/>
                  </a:moveTo>
                  <a:cubicBezTo>
                    <a:pt x="33" y="0"/>
                    <a:pt x="40" y="6"/>
                    <a:pt x="40" y="21"/>
                  </a:cubicBezTo>
                  <a:cubicBezTo>
                    <a:pt x="40" y="35"/>
                    <a:pt x="33" y="42"/>
                    <a:pt x="1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" y="0"/>
                  </a:lnTo>
                  <a:close/>
                  <a:moveTo>
                    <a:pt x="13" y="10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4" y="32"/>
                    <a:pt x="26" y="28"/>
                    <a:pt x="26" y="23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13"/>
                    <a:pt x="24" y="10"/>
                    <a:pt x="18" y="10"/>
                  </a:cubicBezTo>
                  <a:lnTo>
                    <a:pt x="13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íŝḻïḑê">
              <a:extLst>
                <a:ext uri="{FF2B5EF4-FFF2-40B4-BE49-F238E27FC236}">
                  <a16:creationId xmlns:a16="http://schemas.microsoft.com/office/drawing/2014/main" id="{BD8A489A-3F40-4A27-A89B-724B85394416}"/>
                </a:ext>
              </a:extLst>
            </p:cNvPr>
            <p:cNvSpPr/>
            <p:nvPr/>
          </p:nvSpPr>
          <p:spPr bwMode="auto">
            <a:xfrm>
              <a:off x="6037263" y="4452938"/>
              <a:ext cx="334963" cy="379413"/>
            </a:xfrm>
            <a:custGeom>
              <a:avLst/>
              <a:gdLst>
                <a:gd name="T0" fmla="*/ 0 w 211"/>
                <a:gd name="T1" fmla="*/ 239 h 239"/>
                <a:gd name="T2" fmla="*/ 0 w 211"/>
                <a:gd name="T3" fmla="*/ 0 h 239"/>
                <a:gd name="T4" fmla="*/ 205 w 211"/>
                <a:gd name="T5" fmla="*/ 0 h 239"/>
                <a:gd name="T6" fmla="*/ 205 w 211"/>
                <a:gd name="T7" fmla="*/ 57 h 239"/>
                <a:gd name="T8" fmla="*/ 74 w 211"/>
                <a:gd name="T9" fmla="*/ 57 h 239"/>
                <a:gd name="T10" fmla="*/ 74 w 211"/>
                <a:gd name="T11" fmla="*/ 91 h 239"/>
                <a:gd name="T12" fmla="*/ 188 w 211"/>
                <a:gd name="T13" fmla="*/ 91 h 239"/>
                <a:gd name="T14" fmla="*/ 188 w 211"/>
                <a:gd name="T15" fmla="*/ 142 h 239"/>
                <a:gd name="T16" fmla="*/ 74 w 211"/>
                <a:gd name="T17" fmla="*/ 142 h 239"/>
                <a:gd name="T18" fmla="*/ 74 w 211"/>
                <a:gd name="T19" fmla="*/ 182 h 239"/>
                <a:gd name="T20" fmla="*/ 211 w 211"/>
                <a:gd name="T21" fmla="*/ 182 h 239"/>
                <a:gd name="T22" fmla="*/ 211 w 211"/>
                <a:gd name="T23" fmla="*/ 239 h 239"/>
                <a:gd name="T24" fmla="*/ 0 w 211"/>
                <a:gd name="T25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1" h="239">
                  <a:moveTo>
                    <a:pt x="0" y="239"/>
                  </a:moveTo>
                  <a:lnTo>
                    <a:pt x="0" y="0"/>
                  </a:lnTo>
                  <a:lnTo>
                    <a:pt x="205" y="0"/>
                  </a:lnTo>
                  <a:lnTo>
                    <a:pt x="205" y="57"/>
                  </a:lnTo>
                  <a:lnTo>
                    <a:pt x="74" y="57"/>
                  </a:lnTo>
                  <a:lnTo>
                    <a:pt x="74" y="91"/>
                  </a:lnTo>
                  <a:lnTo>
                    <a:pt x="188" y="91"/>
                  </a:lnTo>
                  <a:lnTo>
                    <a:pt x="188" y="142"/>
                  </a:lnTo>
                  <a:lnTo>
                    <a:pt x="74" y="142"/>
                  </a:lnTo>
                  <a:lnTo>
                    <a:pt x="74" y="182"/>
                  </a:lnTo>
                  <a:lnTo>
                    <a:pt x="211" y="182"/>
                  </a:lnTo>
                  <a:lnTo>
                    <a:pt x="211" y="239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išḻíḓe">
              <a:extLst>
                <a:ext uri="{FF2B5EF4-FFF2-40B4-BE49-F238E27FC236}">
                  <a16:creationId xmlns:a16="http://schemas.microsoft.com/office/drawing/2014/main" id="{05918D42-BF29-46DB-BE61-B01151EFB905}"/>
                </a:ext>
              </a:extLst>
            </p:cNvPr>
            <p:cNvSpPr/>
            <p:nvPr/>
          </p:nvSpPr>
          <p:spPr bwMode="auto">
            <a:xfrm>
              <a:off x="6399213" y="4452938"/>
              <a:ext cx="425450" cy="379413"/>
            </a:xfrm>
            <a:custGeom>
              <a:avLst/>
              <a:gdLst>
                <a:gd name="T0" fmla="*/ 268 w 268"/>
                <a:gd name="T1" fmla="*/ 239 h 239"/>
                <a:gd name="T2" fmla="*/ 182 w 268"/>
                <a:gd name="T3" fmla="*/ 239 h 239"/>
                <a:gd name="T4" fmla="*/ 177 w 268"/>
                <a:gd name="T5" fmla="*/ 205 h 239"/>
                <a:gd name="T6" fmla="*/ 91 w 268"/>
                <a:gd name="T7" fmla="*/ 205 h 239"/>
                <a:gd name="T8" fmla="*/ 80 w 268"/>
                <a:gd name="T9" fmla="*/ 239 h 239"/>
                <a:gd name="T10" fmla="*/ 0 w 268"/>
                <a:gd name="T11" fmla="*/ 239 h 239"/>
                <a:gd name="T12" fmla="*/ 86 w 268"/>
                <a:gd name="T13" fmla="*/ 0 h 239"/>
                <a:gd name="T14" fmla="*/ 177 w 268"/>
                <a:gd name="T15" fmla="*/ 0 h 239"/>
                <a:gd name="T16" fmla="*/ 268 w 268"/>
                <a:gd name="T17" fmla="*/ 239 h 239"/>
                <a:gd name="T18" fmla="*/ 131 w 268"/>
                <a:gd name="T19" fmla="*/ 63 h 239"/>
                <a:gd name="T20" fmla="*/ 108 w 268"/>
                <a:gd name="T21" fmla="*/ 154 h 239"/>
                <a:gd name="T22" fmla="*/ 160 w 268"/>
                <a:gd name="T23" fmla="*/ 154 h 239"/>
                <a:gd name="T24" fmla="*/ 131 w 268"/>
                <a:gd name="T25" fmla="*/ 63 h 239"/>
                <a:gd name="T26" fmla="*/ 131 w 268"/>
                <a:gd name="T27" fmla="*/ 6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8" h="239">
                  <a:moveTo>
                    <a:pt x="268" y="239"/>
                  </a:moveTo>
                  <a:lnTo>
                    <a:pt x="182" y="239"/>
                  </a:lnTo>
                  <a:lnTo>
                    <a:pt x="177" y="205"/>
                  </a:lnTo>
                  <a:lnTo>
                    <a:pt x="91" y="205"/>
                  </a:lnTo>
                  <a:lnTo>
                    <a:pt x="80" y="239"/>
                  </a:lnTo>
                  <a:lnTo>
                    <a:pt x="0" y="239"/>
                  </a:lnTo>
                  <a:lnTo>
                    <a:pt x="86" y="0"/>
                  </a:lnTo>
                  <a:lnTo>
                    <a:pt x="177" y="0"/>
                  </a:lnTo>
                  <a:lnTo>
                    <a:pt x="268" y="239"/>
                  </a:lnTo>
                  <a:close/>
                  <a:moveTo>
                    <a:pt x="131" y="63"/>
                  </a:moveTo>
                  <a:lnTo>
                    <a:pt x="108" y="154"/>
                  </a:lnTo>
                  <a:lnTo>
                    <a:pt x="160" y="154"/>
                  </a:lnTo>
                  <a:lnTo>
                    <a:pt x="131" y="63"/>
                  </a:lnTo>
                  <a:lnTo>
                    <a:pt x="131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85F32C10-7017-4563-BE7E-1132B2DFADB8}"/>
              </a:ext>
            </a:extLst>
          </p:cNvPr>
          <p:cNvSpPr/>
          <p:nvPr/>
        </p:nvSpPr>
        <p:spPr>
          <a:xfrm>
            <a:off x="4888851" y="2715814"/>
            <a:ext cx="5444093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800" dirty="0"/>
              <a:t>Key: frequency</a:t>
            </a:r>
          </a:p>
          <a:p>
            <a:r>
              <a:rPr lang="en-US" altLang="zh-CN" sz="2800" dirty="0">
                <a:ln w="0"/>
              </a:rPr>
              <a:t>Order: descending</a:t>
            </a:r>
            <a:endParaRPr lang="en-US" altLang="zh-CN" sz="2800" dirty="0"/>
          </a:p>
          <a:p>
            <a:r>
              <a:rPr lang="en-US" altLang="zh-CN" sz="2800" dirty="0">
                <a:ln w="0"/>
              </a:rPr>
              <a:t>Value: word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A1DAEDE-FCF9-43F5-B305-137500051EBF}"/>
              </a:ext>
            </a:extLst>
          </p:cNvPr>
          <p:cNvSpPr/>
          <p:nvPr/>
        </p:nvSpPr>
        <p:spPr>
          <a:xfrm>
            <a:off x="8929965" y="4171702"/>
            <a:ext cx="2805959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800" b="0" cap="none" spc="0" dirty="0">
                <a:ln w="0"/>
              </a:rPr>
              <a:t>What if two words have the same frequency?</a:t>
            </a:r>
            <a:endParaRPr lang="zh-CN" altLang="en-US" sz="2800" b="0" cap="none" spc="0" dirty="0">
              <a:ln w="0"/>
            </a:endParaRPr>
          </a:p>
        </p:txBody>
      </p:sp>
      <p:sp>
        <p:nvSpPr>
          <p:cNvPr id="23" name="对话气泡: 圆角矩形 22">
            <a:extLst>
              <a:ext uri="{FF2B5EF4-FFF2-40B4-BE49-F238E27FC236}">
                <a16:creationId xmlns:a16="http://schemas.microsoft.com/office/drawing/2014/main" id="{EF9BBCDE-DFE0-4526-95F8-A89A6324F5E4}"/>
              </a:ext>
            </a:extLst>
          </p:cNvPr>
          <p:cNvSpPr/>
          <p:nvPr/>
        </p:nvSpPr>
        <p:spPr>
          <a:xfrm>
            <a:off x="8780847" y="4121497"/>
            <a:ext cx="3104196" cy="1485407"/>
          </a:xfrm>
          <a:prstGeom prst="wedgeRoundRectCallout">
            <a:avLst>
              <a:gd name="adj1" fmla="val 47588"/>
              <a:gd name="adj2" fmla="val 80830"/>
              <a:gd name="adj3" fmla="val 16667"/>
            </a:avLst>
          </a:prstGeom>
          <a:noFill/>
          <a:ln w="28575">
            <a:solidFill>
              <a:srgbClr val="003F8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4407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6CFB37-890C-40CD-929D-53D42362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53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844F6A-223E-42A8-8DC4-52D073D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Structure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2AF4F0-3B22-4158-836B-AF1A5B57E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Skip List or Red-Black Tree</a:t>
            </a:r>
            <a:endParaRPr lang="zh-CN" altLang="en-US" dirty="0"/>
          </a:p>
        </p:txBody>
      </p:sp>
      <p:grpSp>
        <p:nvGrpSpPr>
          <p:cNvPr id="42" name="539a1907-2dd6-4868-b062-4a2e1ee0056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D0B46D0-EB68-4519-8B54-91190D847BE5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339910" y="1522493"/>
            <a:ext cx="1378090" cy="1825328"/>
            <a:chOff x="4572000" y="1384301"/>
            <a:chExt cx="3067050" cy="4062413"/>
          </a:xfrm>
        </p:grpSpPr>
        <p:sp>
          <p:nvSpPr>
            <p:cNvPr id="43" name="ïṡ1idè">
              <a:extLst>
                <a:ext uri="{FF2B5EF4-FFF2-40B4-BE49-F238E27FC236}">
                  <a16:creationId xmlns:a16="http://schemas.microsoft.com/office/drawing/2014/main" id="{F7894DEB-7BDF-4F9E-80C5-7923BDBF5F41}"/>
                </a:ext>
              </a:extLst>
            </p:cNvPr>
            <p:cNvSpPr/>
            <p:nvPr/>
          </p:nvSpPr>
          <p:spPr bwMode="auto">
            <a:xfrm>
              <a:off x="4870450" y="1384301"/>
              <a:ext cx="2360613" cy="2255838"/>
            </a:xfrm>
            <a:custGeom>
              <a:avLst/>
              <a:gdLst>
                <a:gd name="T0" fmla="*/ 72 w 261"/>
                <a:gd name="T1" fmla="*/ 221 h 250"/>
                <a:gd name="T2" fmla="*/ 83 w 261"/>
                <a:gd name="T3" fmla="*/ 235 h 250"/>
                <a:gd name="T4" fmla="*/ 86 w 261"/>
                <a:gd name="T5" fmla="*/ 250 h 250"/>
                <a:gd name="T6" fmla="*/ 169 w 261"/>
                <a:gd name="T7" fmla="*/ 250 h 250"/>
                <a:gd name="T8" fmla="*/ 172 w 261"/>
                <a:gd name="T9" fmla="*/ 235 h 250"/>
                <a:gd name="T10" fmla="*/ 240 w 261"/>
                <a:gd name="T11" fmla="*/ 99 h 250"/>
                <a:gd name="T12" fmla="*/ 140 w 261"/>
                <a:gd name="T13" fmla="*/ 3 h 250"/>
                <a:gd name="T14" fmla="*/ 12 w 261"/>
                <a:gd name="T15" fmla="*/ 102 h 250"/>
                <a:gd name="T16" fmla="*/ 72 w 261"/>
                <a:gd name="T17" fmla="*/ 22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250">
                  <a:moveTo>
                    <a:pt x="72" y="221"/>
                  </a:moveTo>
                  <a:cubicBezTo>
                    <a:pt x="72" y="221"/>
                    <a:pt x="79" y="227"/>
                    <a:pt x="83" y="235"/>
                  </a:cubicBezTo>
                  <a:cubicBezTo>
                    <a:pt x="84" y="237"/>
                    <a:pt x="85" y="243"/>
                    <a:pt x="86" y="250"/>
                  </a:cubicBezTo>
                  <a:cubicBezTo>
                    <a:pt x="169" y="250"/>
                    <a:pt x="169" y="250"/>
                    <a:pt x="169" y="250"/>
                  </a:cubicBezTo>
                  <a:cubicBezTo>
                    <a:pt x="169" y="243"/>
                    <a:pt x="170" y="237"/>
                    <a:pt x="172" y="235"/>
                  </a:cubicBezTo>
                  <a:cubicBezTo>
                    <a:pt x="179" y="230"/>
                    <a:pt x="261" y="178"/>
                    <a:pt x="240" y="99"/>
                  </a:cubicBezTo>
                  <a:cubicBezTo>
                    <a:pt x="218" y="21"/>
                    <a:pt x="165" y="6"/>
                    <a:pt x="140" y="3"/>
                  </a:cubicBezTo>
                  <a:cubicBezTo>
                    <a:pt x="116" y="0"/>
                    <a:pt x="27" y="18"/>
                    <a:pt x="12" y="102"/>
                  </a:cubicBezTo>
                  <a:cubicBezTo>
                    <a:pt x="0" y="170"/>
                    <a:pt x="61" y="207"/>
                    <a:pt x="72" y="221"/>
                  </a:cubicBezTo>
                  <a:close/>
                </a:path>
              </a:pathLst>
            </a:custGeom>
            <a:solidFill>
              <a:srgbClr val="FFD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î$líḑe">
              <a:extLst>
                <a:ext uri="{FF2B5EF4-FFF2-40B4-BE49-F238E27FC236}">
                  <a16:creationId xmlns:a16="http://schemas.microsoft.com/office/drawing/2014/main" id="{2BB78470-A5F3-4CC9-BF04-6DF4F7E56E92}"/>
                </a:ext>
              </a:extLst>
            </p:cNvPr>
            <p:cNvSpPr/>
            <p:nvPr/>
          </p:nvSpPr>
          <p:spPr bwMode="auto">
            <a:xfrm>
              <a:off x="5594350" y="2540001"/>
              <a:ext cx="479425" cy="1244600"/>
            </a:xfrm>
            <a:custGeom>
              <a:avLst/>
              <a:gdLst>
                <a:gd name="T0" fmla="*/ 38 w 53"/>
                <a:gd name="T1" fmla="*/ 135 h 138"/>
                <a:gd name="T2" fmla="*/ 34 w 53"/>
                <a:gd name="T3" fmla="*/ 62 h 138"/>
                <a:gd name="T4" fmla="*/ 4 w 53"/>
                <a:gd name="T5" fmla="*/ 15 h 138"/>
                <a:gd name="T6" fmla="*/ 14 w 53"/>
                <a:gd name="T7" fmla="*/ 10 h 138"/>
                <a:gd name="T8" fmla="*/ 44 w 53"/>
                <a:gd name="T9" fmla="*/ 59 h 138"/>
                <a:gd name="T10" fmla="*/ 53 w 53"/>
                <a:gd name="T11" fmla="*/ 138 h 138"/>
                <a:gd name="T12" fmla="*/ 38 w 53"/>
                <a:gd name="T13" fmla="*/ 13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138">
                  <a:moveTo>
                    <a:pt x="38" y="135"/>
                  </a:moveTo>
                  <a:cubicBezTo>
                    <a:pt x="38" y="135"/>
                    <a:pt x="38" y="71"/>
                    <a:pt x="34" y="62"/>
                  </a:cubicBezTo>
                  <a:cubicBezTo>
                    <a:pt x="29" y="53"/>
                    <a:pt x="8" y="21"/>
                    <a:pt x="4" y="15"/>
                  </a:cubicBezTo>
                  <a:cubicBezTo>
                    <a:pt x="0" y="8"/>
                    <a:pt x="8" y="0"/>
                    <a:pt x="14" y="10"/>
                  </a:cubicBezTo>
                  <a:cubicBezTo>
                    <a:pt x="18" y="18"/>
                    <a:pt x="39" y="47"/>
                    <a:pt x="44" y="59"/>
                  </a:cubicBezTo>
                  <a:cubicBezTo>
                    <a:pt x="49" y="71"/>
                    <a:pt x="53" y="138"/>
                    <a:pt x="53" y="138"/>
                  </a:cubicBezTo>
                  <a:lnTo>
                    <a:pt x="38" y="135"/>
                  </a:lnTo>
                  <a:close/>
                </a:path>
              </a:pathLst>
            </a:custGeom>
            <a:solidFill>
              <a:srgbClr val="0186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íšḻîḍè">
              <a:extLst>
                <a:ext uri="{FF2B5EF4-FFF2-40B4-BE49-F238E27FC236}">
                  <a16:creationId xmlns:a16="http://schemas.microsoft.com/office/drawing/2014/main" id="{211BB3D4-AA8D-476F-9850-54B1BCF669DB}"/>
                </a:ext>
              </a:extLst>
            </p:cNvPr>
            <p:cNvSpPr/>
            <p:nvPr/>
          </p:nvSpPr>
          <p:spPr bwMode="auto">
            <a:xfrm>
              <a:off x="6127750" y="2540001"/>
              <a:ext cx="479425" cy="1244600"/>
            </a:xfrm>
            <a:custGeom>
              <a:avLst/>
              <a:gdLst>
                <a:gd name="T0" fmla="*/ 15 w 53"/>
                <a:gd name="T1" fmla="*/ 135 h 138"/>
                <a:gd name="T2" fmla="*/ 19 w 53"/>
                <a:gd name="T3" fmla="*/ 62 h 138"/>
                <a:gd name="T4" fmla="*/ 49 w 53"/>
                <a:gd name="T5" fmla="*/ 15 h 138"/>
                <a:gd name="T6" fmla="*/ 40 w 53"/>
                <a:gd name="T7" fmla="*/ 10 h 138"/>
                <a:gd name="T8" fmla="*/ 9 w 53"/>
                <a:gd name="T9" fmla="*/ 59 h 138"/>
                <a:gd name="T10" fmla="*/ 0 w 53"/>
                <a:gd name="T11" fmla="*/ 138 h 138"/>
                <a:gd name="T12" fmla="*/ 15 w 53"/>
                <a:gd name="T13" fmla="*/ 13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138">
                  <a:moveTo>
                    <a:pt x="15" y="135"/>
                  </a:moveTo>
                  <a:cubicBezTo>
                    <a:pt x="15" y="135"/>
                    <a:pt x="15" y="71"/>
                    <a:pt x="19" y="62"/>
                  </a:cubicBezTo>
                  <a:cubicBezTo>
                    <a:pt x="24" y="53"/>
                    <a:pt x="45" y="21"/>
                    <a:pt x="49" y="15"/>
                  </a:cubicBezTo>
                  <a:cubicBezTo>
                    <a:pt x="53" y="8"/>
                    <a:pt x="45" y="0"/>
                    <a:pt x="40" y="10"/>
                  </a:cubicBezTo>
                  <a:cubicBezTo>
                    <a:pt x="35" y="18"/>
                    <a:pt x="14" y="47"/>
                    <a:pt x="9" y="59"/>
                  </a:cubicBezTo>
                  <a:cubicBezTo>
                    <a:pt x="4" y="71"/>
                    <a:pt x="0" y="138"/>
                    <a:pt x="0" y="138"/>
                  </a:cubicBezTo>
                  <a:lnTo>
                    <a:pt x="15" y="135"/>
                  </a:lnTo>
                  <a:close/>
                </a:path>
              </a:pathLst>
            </a:custGeom>
            <a:solidFill>
              <a:srgbClr val="0186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íŝḻiḓè">
              <a:extLst>
                <a:ext uri="{FF2B5EF4-FFF2-40B4-BE49-F238E27FC236}">
                  <a16:creationId xmlns:a16="http://schemas.microsoft.com/office/drawing/2014/main" id="{7F613C39-7301-47ED-B13F-774A22F50C2E}"/>
                </a:ext>
              </a:extLst>
            </p:cNvPr>
            <p:cNvSpPr/>
            <p:nvPr/>
          </p:nvSpPr>
          <p:spPr bwMode="auto">
            <a:xfrm>
              <a:off x="5684838" y="2368551"/>
              <a:ext cx="850900" cy="350838"/>
            </a:xfrm>
            <a:custGeom>
              <a:avLst/>
              <a:gdLst>
                <a:gd name="T0" fmla="*/ 94 w 94"/>
                <a:gd name="T1" fmla="*/ 31 h 39"/>
                <a:gd name="T2" fmla="*/ 60 w 94"/>
                <a:gd name="T3" fmla="*/ 33 h 39"/>
                <a:gd name="T4" fmla="*/ 60 w 94"/>
                <a:gd name="T5" fmla="*/ 33 h 39"/>
                <a:gd name="T6" fmla="*/ 29 w 94"/>
                <a:gd name="T7" fmla="*/ 30 h 39"/>
                <a:gd name="T8" fmla="*/ 0 w 94"/>
                <a:gd name="T9" fmla="*/ 35 h 39"/>
                <a:gd name="T10" fmla="*/ 0 w 94"/>
                <a:gd name="T11" fmla="*/ 29 h 39"/>
                <a:gd name="T12" fmla="*/ 24 w 94"/>
                <a:gd name="T13" fmla="*/ 26 h 39"/>
                <a:gd name="T14" fmla="*/ 21 w 94"/>
                <a:gd name="T15" fmla="*/ 6 h 39"/>
                <a:gd name="T16" fmla="*/ 37 w 94"/>
                <a:gd name="T17" fmla="*/ 4 h 39"/>
                <a:gd name="T18" fmla="*/ 40 w 94"/>
                <a:gd name="T19" fmla="*/ 23 h 39"/>
                <a:gd name="T20" fmla="*/ 36 w 94"/>
                <a:gd name="T21" fmla="*/ 27 h 39"/>
                <a:gd name="T22" fmla="*/ 54 w 94"/>
                <a:gd name="T23" fmla="*/ 30 h 39"/>
                <a:gd name="T24" fmla="*/ 49 w 94"/>
                <a:gd name="T25" fmla="*/ 26 h 39"/>
                <a:gd name="T26" fmla="*/ 49 w 94"/>
                <a:gd name="T27" fmla="*/ 12 h 39"/>
                <a:gd name="T28" fmla="*/ 61 w 94"/>
                <a:gd name="T29" fmla="*/ 7 h 39"/>
                <a:gd name="T30" fmla="*/ 69 w 94"/>
                <a:gd name="T31" fmla="*/ 15 h 39"/>
                <a:gd name="T32" fmla="*/ 65 w 94"/>
                <a:gd name="T33" fmla="*/ 28 h 39"/>
                <a:gd name="T34" fmla="*/ 92 w 94"/>
                <a:gd name="T35" fmla="*/ 26 h 39"/>
                <a:gd name="T36" fmla="*/ 94 w 94"/>
                <a:gd name="T37" fmla="*/ 31 h 39"/>
                <a:gd name="T38" fmla="*/ 56 w 94"/>
                <a:gd name="T39" fmla="*/ 13 h 39"/>
                <a:gd name="T40" fmla="*/ 54 w 94"/>
                <a:gd name="T41" fmla="*/ 16 h 39"/>
                <a:gd name="T42" fmla="*/ 54 w 94"/>
                <a:gd name="T43" fmla="*/ 22 h 39"/>
                <a:gd name="T44" fmla="*/ 59 w 94"/>
                <a:gd name="T45" fmla="*/ 26 h 39"/>
                <a:gd name="T46" fmla="*/ 63 w 94"/>
                <a:gd name="T47" fmla="*/ 17 h 39"/>
                <a:gd name="T48" fmla="*/ 59 w 94"/>
                <a:gd name="T49" fmla="*/ 13 h 39"/>
                <a:gd name="T50" fmla="*/ 56 w 94"/>
                <a:gd name="T51" fmla="*/ 13 h 39"/>
                <a:gd name="T52" fmla="*/ 31 w 94"/>
                <a:gd name="T53" fmla="*/ 23 h 39"/>
                <a:gd name="T54" fmla="*/ 35 w 94"/>
                <a:gd name="T55" fmla="*/ 20 h 39"/>
                <a:gd name="T56" fmla="*/ 34 w 94"/>
                <a:gd name="T57" fmla="*/ 8 h 39"/>
                <a:gd name="T58" fmla="*/ 26 w 94"/>
                <a:gd name="T59" fmla="*/ 10 h 39"/>
                <a:gd name="T60" fmla="*/ 29 w 94"/>
                <a:gd name="T61" fmla="*/ 22 h 39"/>
                <a:gd name="T62" fmla="*/ 31 w 94"/>
                <a:gd name="T63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39">
                  <a:moveTo>
                    <a:pt x="94" y="31"/>
                  </a:moveTo>
                  <a:cubicBezTo>
                    <a:pt x="86" y="35"/>
                    <a:pt x="71" y="36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51" y="39"/>
                    <a:pt x="39" y="37"/>
                    <a:pt x="29" y="30"/>
                  </a:cubicBezTo>
                  <a:cubicBezTo>
                    <a:pt x="18" y="35"/>
                    <a:pt x="2" y="35"/>
                    <a:pt x="0" y="3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7" y="29"/>
                    <a:pt x="17" y="28"/>
                    <a:pt x="24" y="26"/>
                  </a:cubicBezTo>
                  <a:cubicBezTo>
                    <a:pt x="18" y="19"/>
                    <a:pt x="17" y="11"/>
                    <a:pt x="21" y="6"/>
                  </a:cubicBezTo>
                  <a:cubicBezTo>
                    <a:pt x="26" y="0"/>
                    <a:pt x="33" y="0"/>
                    <a:pt x="37" y="4"/>
                  </a:cubicBezTo>
                  <a:cubicBezTo>
                    <a:pt x="42" y="7"/>
                    <a:pt x="45" y="16"/>
                    <a:pt x="40" y="23"/>
                  </a:cubicBezTo>
                  <a:cubicBezTo>
                    <a:pt x="39" y="24"/>
                    <a:pt x="37" y="26"/>
                    <a:pt x="36" y="27"/>
                  </a:cubicBezTo>
                  <a:cubicBezTo>
                    <a:pt x="41" y="30"/>
                    <a:pt x="48" y="32"/>
                    <a:pt x="54" y="30"/>
                  </a:cubicBezTo>
                  <a:cubicBezTo>
                    <a:pt x="52" y="29"/>
                    <a:pt x="50" y="27"/>
                    <a:pt x="49" y="26"/>
                  </a:cubicBezTo>
                  <a:cubicBezTo>
                    <a:pt x="47" y="24"/>
                    <a:pt x="45" y="19"/>
                    <a:pt x="49" y="12"/>
                  </a:cubicBezTo>
                  <a:cubicBezTo>
                    <a:pt x="53" y="8"/>
                    <a:pt x="57" y="6"/>
                    <a:pt x="61" y="7"/>
                  </a:cubicBezTo>
                  <a:cubicBezTo>
                    <a:pt x="65" y="7"/>
                    <a:pt x="68" y="11"/>
                    <a:pt x="69" y="15"/>
                  </a:cubicBezTo>
                  <a:cubicBezTo>
                    <a:pt x="69" y="20"/>
                    <a:pt x="68" y="24"/>
                    <a:pt x="65" y="28"/>
                  </a:cubicBezTo>
                  <a:cubicBezTo>
                    <a:pt x="74" y="30"/>
                    <a:pt x="85" y="29"/>
                    <a:pt x="92" y="26"/>
                  </a:cubicBezTo>
                  <a:lnTo>
                    <a:pt x="94" y="31"/>
                  </a:lnTo>
                  <a:close/>
                  <a:moveTo>
                    <a:pt x="56" y="13"/>
                  </a:moveTo>
                  <a:cubicBezTo>
                    <a:pt x="56" y="14"/>
                    <a:pt x="55" y="15"/>
                    <a:pt x="54" y="16"/>
                  </a:cubicBezTo>
                  <a:cubicBezTo>
                    <a:pt x="52" y="19"/>
                    <a:pt x="53" y="21"/>
                    <a:pt x="54" y="22"/>
                  </a:cubicBezTo>
                  <a:cubicBezTo>
                    <a:pt x="55" y="24"/>
                    <a:pt x="57" y="25"/>
                    <a:pt x="59" y="26"/>
                  </a:cubicBezTo>
                  <a:cubicBezTo>
                    <a:pt x="62" y="23"/>
                    <a:pt x="63" y="20"/>
                    <a:pt x="63" y="17"/>
                  </a:cubicBezTo>
                  <a:cubicBezTo>
                    <a:pt x="62" y="15"/>
                    <a:pt x="61" y="13"/>
                    <a:pt x="59" y="13"/>
                  </a:cubicBezTo>
                  <a:cubicBezTo>
                    <a:pt x="58" y="12"/>
                    <a:pt x="57" y="13"/>
                    <a:pt x="56" y="13"/>
                  </a:cubicBezTo>
                  <a:close/>
                  <a:moveTo>
                    <a:pt x="31" y="23"/>
                  </a:moveTo>
                  <a:cubicBezTo>
                    <a:pt x="33" y="22"/>
                    <a:pt x="34" y="21"/>
                    <a:pt x="35" y="20"/>
                  </a:cubicBezTo>
                  <a:cubicBezTo>
                    <a:pt x="38" y="15"/>
                    <a:pt x="36" y="11"/>
                    <a:pt x="34" y="8"/>
                  </a:cubicBezTo>
                  <a:cubicBezTo>
                    <a:pt x="31" y="7"/>
                    <a:pt x="28" y="7"/>
                    <a:pt x="26" y="10"/>
                  </a:cubicBezTo>
                  <a:cubicBezTo>
                    <a:pt x="23" y="13"/>
                    <a:pt x="26" y="18"/>
                    <a:pt x="29" y="22"/>
                  </a:cubicBezTo>
                  <a:cubicBezTo>
                    <a:pt x="29" y="22"/>
                    <a:pt x="30" y="23"/>
                    <a:pt x="31" y="23"/>
                  </a:cubicBezTo>
                  <a:close/>
                </a:path>
              </a:pathLst>
            </a:custGeom>
            <a:solidFill>
              <a:srgbClr val="0186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ïsľidé">
              <a:extLst>
                <a:ext uri="{FF2B5EF4-FFF2-40B4-BE49-F238E27FC236}">
                  <a16:creationId xmlns:a16="http://schemas.microsoft.com/office/drawing/2014/main" id="{D3EA27A7-B5A8-461F-BF98-728FC9AFC3E5}"/>
                </a:ext>
              </a:extLst>
            </p:cNvPr>
            <p:cNvSpPr/>
            <p:nvPr/>
          </p:nvSpPr>
          <p:spPr bwMode="auto">
            <a:xfrm>
              <a:off x="5684838" y="3559176"/>
              <a:ext cx="831850" cy="858838"/>
            </a:xfrm>
            <a:custGeom>
              <a:avLst/>
              <a:gdLst>
                <a:gd name="T0" fmla="*/ 46 w 92"/>
                <a:gd name="T1" fmla="*/ 8 h 95"/>
                <a:gd name="T2" fmla="*/ 0 w 92"/>
                <a:gd name="T3" fmla="*/ 0 h 95"/>
                <a:gd name="T4" fmla="*/ 1 w 92"/>
                <a:gd name="T5" fmla="*/ 1 h 95"/>
                <a:gd name="T6" fmla="*/ 16 w 92"/>
                <a:gd name="T7" fmla="*/ 81 h 95"/>
                <a:gd name="T8" fmla="*/ 21 w 92"/>
                <a:gd name="T9" fmla="*/ 88 h 95"/>
                <a:gd name="T10" fmla="*/ 46 w 92"/>
                <a:gd name="T11" fmla="*/ 94 h 95"/>
                <a:gd name="T12" fmla="*/ 71 w 92"/>
                <a:gd name="T13" fmla="*/ 88 h 95"/>
                <a:gd name="T14" fmla="*/ 76 w 92"/>
                <a:gd name="T15" fmla="*/ 81 h 95"/>
                <a:gd name="T16" fmla="*/ 91 w 92"/>
                <a:gd name="T17" fmla="*/ 1 h 95"/>
                <a:gd name="T18" fmla="*/ 92 w 92"/>
                <a:gd name="T19" fmla="*/ 0 h 95"/>
                <a:gd name="T20" fmla="*/ 46 w 92"/>
                <a:gd name="T21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5">
                  <a:moveTo>
                    <a:pt x="46" y="8"/>
                  </a:moveTo>
                  <a:cubicBezTo>
                    <a:pt x="23" y="8"/>
                    <a:pt x="3" y="2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4" y="8"/>
                    <a:pt x="8" y="60"/>
                    <a:pt x="16" y="81"/>
                  </a:cubicBezTo>
                  <a:cubicBezTo>
                    <a:pt x="17" y="84"/>
                    <a:pt x="19" y="87"/>
                    <a:pt x="21" y="88"/>
                  </a:cubicBezTo>
                  <a:cubicBezTo>
                    <a:pt x="26" y="91"/>
                    <a:pt x="35" y="95"/>
                    <a:pt x="46" y="94"/>
                  </a:cubicBezTo>
                  <a:cubicBezTo>
                    <a:pt x="57" y="95"/>
                    <a:pt x="66" y="91"/>
                    <a:pt x="71" y="88"/>
                  </a:cubicBezTo>
                  <a:cubicBezTo>
                    <a:pt x="73" y="87"/>
                    <a:pt x="75" y="84"/>
                    <a:pt x="76" y="81"/>
                  </a:cubicBezTo>
                  <a:cubicBezTo>
                    <a:pt x="84" y="60"/>
                    <a:pt x="88" y="8"/>
                    <a:pt x="91" y="1"/>
                  </a:cubicBezTo>
                  <a:cubicBezTo>
                    <a:pt x="92" y="1"/>
                    <a:pt x="92" y="0"/>
                    <a:pt x="92" y="0"/>
                  </a:cubicBezTo>
                  <a:cubicBezTo>
                    <a:pt x="89" y="2"/>
                    <a:pt x="69" y="8"/>
                    <a:pt x="46" y="8"/>
                  </a:cubicBezTo>
                  <a:close/>
                </a:path>
              </a:pathLst>
            </a:custGeom>
            <a:solidFill>
              <a:srgbClr val="1E1E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íšľiḑê">
              <a:extLst>
                <a:ext uri="{FF2B5EF4-FFF2-40B4-BE49-F238E27FC236}">
                  <a16:creationId xmlns:a16="http://schemas.microsoft.com/office/drawing/2014/main" id="{6164BEB4-773D-4C61-BA36-3E45C4FAE25E}"/>
                </a:ext>
              </a:extLst>
            </p:cNvPr>
            <p:cNvSpPr/>
            <p:nvPr/>
          </p:nvSpPr>
          <p:spPr bwMode="auto">
            <a:xfrm>
              <a:off x="5711825" y="3640138"/>
              <a:ext cx="777875" cy="207963"/>
            </a:xfrm>
            <a:custGeom>
              <a:avLst/>
              <a:gdLst>
                <a:gd name="T0" fmla="*/ 43 w 86"/>
                <a:gd name="T1" fmla="*/ 23 h 23"/>
                <a:gd name="T2" fmla="*/ 84 w 86"/>
                <a:gd name="T3" fmla="*/ 17 h 23"/>
                <a:gd name="T4" fmla="*/ 86 w 86"/>
                <a:gd name="T5" fmla="*/ 0 h 23"/>
                <a:gd name="T6" fmla="*/ 0 w 86"/>
                <a:gd name="T7" fmla="*/ 0 h 23"/>
                <a:gd name="T8" fmla="*/ 2 w 86"/>
                <a:gd name="T9" fmla="*/ 17 h 23"/>
                <a:gd name="T10" fmla="*/ 43 w 86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3">
                  <a:moveTo>
                    <a:pt x="43" y="23"/>
                  </a:moveTo>
                  <a:cubicBezTo>
                    <a:pt x="56" y="22"/>
                    <a:pt x="71" y="21"/>
                    <a:pt x="84" y="17"/>
                  </a:cubicBezTo>
                  <a:cubicBezTo>
                    <a:pt x="85" y="10"/>
                    <a:pt x="86" y="5"/>
                    <a:pt x="86" y="0"/>
                  </a:cubicBezTo>
                  <a:cubicBezTo>
                    <a:pt x="58" y="11"/>
                    <a:pt x="28" y="11"/>
                    <a:pt x="0" y="0"/>
                  </a:cubicBezTo>
                  <a:cubicBezTo>
                    <a:pt x="0" y="5"/>
                    <a:pt x="1" y="10"/>
                    <a:pt x="2" y="17"/>
                  </a:cubicBezTo>
                  <a:cubicBezTo>
                    <a:pt x="15" y="21"/>
                    <a:pt x="30" y="22"/>
                    <a:pt x="43" y="23"/>
                  </a:cubicBezTo>
                  <a:close/>
                </a:path>
              </a:pathLst>
            </a:custGeom>
            <a:solidFill>
              <a:srgbClr val="110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íṡļiďê">
              <a:extLst>
                <a:ext uri="{FF2B5EF4-FFF2-40B4-BE49-F238E27FC236}">
                  <a16:creationId xmlns:a16="http://schemas.microsoft.com/office/drawing/2014/main" id="{41492302-0E18-452B-85A2-C46998D904E6}"/>
                </a:ext>
              </a:extLst>
            </p:cNvPr>
            <p:cNvSpPr/>
            <p:nvPr/>
          </p:nvSpPr>
          <p:spPr bwMode="auto">
            <a:xfrm>
              <a:off x="5748338" y="3902076"/>
              <a:ext cx="704850" cy="190500"/>
            </a:xfrm>
            <a:custGeom>
              <a:avLst/>
              <a:gdLst>
                <a:gd name="T0" fmla="*/ 39 w 78"/>
                <a:gd name="T1" fmla="*/ 21 h 21"/>
                <a:gd name="T2" fmla="*/ 76 w 78"/>
                <a:gd name="T3" fmla="*/ 16 h 21"/>
                <a:gd name="T4" fmla="*/ 78 w 78"/>
                <a:gd name="T5" fmla="*/ 0 h 21"/>
                <a:gd name="T6" fmla="*/ 0 w 78"/>
                <a:gd name="T7" fmla="*/ 0 h 21"/>
                <a:gd name="T8" fmla="*/ 2 w 78"/>
                <a:gd name="T9" fmla="*/ 16 h 21"/>
                <a:gd name="T10" fmla="*/ 39 w 78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21">
                  <a:moveTo>
                    <a:pt x="39" y="21"/>
                  </a:moveTo>
                  <a:cubicBezTo>
                    <a:pt x="51" y="20"/>
                    <a:pt x="64" y="19"/>
                    <a:pt x="76" y="16"/>
                  </a:cubicBezTo>
                  <a:cubicBezTo>
                    <a:pt x="77" y="11"/>
                    <a:pt x="78" y="5"/>
                    <a:pt x="78" y="0"/>
                  </a:cubicBezTo>
                  <a:cubicBezTo>
                    <a:pt x="53" y="9"/>
                    <a:pt x="25" y="9"/>
                    <a:pt x="0" y="0"/>
                  </a:cubicBezTo>
                  <a:cubicBezTo>
                    <a:pt x="0" y="5"/>
                    <a:pt x="1" y="11"/>
                    <a:pt x="2" y="16"/>
                  </a:cubicBezTo>
                  <a:cubicBezTo>
                    <a:pt x="14" y="19"/>
                    <a:pt x="27" y="20"/>
                    <a:pt x="39" y="21"/>
                  </a:cubicBezTo>
                  <a:close/>
                </a:path>
              </a:pathLst>
            </a:custGeom>
            <a:solidFill>
              <a:srgbClr val="110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îšḻiḋé">
              <a:extLst>
                <a:ext uri="{FF2B5EF4-FFF2-40B4-BE49-F238E27FC236}">
                  <a16:creationId xmlns:a16="http://schemas.microsoft.com/office/drawing/2014/main" id="{64FEF477-6A7E-461C-9F0D-F822D55E446F}"/>
                </a:ext>
              </a:extLst>
            </p:cNvPr>
            <p:cNvSpPr/>
            <p:nvPr/>
          </p:nvSpPr>
          <p:spPr bwMode="auto">
            <a:xfrm>
              <a:off x="5792788" y="4164013"/>
              <a:ext cx="615950" cy="171450"/>
            </a:xfrm>
            <a:custGeom>
              <a:avLst/>
              <a:gdLst>
                <a:gd name="T0" fmla="*/ 0 w 68"/>
                <a:gd name="T1" fmla="*/ 0 h 19"/>
                <a:gd name="T2" fmla="*/ 4 w 68"/>
                <a:gd name="T3" fmla="*/ 14 h 19"/>
                <a:gd name="T4" fmla="*/ 5 w 68"/>
                <a:gd name="T5" fmla="*/ 16 h 19"/>
                <a:gd name="T6" fmla="*/ 34 w 68"/>
                <a:gd name="T7" fmla="*/ 19 h 19"/>
                <a:gd name="T8" fmla="*/ 63 w 68"/>
                <a:gd name="T9" fmla="*/ 16 h 19"/>
                <a:gd name="T10" fmla="*/ 64 w 68"/>
                <a:gd name="T11" fmla="*/ 14 h 19"/>
                <a:gd name="T12" fmla="*/ 68 w 68"/>
                <a:gd name="T13" fmla="*/ 0 h 19"/>
                <a:gd name="T14" fmla="*/ 0 w 68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9">
                  <a:moveTo>
                    <a:pt x="0" y="0"/>
                  </a:moveTo>
                  <a:cubicBezTo>
                    <a:pt x="1" y="5"/>
                    <a:pt x="2" y="10"/>
                    <a:pt x="4" y="14"/>
                  </a:cubicBezTo>
                  <a:cubicBezTo>
                    <a:pt x="4" y="14"/>
                    <a:pt x="4" y="15"/>
                    <a:pt x="5" y="16"/>
                  </a:cubicBezTo>
                  <a:cubicBezTo>
                    <a:pt x="14" y="18"/>
                    <a:pt x="25" y="18"/>
                    <a:pt x="34" y="19"/>
                  </a:cubicBezTo>
                  <a:cubicBezTo>
                    <a:pt x="43" y="18"/>
                    <a:pt x="54" y="18"/>
                    <a:pt x="63" y="16"/>
                  </a:cubicBezTo>
                  <a:cubicBezTo>
                    <a:pt x="64" y="15"/>
                    <a:pt x="64" y="14"/>
                    <a:pt x="64" y="14"/>
                  </a:cubicBezTo>
                  <a:cubicBezTo>
                    <a:pt x="66" y="10"/>
                    <a:pt x="67" y="5"/>
                    <a:pt x="68" y="0"/>
                  </a:cubicBezTo>
                  <a:cubicBezTo>
                    <a:pt x="46" y="6"/>
                    <a:pt x="22" y="6"/>
                    <a:pt x="0" y="0"/>
                  </a:cubicBezTo>
                  <a:close/>
                </a:path>
              </a:pathLst>
            </a:custGeom>
            <a:solidFill>
              <a:srgbClr val="110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î$ľíďe">
              <a:extLst>
                <a:ext uri="{FF2B5EF4-FFF2-40B4-BE49-F238E27FC236}">
                  <a16:creationId xmlns:a16="http://schemas.microsoft.com/office/drawing/2014/main" id="{06DA1313-C32D-407B-9805-AAEDA05C60A9}"/>
                </a:ext>
              </a:extLst>
            </p:cNvPr>
            <p:cNvSpPr/>
            <p:nvPr/>
          </p:nvSpPr>
          <p:spPr bwMode="auto">
            <a:xfrm>
              <a:off x="4572000" y="3848101"/>
              <a:ext cx="723900" cy="460375"/>
            </a:xfrm>
            <a:custGeom>
              <a:avLst/>
              <a:gdLst>
                <a:gd name="T0" fmla="*/ 456 w 456"/>
                <a:gd name="T1" fmla="*/ 0 h 290"/>
                <a:gd name="T2" fmla="*/ 290 w 456"/>
                <a:gd name="T3" fmla="*/ 0 h 290"/>
                <a:gd name="T4" fmla="*/ 0 w 456"/>
                <a:gd name="T5" fmla="*/ 290 h 290"/>
                <a:gd name="T6" fmla="*/ 188 w 456"/>
                <a:gd name="T7" fmla="*/ 290 h 290"/>
                <a:gd name="T8" fmla="*/ 456 w 456"/>
                <a:gd name="T9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290">
                  <a:moveTo>
                    <a:pt x="456" y="0"/>
                  </a:moveTo>
                  <a:lnTo>
                    <a:pt x="290" y="0"/>
                  </a:lnTo>
                  <a:lnTo>
                    <a:pt x="0" y="290"/>
                  </a:lnTo>
                  <a:lnTo>
                    <a:pt x="188" y="29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110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íṥļîḍê">
              <a:extLst>
                <a:ext uri="{FF2B5EF4-FFF2-40B4-BE49-F238E27FC236}">
                  <a16:creationId xmlns:a16="http://schemas.microsoft.com/office/drawing/2014/main" id="{2EEF236E-F997-4796-9BCC-D6107CEE1607}"/>
                </a:ext>
              </a:extLst>
            </p:cNvPr>
            <p:cNvSpPr/>
            <p:nvPr/>
          </p:nvSpPr>
          <p:spPr bwMode="auto">
            <a:xfrm>
              <a:off x="6915150" y="3848101"/>
              <a:ext cx="723900" cy="460375"/>
            </a:xfrm>
            <a:custGeom>
              <a:avLst/>
              <a:gdLst>
                <a:gd name="T0" fmla="*/ 0 w 456"/>
                <a:gd name="T1" fmla="*/ 0 h 290"/>
                <a:gd name="T2" fmla="*/ 165 w 456"/>
                <a:gd name="T3" fmla="*/ 0 h 290"/>
                <a:gd name="T4" fmla="*/ 456 w 456"/>
                <a:gd name="T5" fmla="*/ 290 h 290"/>
                <a:gd name="T6" fmla="*/ 268 w 456"/>
                <a:gd name="T7" fmla="*/ 290 h 290"/>
                <a:gd name="T8" fmla="*/ 0 w 456"/>
                <a:gd name="T9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290">
                  <a:moveTo>
                    <a:pt x="0" y="0"/>
                  </a:moveTo>
                  <a:lnTo>
                    <a:pt x="165" y="0"/>
                  </a:lnTo>
                  <a:lnTo>
                    <a:pt x="456" y="290"/>
                  </a:lnTo>
                  <a:lnTo>
                    <a:pt x="268" y="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0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ïṥ1îdê">
              <a:extLst>
                <a:ext uri="{FF2B5EF4-FFF2-40B4-BE49-F238E27FC236}">
                  <a16:creationId xmlns:a16="http://schemas.microsoft.com/office/drawing/2014/main" id="{34C097BD-EF9D-4E42-A9A9-246E1B65549C}"/>
                </a:ext>
              </a:extLst>
            </p:cNvPr>
            <p:cNvSpPr/>
            <p:nvPr/>
          </p:nvSpPr>
          <p:spPr bwMode="auto">
            <a:xfrm>
              <a:off x="5149850" y="3848101"/>
              <a:ext cx="1909763" cy="1598613"/>
            </a:xfrm>
            <a:prstGeom prst="rect">
              <a:avLst/>
            </a:prstGeom>
            <a:solidFill>
              <a:srgbClr val="FFD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ï$lïḋe">
              <a:extLst>
                <a:ext uri="{FF2B5EF4-FFF2-40B4-BE49-F238E27FC236}">
                  <a16:creationId xmlns:a16="http://schemas.microsoft.com/office/drawing/2014/main" id="{122A2506-E0FC-4AC0-BC1B-9D33878C5E63}"/>
                </a:ext>
              </a:extLst>
            </p:cNvPr>
            <p:cNvSpPr/>
            <p:nvPr/>
          </p:nvSpPr>
          <p:spPr bwMode="auto">
            <a:xfrm>
              <a:off x="5386388" y="4452938"/>
              <a:ext cx="125413" cy="3794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ïṡḷïḑê">
              <a:extLst>
                <a:ext uri="{FF2B5EF4-FFF2-40B4-BE49-F238E27FC236}">
                  <a16:creationId xmlns:a16="http://schemas.microsoft.com/office/drawing/2014/main" id="{DF64E699-C0A3-45AC-BCC3-62728072744D}"/>
                </a:ext>
              </a:extLst>
            </p:cNvPr>
            <p:cNvSpPr/>
            <p:nvPr/>
          </p:nvSpPr>
          <p:spPr bwMode="auto">
            <a:xfrm>
              <a:off x="5602288" y="4452938"/>
              <a:ext cx="361950" cy="379413"/>
            </a:xfrm>
            <a:custGeom>
              <a:avLst/>
              <a:gdLst>
                <a:gd name="T0" fmla="*/ 18 w 40"/>
                <a:gd name="T1" fmla="*/ 0 h 42"/>
                <a:gd name="T2" fmla="*/ 40 w 40"/>
                <a:gd name="T3" fmla="*/ 21 h 42"/>
                <a:gd name="T4" fmla="*/ 18 w 40"/>
                <a:gd name="T5" fmla="*/ 42 h 42"/>
                <a:gd name="T6" fmla="*/ 0 w 40"/>
                <a:gd name="T7" fmla="*/ 42 h 42"/>
                <a:gd name="T8" fmla="*/ 0 w 40"/>
                <a:gd name="T9" fmla="*/ 0 h 42"/>
                <a:gd name="T10" fmla="*/ 18 w 40"/>
                <a:gd name="T11" fmla="*/ 0 h 42"/>
                <a:gd name="T12" fmla="*/ 13 w 40"/>
                <a:gd name="T13" fmla="*/ 10 h 42"/>
                <a:gd name="T14" fmla="*/ 13 w 40"/>
                <a:gd name="T15" fmla="*/ 32 h 42"/>
                <a:gd name="T16" fmla="*/ 18 w 40"/>
                <a:gd name="T17" fmla="*/ 32 h 42"/>
                <a:gd name="T18" fmla="*/ 26 w 40"/>
                <a:gd name="T19" fmla="*/ 23 h 42"/>
                <a:gd name="T20" fmla="*/ 26 w 40"/>
                <a:gd name="T21" fmla="*/ 19 h 42"/>
                <a:gd name="T22" fmla="*/ 18 w 40"/>
                <a:gd name="T23" fmla="*/ 10 h 42"/>
                <a:gd name="T24" fmla="*/ 13 w 40"/>
                <a:gd name="T25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2">
                  <a:moveTo>
                    <a:pt x="18" y="0"/>
                  </a:moveTo>
                  <a:cubicBezTo>
                    <a:pt x="33" y="0"/>
                    <a:pt x="40" y="6"/>
                    <a:pt x="40" y="21"/>
                  </a:cubicBezTo>
                  <a:cubicBezTo>
                    <a:pt x="40" y="35"/>
                    <a:pt x="33" y="42"/>
                    <a:pt x="1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" y="0"/>
                  </a:lnTo>
                  <a:close/>
                  <a:moveTo>
                    <a:pt x="13" y="10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4" y="32"/>
                    <a:pt x="26" y="28"/>
                    <a:pt x="26" y="23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13"/>
                    <a:pt x="24" y="10"/>
                    <a:pt x="18" y="10"/>
                  </a:cubicBezTo>
                  <a:lnTo>
                    <a:pt x="13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íŝḻïḑê">
              <a:extLst>
                <a:ext uri="{FF2B5EF4-FFF2-40B4-BE49-F238E27FC236}">
                  <a16:creationId xmlns:a16="http://schemas.microsoft.com/office/drawing/2014/main" id="{BD8A489A-3F40-4A27-A89B-724B85394416}"/>
                </a:ext>
              </a:extLst>
            </p:cNvPr>
            <p:cNvSpPr/>
            <p:nvPr/>
          </p:nvSpPr>
          <p:spPr bwMode="auto">
            <a:xfrm>
              <a:off x="6037263" y="4452938"/>
              <a:ext cx="334963" cy="379413"/>
            </a:xfrm>
            <a:custGeom>
              <a:avLst/>
              <a:gdLst>
                <a:gd name="T0" fmla="*/ 0 w 211"/>
                <a:gd name="T1" fmla="*/ 239 h 239"/>
                <a:gd name="T2" fmla="*/ 0 w 211"/>
                <a:gd name="T3" fmla="*/ 0 h 239"/>
                <a:gd name="T4" fmla="*/ 205 w 211"/>
                <a:gd name="T5" fmla="*/ 0 h 239"/>
                <a:gd name="T6" fmla="*/ 205 w 211"/>
                <a:gd name="T7" fmla="*/ 57 h 239"/>
                <a:gd name="T8" fmla="*/ 74 w 211"/>
                <a:gd name="T9" fmla="*/ 57 h 239"/>
                <a:gd name="T10" fmla="*/ 74 w 211"/>
                <a:gd name="T11" fmla="*/ 91 h 239"/>
                <a:gd name="T12" fmla="*/ 188 w 211"/>
                <a:gd name="T13" fmla="*/ 91 h 239"/>
                <a:gd name="T14" fmla="*/ 188 w 211"/>
                <a:gd name="T15" fmla="*/ 142 h 239"/>
                <a:gd name="T16" fmla="*/ 74 w 211"/>
                <a:gd name="T17" fmla="*/ 142 h 239"/>
                <a:gd name="T18" fmla="*/ 74 w 211"/>
                <a:gd name="T19" fmla="*/ 182 h 239"/>
                <a:gd name="T20" fmla="*/ 211 w 211"/>
                <a:gd name="T21" fmla="*/ 182 h 239"/>
                <a:gd name="T22" fmla="*/ 211 w 211"/>
                <a:gd name="T23" fmla="*/ 239 h 239"/>
                <a:gd name="T24" fmla="*/ 0 w 211"/>
                <a:gd name="T25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1" h="239">
                  <a:moveTo>
                    <a:pt x="0" y="239"/>
                  </a:moveTo>
                  <a:lnTo>
                    <a:pt x="0" y="0"/>
                  </a:lnTo>
                  <a:lnTo>
                    <a:pt x="205" y="0"/>
                  </a:lnTo>
                  <a:lnTo>
                    <a:pt x="205" y="57"/>
                  </a:lnTo>
                  <a:lnTo>
                    <a:pt x="74" y="57"/>
                  </a:lnTo>
                  <a:lnTo>
                    <a:pt x="74" y="91"/>
                  </a:lnTo>
                  <a:lnTo>
                    <a:pt x="188" y="91"/>
                  </a:lnTo>
                  <a:lnTo>
                    <a:pt x="188" y="142"/>
                  </a:lnTo>
                  <a:lnTo>
                    <a:pt x="74" y="142"/>
                  </a:lnTo>
                  <a:lnTo>
                    <a:pt x="74" y="182"/>
                  </a:lnTo>
                  <a:lnTo>
                    <a:pt x="211" y="182"/>
                  </a:lnTo>
                  <a:lnTo>
                    <a:pt x="211" y="239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išḻíḓe">
              <a:extLst>
                <a:ext uri="{FF2B5EF4-FFF2-40B4-BE49-F238E27FC236}">
                  <a16:creationId xmlns:a16="http://schemas.microsoft.com/office/drawing/2014/main" id="{05918D42-BF29-46DB-BE61-B01151EFB905}"/>
                </a:ext>
              </a:extLst>
            </p:cNvPr>
            <p:cNvSpPr/>
            <p:nvPr/>
          </p:nvSpPr>
          <p:spPr bwMode="auto">
            <a:xfrm>
              <a:off x="6399213" y="4452938"/>
              <a:ext cx="425450" cy="379413"/>
            </a:xfrm>
            <a:custGeom>
              <a:avLst/>
              <a:gdLst>
                <a:gd name="T0" fmla="*/ 268 w 268"/>
                <a:gd name="T1" fmla="*/ 239 h 239"/>
                <a:gd name="T2" fmla="*/ 182 w 268"/>
                <a:gd name="T3" fmla="*/ 239 h 239"/>
                <a:gd name="T4" fmla="*/ 177 w 268"/>
                <a:gd name="T5" fmla="*/ 205 h 239"/>
                <a:gd name="T6" fmla="*/ 91 w 268"/>
                <a:gd name="T7" fmla="*/ 205 h 239"/>
                <a:gd name="T8" fmla="*/ 80 w 268"/>
                <a:gd name="T9" fmla="*/ 239 h 239"/>
                <a:gd name="T10" fmla="*/ 0 w 268"/>
                <a:gd name="T11" fmla="*/ 239 h 239"/>
                <a:gd name="T12" fmla="*/ 86 w 268"/>
                <a:gd name="T13" fmla="*/ 0 h 239"/>
                <a:gd name="T14" fmla="*/ 177 w 268"/>
                <a:gd name="T15" fmla="*/ 0 h 239"/>
                <a:gd name="T16" fmla="*/ 268 w 268"/>
                <a:gd name="T17" fmla="*/ 239 h 239"/>
                <a:gd name="T18" fmla="*/ 131 w 268"/>
                <a:gd name="T19" fmla="*/ 63 h 239"/>
                <a:gd name="T20" fmla="*/ 108 w 268"/>
                <a:gd name="T21" fmla="*/ 154 h 239"/>
                <a:gd name="T22" fmla="*/ 160 w 268"/>
                <a:gd name="T23" fmla="*/ 154 h 239"/>
                <a:gd name="T24" fmla="*/ 131 w 268"/>
                <a:gd name="T25" fmla="*/ 63 h 239"/>
                <a:gd name="T26" fmla="*/ 131 w 268"/>
                <a:gd name="T27" fmla="*/ 6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8" h="239">
                  <a:moveTo>
                    <a:pt x="268" y="239"/>
                  </a:moveTo>
                  <a:lnTo>
                    <a:pt x="182" y="239"/>
                  </a:lnTo>
                  <a:lnTo>
                    <a:pt x="177" y="205"/>
                  </a:lnTo>
                  <a:lnTo>
                    <a:pt x="91" y="205"/>
                  </a:lnTo>
                  <a:lnTo>
                    <a:pt x="80" y="239"/>
                  </a:lnTo>
                  <a:lnTo>
                    <a:pt x="0" y="239"/>
                  </a:lnTo>
                  <a:lnTo>
                    <a:pt x="86" y="0"/>
                  </a:lnTo>
                  <a:lnTo>
                    <a:pt x="177" y="0"/>
                  </a:lnTo>
                  <a:lnTo>
                    <a:pt x="268" y="239"/>
                  </a:lnTo>
                  <a:close/>
                  <a:moveTo>
                    <a:pt x="131" y="63"/>
                  </a:moveTo>
                  <a:lnTo>
                    <a:pt x="108" y="154"/>
                  </a:lnTo>
                  <a:lnTo>
                    <a:pt x="160" y="154"/>
                  </a:lnTo>
                  <a:lnTo>
                    <a:pt x="131" y="63"/>
                  </a:lnTo>
                  <a:lnTo>
                    <a:pt x="131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85F32C10-7017-4563-BE7E-1132B2DFADB8}"/>
              </a:ext>
            </a:extLst>
          </p:cNvPr>
          <p:cNvSpPr/>
          <p:nvPr/>
        </p:nvSpPr>
        <p:spPr>
          <a:xfrm>
            <a:off x="3087208" y="1843590"/>
            <a:ext cx="5916174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800" dirty="0"/>
              <a:t>Key:    frequency</a:t>
            </a:r>
          </a:p>
          <a:p>
            <a:r>
              <a:rPr lang="en-US" altLang="zh-CN" sz="2800" dirty="0">
                <a:ln w="0"/>
              </a:rPr>
              <a:t>Order: descending</a:t>
            </a:r>
            <a:endParaRPr lang="en-US" altLang="zh-CN" sz="2800" dirty="0"/>
          </a:p>
          <a:p>
            <a:r>
              <a:rPr lang="en-US" altLang="zh-CN" sz="2800" dirty="0">
                <a:ln w="0"/>
              </a:rPr>
              <a:t>Value: </a:t>
            </a:r>
            <a:r>
              <a:rPr lang="zh-CN" altLang="zh-CN" sz="2800" dirty="0">
                <a:ln w="0"/>
                <a:solidFill>
                  <a:srgbClr val="FF0000"/>
                </a:solidFill>
              </a:rPr>
              <a:t>ConcurrentSkipList</a:t>
            </a:r>
            <a:r>
              <a:rPr lang="en-US" altLang="zh-CN" sz="2800" dirty="0">
                <a:ln w="0"/>
                <a:solidFill>
                  <a:srgbClr val="FF0000"/>
                </a:solidFill>
              </a:rPr>
              <a:t>&lt;words&gt;</a:t>
            </a:r>
          </a:p>
        </p:txBody>
      </p:sp>
      <p:grpSp>
        <p:nvGrpSpPr>
          <p:cNvPr id="24" name="539a1907-2dd6-4868-b062-4a2e1ee0056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7381794-C7DE-484F-B372-885B796ED7F2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4343751" y="3626975"/>
            <a:ext cx="1378090" cy="1825328"/>
            <a:chOff x="4572000" y="1384301"/>
            <a:chExt cx="3067050" cy="4062413"/>
          </a:xfrm>
        </p:grpSpPr>
        <p:sp>
          <p:nvSpPr>
            <p:cNvPr id="25" name="ïṡ1idè">
              <a:extLst>
                <a:ext uri="{FF2B5EF4-FFF2-40B4-BE49-F238E27FC236}">
                  <a16:creationId xmlns:a16="http://schemas.microsoft.com/office/drawing/2014/main" id="{59DCCA07-AEA2-440E-A100-9850453F8A96}"/>
                </a:ext>
              </a:extLst>
            </p:cNvPr>
            <p:cNvSpPr/>
            <p:nvPr/>
          </p:nvSpPr>
          <p:spPr bwMode="auto">
            <a:xfrm>
              <a:off x="4870450" y="1384301"/>
              <a:ext cx="2360613" cy="2255838"/>
            </a:xfrm>
            <a:custGeom>
              <a:avLst/>
              <a:gdLst>
                <a:gd name="T0" fmla="*/ 72 w 261"/>
                <a:gd name="T1" fmla="*/ 221 h 250"/>
                <a:gd name="T2" fmla="*/ 83 w 261"/>
                <a:gd name="T3" fmla="*/ 235 h 250"/>
                <a:gd name="T4" fmla="*/ 86 w 261"/>
                <a:gd name="T5" fmla="*/ 250 h 250"/>
                <a:gd name="T6" fmla="*/ 169 w 261"/>
                <a:gd name="T7" fmla="*/ 250 h 250"/>
                <a:gd name="T8" fmla="*/ 172 w 261"/>
                <a:gd name="T9" fmla="*/ 235 h 250"/>
                <a:gd name="T10" fmla="*/ 240 w 261"/>
                <a:gd name="T11" fmla="*/ 99 h 250"/>
                <a:gd name="T12" fmla="*/ 140 w 261"/>
                <a:gd name="T13" fmla="*/ 3 h 250"/>
                <a:gd name="T14" fmla="*/ 12 w 261"/>
                <a:gd name="T15" fmla="*/ 102 h 250"/>
                <a:gd name="T16" fmla="*/ 72 w 261"/>
                <a:gd name="T17" fmla="*/ 22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250">
                  <a:moveTo>
                    <a:pt x="72" y="221"/>
                  </a:moveTo>
                  <a:cubicBezTo>
                    <a:pt x="72" y="221"/>
                    <a:pt x="79" y="227"/>
                    <a:pt x="83" y="235"/>
                  </a:cubicBezTo>
                  <a:cubicBezTo>
                    <a:pt x="84" y="237"/>
                    <a:pt x="85" y="243"/>
                    <a:pt x="86" y="250"/>
                  </a:cubicBezTo>
                  <a:cubicBezTo>
                    <a:pt x="169" y="250"/>
                    <a:pt x="169" y="250"/>
                    <a:pt x="169" y="250"/>
                  </a:cubicBezTo>
                  <a:cubicBezTo>
                    <a:pt x="169" y="243"/>
                    <a:pt x="170" y="237"/>
                    <a:pt x="172" y="235"/>
                  </a:cubicBezTo>
                  <a:cubicBezTo>
                    <a:pt x="179" y="230"/>
                    <a:pt x="261" y="178"/>
                    <a:pt x="240" y="99"/>
                  </a:cubicBezTo>
                  <a:cubicBezTo>
                    <a:pt x="218" y="21"/>
                    <a:pt x="165" y="6"/>
                    <a:pt x="140" y="3"/>
                  </a:cubicBezTo>
                  <a:cubicBezTo>
                    <a:pt x="116" y="0"/>
                    <a:pt x="27" y="18"/>
                    <a:pt x="12" y="102"/>
                  </a:cubicBezTo>
                  <a:cubicBezTo>
                    <a:pt x="0" y="170"/>
                    <a:pt x="61" y="207"/>
                    <a:pt x="72" y="221"/>
                  </a:cubicBezTo>
                  <a:close/>
                </a:path>
              </a:pathLst>
            </a:custGeom>
            <a:solidFill>
              <a:srgbClr val="FFD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î$líḑe">
              <a:extLst>
                <a:ext uri="{FF2B5EF4-FFF2-40B4-BE49-F238E27FC236}">
                  <a16:creationId xmlns:a16="http://schemas.microsoft.com/office/drawing/2014/main" id="{44E04058-86DF-4C47-8E77-D842D54748B4}"/>
                </a:ext>
              </a:extLst>
            </p:cNvPr>
            <p:cNvSpPr/>
            <p:nvPr/>
          </p:nvSpPr>
          <p:spPr bwMode="auto">
            <a:xfrm>
              <a:off x="5594350" y="2540001"/>
              <a:ext cx="479425" cy="1244600"/>
            </a:xfrm>
            <a:custGeom>
              <a:avLst/>
              <a:gdLst>
                <a:gd name="T0" fmla="*/ 38 w 53"/>
                <a:gd name="T1" fmla="*/ 135 h 138"/>
                <a:gd name="T2" fmla="*/ 34 w 53"/>
                <a:gd name="T3" fmla="*/ 62 h 138"/>
                <a:gd name="T4" fmla="*/ 4 w 53"/>
                <a:gd name="T5" fmla="*/ 15 h 138"/>
                <a:gd name="T6" fmla="*/ 14 w 53"/>
                <a:gd name="T7" fmla="*/ 10 h 138"/>
                <a:gd name="T8" fmla="*/ 44 w 53"/>
                <a:gd name="T9" fmla="*/ 59 h 138"/>
                <a:gd name="T10" fmla="*/ 53 w 53"/>
                <a:gd name="T11" fmla="*/ 138 h 138"/>
                <a:gd name="T12" fmla="*/ 38 w 53"/>
                <a:gd name="T13" fmla="*/ 13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138">
                  <a:moveTo>
                    <a:pt x="38" y="135"/>
                  </a:moveTo>
                  <a:cubicBezTo>
                    <a:pt x="38" y="135"/>
                    <a:pt x="38" y="71"/>
                    <a:pt x="34" y="62"/>
                  </a:cubicBezTo>
                  <a:cubicBezTo>
                    <a:pt x="29" y="53"/>
                    <a:pt x="8" y="21"/>
                    <a:pt x="4" y="15"/>
                  </a:cubicBezTo>
                  <a:cubicBezTo>
                    <a:pt x="0" y="8"/>
                    <a:pt x="8" y="0"/>
                    <a:pt x="14" y="10"/>
                  </a:cubicBezTo>
                  <a:cubicBezTo>
                    <a:pt x="18" y="18"/>
                    <a:pt x="39" y="47"/>
                    <a:pt x="44" y="59"/>
                  </a:cubicBezTo>
                  <a:cubicBezTo>
                    <a:pt x="49" y="71"/>
                    <a:pt x="53" y="138"/>
                    <a:pt x="53" y="138"/>
                  </a:cubicBezTo>
                  <a:lnTo>
                    <a:pt x="38" y="135"/>
                  </a:lnTo>
                  <a:close/>
                </a:path>
              </a:pathLst>
            </a:custGeom>
            <a:solidFill>
              <a:srgbClr val="0186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íšḻîḍè">
              <a:extLst>
                <a:ext uri="{FF2B5EF4-FFF2-40B4-BE49-F238E27FC236}">
                  <a16:creationId xmlns:a16="http://schemas.microsoft.com/office/drawing/2014/main" id="{80803DA3-2051-41A5-8A0A-C8F1C30272CE}"/>
                </a:ext>
              </a:extLst>
            </p:cNvPr>
            <p:cNvSpPr/>
            <p:nvPr/>
          </p:nvSpPr>
          <p:spPr bwMode="auto">
            <a:xfrm>
              <a:off x="6127750" y="2540001"/>
              <a:ext cx="479425" cy="1244600"/>
            </a:xfrm>
            <a:custGeom>
              <a:avLst/>
              <a:gdLst>
                <a:gd name="T0" fmla="*/ 15 w 53"/>
                <a:gd name="T1" fmla="*/ 135 h 138"/>
                <a:gd name="T2" fmla="*/ 19 w 53"/>
                <a:gd name="T3" fmla="*/ 62 h 138"/>
                <a:gd name="T4" fmla="*/ 49 w 53"/>
                <a:gd name="T5" fmla="*/ 15 h 138"/>
                <a:gd name="T6" fmla="*/ 40 w 53"/>
                <a:gd name="T7" fmla="*/ 10 h 138"/>
                <a:gd name="T8" fmla="*/ 9 w 53"/>
                <a:gd name="T9" fmla="*/ 59 h 138"/>
                <a:gd name="T10" fmla="*/ 0 w 53"/>
                <a:gd name="T11" fmla="*/ 138 h 138"/>
                <a:gd name="T12" fmla="*/ 15 w 53"/>
                <a:gd name="T13" fmla="*/ 13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138">
                  <a:moveTo>
                    <a:pt x="15" y="135"/>
                  </a:moveTo>
                  <a:cubicBezTo>
                    <a:pt x="15" y="135"/>
                    <a:pt x="15" y="71"/>
                    <a:pt x="19" y="62"/>
                  </a:cubicBezTo>
                  <a:cubicBezTo>
                    <a:pt x="24" y="53"/>
                    <a:pt x="45" y="21"/>
                    <a:pt x="49" y="15"/>
                  </a:cubicBezTo>
                  <a:cubicBezTo>
                    <a:pt x="53" y="8"/>
                    <a:pt x="45" y="0"/>
                    <a:pt x="40" y="10"/>
                  </a:cubicBezTo>
                  <a:cubicBezTo>
                    <a:pt x="35" y="18"/>
                    <a:pt x="14" y="47"/>
                    <a:pt x="9" y="59"/>
                  </a:cubicBezTo>
                  <a:cubicBezTo>
                    <a:pt x="4" y="71"/>
                    <a:pt x="0" y="138"/>
                    <a:pt x="0" y="138"/>
                  </a:cubicBezTo>
                  <a:lnTo>
                    <a:pt x="15" y="135"/>
                  </a:lnTo>
                  <a:close/>
                </a:path>
              </a:pathLst>
            </a:custGeom>
            <a:solidFill>
              <a:srgbClr val="0186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íŝḻiḓè">
              <a:extLst>
                <a:ext uri="{FF2B5EF4-FFF2-40B4-BE49-F238E27FC236}">
                  <a16:creationId xmlns:a16="http://schemas.microsoft.com/office/drawing/2014/main" id="{3A8DDBFD-FE2A-4D21-8955-707B0AA54E79}"/>
                </a:ext>
              </a:extLst>
            </p:cNvPr>
            <p:cNvSpPr/>
            <p:nvPr/>
          </p:nvSpPr>
          <p:spPr bwMode="auto">
            <a:xfrm>
              <a:off x="5684838" y="2368551"/>
              <a:ext cx="850900" cy="350838"/>
            </a:xfrm>
            <a:custGeom>
              <a:avLst/>
              <a:gdLst>
                <a:gd name="T0" fmla="*/ 94 w 94"/>
                <a:gd name="T1" fmla="*/ 31 h 39"/>
                <a:gd name="T2" fmla="*/ 60 w 94"/>
                <a:gd name="T3" fmla="*/ 33 h 39"/>
                <a:gd name="T4" fmla="*/ 60 w 94"/>
                <a:gd name="T5" fmla="*/ 33 h 39"/>
                <a:gd name="T6" fmla="*/ 29 w 94"/>
                <a:gd name="T7" fmla="*/ 30 h 39"/>
                <a:gd name="T8" fmla="*/ 0 w 94"/>
                <a:gd name="T9" fmla="*/ 35 h 39"/>
                <a:gd name="T10" fmla="*/ 0 w 94"/>
                <a:gd name="T11" fmla="*/ 29 h 39"/>
                <a:gd name="T12" fmla="*/ 24 w 94"/>
                <a:gd name="T13" fmla="*/ 26 h 39"/>
                <a:gd name="T14" fmla="*/ 21 w 94"/>
                <a:gd name="T15" fmla="*/ 6 h 39"/>
                <a:gd name="T16" fmla="*/ 37 w 94"/>
                <a:gd name="T17" fmla="*/ 4 h 39"/>
                <a:gd name="T18" fmla="*/ 40 w 94"/>
                <a:gd name="T19" fmla="*/ 23 h 39"/>
                <a:gd name="T20" fmla="*/ 36 w 94"/>
                <a:gd name="T21" fmla="*/ 27 h 39"/>
                <a:gd name="T22" fmla="*/ 54 w 94"/>
                <a:gd name="T23" fmla="*/ 30 h 39"/>
                <a:gd name="T24" fmla="*/ 49 w 94"/>
                <a:gd name="T25" fmla="*/ 26 h 39"/>
                <a:gd name="T26" fmla="*/ 49 w 94"/>
                <a:gd name="T27" fmla="*/ 12 h 39"/>
                <a:gd name="T28" fmla="*/ 61 w 94"/>
                <a:gd name="T29" fmla="*/ 7 h 39"/>
                <a:gd name="T30" fmla="*/ 69 w 94"/>
                <a:gd name="T31" fmla="*/ 15 h 39"/>
                <a:gd name="T32" fmla="*/ 65 w 94"/>
                <a:gd name="T33" fmla="*/ 28 h 39"/>
                <a:gd name="T34" fmla="*/ 92 w 94"/>
                <a:gd name="T35" fmla="*/ 26 h 39"/>
                <a:gd name="T36" fmla="*/ 94 w 94"/>
                <a:gd name="T37" fmla="*/ 31 h 39"/>
                <a:gd name="T38" fmla="*/ 56 w 94"/>
                <a:gd name="T39" fmla="*/ 13 h 39"/>
                <a:gd name="T40" fmla="*/ 54 w 94"/>
                <a:gd name="T41" fmla="*/ 16 h 39"/>
                <a:gd name="T42" fmla="*/ 54 w 94"/>
                <a:gd name="T43" fmla="*/ 22 h 39"/>
                <a:gd name="T44" fmla="*/ 59 w 94"/>
                <a:gd name="T45" fmla="*/ 26 h 39"/>
                <a:gd name="T46" fmla="*/ 63 w 94"/>
                <a:gd name="T47" fmla="*/ 17 h 39"/>
                <a:gd name="T48" fmla="*/ 59 w 94"/>
                <a:gd name="T49" fmla="*/ 13 h 39"/>
                <a:gd name="T50" fmla="*/ 56 w 94"/>
                <a:gd name="T51" fmla="*/ 13 h 39"/>
                <a:gd name="T52" fmla="*/ 31 w 94"/>
                <a:gd name="T53" fmla="*/ 23 h 39"/>
                <a:gd name="T54" fmla="*/ 35 w 94"/>
                <a:gd name="T55" fmla="*/ 20 h 39"/>
                <a:gd name="T56" fmla="*/ 34 w 94"/>
                <a:gd name="T57" fmla="*/ 8 h 39"/>
                <a:gd name="T58" fmla="*/ 26 w 94"/>
                <a:gd name="T59" fmla="*/ 10 h 39"/>
                <a:gd name="T60" fmla="*/ 29 w 94"/>
                <a:gd name="T61" fmla="*/ 22 h 39"/>
                <a:gd name="T62" fmla="*/ 31 w 94"/>
                <a:gd name="T63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39">
                  <a:moveTo>
                    <a:pt x="94" y="31"/>
                  </a:moveTo>
                  <a:cubicBezTo>
                    <a:pt x="86" y="35"/>
                    <a:pt x="71" y="36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51" y="39"/>
                    <a:pt x="39" y="37"/>
                    <a:pt x="29" y="30"/>
                  </a:cubicBezTo>
                  <a:cubicBezTo>
                    <a:pt x="18" y="35"/>
                    <a:pt x="2" y="35"/>
                    <a:pt x="0" y="3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7" y="29"/>
                    <a:pt x="17" y="28"/>
                    <a:pt x="24" y="26"/>
                  </a:cubicBezTo>
                  <a:cubicBezTo>
                    <a:pt x="18" y="19"/>
                    <a:pt x="17" y="11"/>
                    <a:pt x="21" y="6"/>
                  </a:cubicBezTo>
                  <a:cubicBezTo>
                    <a:pt x="26" y="0"/>
                    <a:pt x="33" y="0"/>
                    <a:pt x="37" y="4"/>
                  </a:cubicBezTo>
                  <a:cubicBezTo>
                    <a:pt x="42" y="7"/>
                    <a:pt x="45" y="16"/>
                    <a:pt x="40" y="23"/>
                  </a:cubicBezTo>
                  <a:cubicBezTo>
                    <a:pt x="39" y="24"/>
                    <a:pt x="37" y="26"/>
                    <a:pt x="36" y="27"/>
                  </a:cubicBezTo>
                  <a:cubicBezTo>
                    <a:pt x="41" y="30"/>
                    <a:pt x="48" y="32"/>
                    <a:pt x="54" y="30"/>
                  </a:cubicBezTo>
                  <a:cubicBezTo>
                    <a:pt x="52" y="29"/>
                    <a:pt x="50" y="27"/>
                    <a:pt x="49" y="26"/>
                  </a:cubicBezTo>
                  <a:cubicBezTo>
                    <a:pt x="47" y="24"/>
                    <a:pt x="45" y="19"/>
                    <a:pt x="49" y="12"/>
                  </a:cubicBezTo>
                  <a:cubicBezTo>
                    <a:pt x="53" y="8"/>
                    <a:pt x="57" y="6"/>
                    <a:pt x="61" y="7"/>
                  </a:cubicBezTo>
                  <a:cubicBezTo>
                    <a:pt x="65" y="7"/>
                    <a:pt x="68" y="11"/>
                    <a:pt x="69" y="15"/>
                  </a:cubicBezTo>
                  <a:cubicBezTo>
                    <a:pt x="69" y="20"/>
                    <a:pt x="68" y="24"/>
                    <a:pt x="65" y="28"/>
                  </a:cubicBezTo>
                  <a:cubicBezTo>
                    <a:pt x="74" y="30"/>
                    <a:pt x="85" y="29"/>
                    <a:pt x="92" y="26"/>
                  </a:cubicBezTo>
                  <a:lnTo>
                    <a:pt x="94" y="31"/>
                  </a:lnTo>
                  <a:close/>
                  <a:moveTo>
                    <a:pt x="56" y="13"/>
                  </a:moveTo>
                  <a:cubicBezTo>
                    <a:pt x="56" y="14"/>
                    <a:pt x="55" y="15"/>
                    <a:pt x="54" y="16"/>
                  </a:cubicBezTo>
                  <a:cubicBezTo>
                    <a:pt x="52" y="19"/>
                    <a:pt x="53" y="21"/>
                    <a:pt x="54" y="22"/>
                  </a:cubicBezTo>
                  <a:cubicBezTo>
                    <a:pt x="55" y="24"/>
                    <a:pt x="57" y="25"/>
                    <a:pt x="59" y="26"/>
                  </a:cubicBezTo>
                  <a:cubicBezTo>
                    <a:pt x="62" y="23"/>
                    <a:pt x="63" y="20"/>
                    <a:pt x="63" y="17"/>
                  </a:cubicBezTo>
                  <a:cubicBezTo>
                    <a:pt x="62" y="15"/>
                    <a:pt x="61" y="13"/>
                    <a:pt x="59" y="13"/>
                  </a:cubicBezTo>
                  <a:cubicBezTo>
                    <a:pt x="58" y="12"/>
                    <a:pt x="57" y="13"/>
                    <a:pt x="56" y="13"/>
                  </a:cubicBezTo>
                  <a:close/>
                  <a:moveTo>
                    <a:pt x="31" y="23"/>
                  </a:moveTo>
                  <a:cubicBezTo>
                    <a:pt x="33" y="22"/>
                    <a:pt x="34" y="21"/>
                    <a:pt x="35" y="20"/>
                  </a:cubicBezTo>
                  <a:cubicBezTo>
                    <a:pt x="38" y="15"/>
                    <a:pt x="36" y="11"/>
                    <a:pt x="34" y="8"/>
                  </a:cubicBezTo>
                  <a:cubicBezTo>
                    <a:pt x="31" y="7"/>
                    <a:pt x="28" y="7"/>
                    <a:pt x="26" y="10"/>
                  </a:cubicBezTo>
                  <a:cubicBezTo>
                    <a:pt x="23" y="13"/>
                    <a:pt x="26" y="18"/>
                    <a:pt x="29" y="22"/>
                  </a:cubicBezTo>
                  <a:cubicBezTo>
                    <a:pt x="29" y="22"/>
                    <a:pt x="30" y="23"/>
                    <a:pt x="31" y="23"/>
                  </a:cubicBezTo>
                  <a:close/>
                </a:path>
              </a:pathLst>
            </a:custGeom>
            <a:solidFill>
              <a:srgbClr val="0186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ïsľidé">
              <a:extLst>
                <a:ext uri="{FF2B5EF4-FFF2-40B4-BE49-F238E27FC236}">
                  <a16:creationId xmlns:a16="http://schemas.microsoft.com/office/drawing/2014/main" id="{A86A6F1E-570C-490A-8CB1-1445CCA3E438}"/>
                </a:ext>
              </a:extLst>
            </p:cNvPr>
            <p:cNvSpPr/>
            <p:nvPr/>
          </p:nvSpPr>
          <p:spPr bwMode="auto">
            <a:xfrm>
              <a:off x="5684838" y="3559176"/>
              <a:ext cx="831850" cy="858838"/>
            </a:xfrm>
            <a:custGeom>
              <a:avLst/>
              <a:gdLst>
                <a:gd name="T0" fmla="*/ 46 w 92"/>
                <a:gd name="T1" fmla="*/ 8 h 95"/>
                <a:gd name="T2" fmla="*/ 0 w 92"/>
                <a:gd name="T3" fmla="*/ 0 h 95"/>
                <a:gd name="T4" fmla="*/ 1 w 92"/>
                <a:gd name="T5" fmla="*/ 1 h 95"/>
                <a:gd name="T6" fmla="*/ 16 w 92"/>
                <a:gd name="T7" fmla="*/ 81 h 95"/>
                <a:gd name="T8" fmla="*/ 21 w 92"/>
                <a:gd name="T9" fmla="*/ 88 h 95"/>
                <a:gd name="T10" fmla="*/ 46 w 92"/>
                <a:gd name="T11" fmla="*/ 94 h 95"/>
                <a:gd name="T12" fmla="*/ 71 w 92"/>
                <a:gd name="T13" fmla="*/ 88 h 95"/>
                <a:gd name="T14" fmla="*/ 76 w 92"/>
                <a:gd name="T15" fmla="*/ 81 h 95"/>
                <a:gd name="T16" fmla="*/ 91 w 92"/>
                <a:gd name="T17" fmla="*/ 1 h 95"/>
                <a:gd name="T18" fmla="*/ 92 w 92"/>
                <a:gd name="T19" fmla="*/ 0 h 95"/>
                <a:gd name="T20" fmla="*/ 46 w 92"/>
                <a:gd name="T21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95">
                  <a:moveTo>
                    <a:pt x="46" y="8"/>
                  </a:moveTo>
                  <a:cubicBezTo>
                    <a:pt x="23" y="8"/>
                    <a:pt x="3" y="2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4" y="8"/>
                    <a:pt x="8" y="60"/>
                    <a:pt x="16" y="81"/>
                  </a:cubicBezTo>
                  <a:cubicBezTo>
                    <a:pt x="17" y="84"/>
                    <a:pt x="19" y="87"/>
                    <a:pt x="21" y="88"/>
                  </a:cubicBezTo>
                  <a:cubicBezTo>
                    <a:pt x="26" y="91"/>
                    <a:pt x="35" y="95"/>
                    <a:pt x="46" y="94"/>
                  </a:cubicBezTo>
                  <a:cubicBezTo>
                    <a:pt x="57" y="95"/>
                    <a:pt x="66" y="91"/>
                    <a:pt x="71" y="88"/>
                  </a:cubicBezTo>
                  <a:cubicBezTo>
                    <a:pt x="73" y="87"/>
                    <a:pt x="75" y="84"/>
                    <a:pt x="76" y="81"/>
                  </a:cubicBezTo>
                  <a:cubicBezTo>
                    <a:pt x="84" y="60"/>
                    <a:pt x="88" y="8"/>
                    <a:pt x="91" y="1"/>
                  </a:cubicBezTo>
                  <a:cubicBezTo>
                    <a:pt x="92" y="1"/>
                    <a:pt x="92" y="0"/>
                    <a:pt x="92" y="0"/>
                  </a:cubicBezTo>
                  <a:cubicBezTo>
                    <a:pt x="89" y="2"/>
                    <a:pt x="69" y="8"/>
                    <a:pt x="46" y="8"/>
                  </a:cubicBezTo>
                  <a:close/>
                </a:path>
              </a:pathLst>
            </a:custGeom>
            <a:solidFill>
              <a:srgbClr val="1E1E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íšľiḑê">
              <a:extLst>
                <a:ext uri="{FF2B5EF4-FFF2-40B4-BE49-F238E27FC236}">
                  <a16:creationId xmlns:a16="http://schemas.microsoft.com/office/drawing/2014/main" id="{2C2D1254-F101-499C-94C0-3CE124FF9A71}"/>
                </a:ext>
              </a:extLst>
            </p:cNvPr>
            <p:cNvSpPr/>
            <p:nvPr/>
          </p:nvSpPr>
          <p:spPr bwMode="auto">
            <a:xfrm>
              <a:off x="5711825" y="3640138"/>
              <a:ext cx="777875" cy="207963"/>
            </a:xfrm>
            <a:custGeom>
              <a:avLst/>
              <a:gdLst>
                <a:gd name="T0" fmla="*/ 43 w 86"/>
                <a:gd name="T1" fmla="*/ 23 h 23"/>
                <a:gd name="T2" fmla="*/ 84 w 86"/>
                <a:gd name="T3" fmla="*/ 17 h 23"/>
                <a:gd name="T4" fmla="*/ 86 w 86"/>
                <a:gd name="T5" fmla="*/ 0 h 23"/>
                <a:gd name="T6" fmla="*/ 0 w 86"/>
                <a:gd name="T7" fmla="*/ 0 h 23"/>
                <a:gd name="T8" fmla="*/ 2 w 86"/>
                <a:gd name="T9" fmla="*/ 17 h 23"/>
                <a:gd name="T10" fmla="*/ 43 w 86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3">
                  <a:moveTo>
                    <a:pt x="43" y="23"/>
                  </a:moveTo>
                  <a:cubicBezTo>
                    <a:pt x="56" y="22"/>
                    <a:pt x="71" y="21"/>
                    <a:pt x="84" y="17"/>
                  </a:cubicBezTo>
                  <a:cubicBezTo>
                    <a:pt x="85" y="10"/>
                    <a:pt x="86" y="5"/>
                    <a:pt x="86" y="0"/>
                  </a:cubicBezTo>
                  <a:cubicBezTo>
                    <a:pt x="58" y="11"/>
                    <a:pt x="28" y="11"/>
                    <a:pt x="0" y="0"/>
                  </a:cubicBezTo>
                  <a:cubicBezTo>
                    <a:pt x="0" y="5"/>
                    <a:pt x="1" y="10"/>
                    <a:pt x="2" y="17"/>
                  </a:cubicBezTo>
                  <a:cubicBezTo>
                    <a:pt x="15" y="21"/>
                    <a:pt x="30" y="22"/>
                    <a:pt x="43" y="23"/>
                  </a:cubicBezTo>
                  <a:close/>
                </a:path>
              </a:pathLst>
            </a:custGeom>
            <a:solidFill>
              <a:srgbClr val="110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íṡļiďê">
              <a:extLst>
                <a:ext uri="{FF2B5EF4-FFF2-40B4-BE49-F238E27FC236}">
                  <a16:creationId xmlns:a16="http://schemas.microsoft.com/office/drawing/2014/main" id="{7D80D520-F95F-4A61-9F43-DB618BC69F48}"/>
                </a:ext>
              </a:extLst>
            </p:cNvPr>
            <p:cNvSpPr/>
            <p:nvPr/>
          </p:nvSpPr>
          <p:spPr bwMode="auto">
            <a:xfrm>
              <a:off x="5748338" y="3902076"/>
              <a:ext cx="704850" cy="190500"/>
            </a:xfrm>
            <a:custGeom>
              <a:avLst/>
              <a:gdLst>
                <a:gd name="T0" fmla="*/ 39 w 78"/>
                <a:gd name="T1" fmla="*/ 21 h 21"/>
                <a:gd name="T2" fmla="*/ 76 w 78"/>
                <a:gd name="T3" fmla="*/ 16 h 21"/>
                <a:gd name="T4" fmla="*/ 78 w 78"/>
                <a:gd name="T5" fmla="*/ 0 h 21"/>
                <a:gd name="T6" fmla="*/ 0 w 78"/>
                <a:gd name="T7" fmla="*/ 0 h 21"/>
                <a:gd name="T8" fmla="*/ 2 w 78"/>
                <a:gd name="T9" fmla="*/ 16 h 21"/>
                <a:gd name="T10" fmla="*/ 39 w 78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21">
                  <a:moveTo>
                    <a:pt x="39" y="21"/>
                  </a:moveTo>
                  <a:cubicBezTo>
                    <a:pt x="51" y="20"/>
                    <a:pt x="64" y="19"/>
                    <a:pt x="76" y="16"/>
                  </a:cubicBezTo>
                  <a:cubicBezTo>
                    <a:pt x="77" y="11"/>
                    <a:pt x="78" y="5"/>
                    <a:pt x="78" y="0"/>
                  </a:cubicBezTo>
                  <a:cubicBezTo>
                    <a:pt x="53" y="9"/>
                    <a:pt x="25" y="9"/>
                    <a:pt x="0" y="0"/>
                  </a:cubicBezTo>
                  <a:cubicBezTo>
                    <a:pt x="0" y="5"/>
                    <a:pt x="1" y="11"/>
                    <a:pt x="2" y="16"/>
                  </a:cubicBezTo>
                  <a:cubicBezTo>
                    <a:pt x="14" y="19"/>
                    <a:pt x="27" y="20"/>
                    <a:pt x="39" y="21"/>
                  </a:cubicBezTo>
                  <a:close/>
                </a:path>
              </a:pathLst>
            </a:custGeom>
            <a:solidFill>
              <a:srgbClr val="110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îšḻiḋé">
              <a:extLst>
                <a:ext uri="{FF2B5EF4-FFF2-40B4-BE49-F238E27FC236}">
                  <a16:creationId xmlns:a16="http://schemas.microsoft.com/office/drawing/2014/main" id="{B31F70E3-847F-43C2-9FA5-467401A3D698}"/>
                </a:ext>
              </a:extLst>
            </p:cNvPr>
            <p:cNvSpPr/>
            <p:nvPr/>
          </p:nvSpPr>
          <p:spPr bwMode="auto">
            <a:xfrm>
              <a:off x="5792788" y="4164013"/>
              <a:ext cx="615950" cy="171450"/>
            </a:xfrm>
            <a:custGeom>
              <a:avLst/>
              <a:gdLst>
                <a:gd name="T0" fmla="*/ 0 w 68"/>
                <a:gd name="T1" fmla="*/ 0 h 19"/>
                <a:gd name="T2" fmla="*/ 4 w 68"/>
                <a:gd name="T3" fmla="*/ 14 h 19"/>
                <a:gd name="T4" fmla="*/ 5 w 68"/>
                <a:gd name="T5" fmla="*/ 16 h 19"/>
                <a:gd name="T6" fmla="*/ 34 w 68"/>
                <a:gd name="T7" fmla="*/ 19 h 19"/>
                <a:gd name="T8" fmla="*/ 63 w 68"/>
                <a:gd name="T9" fmla="*/ 16 h 19"/>
                <a:gd name="T10" fmla="*/ 64 w 68"/>
                <a:gd name="T11" fmla="*/ 14 h 19"/>
                <a:gd name="T12" fmla="*/ 68 w 68"/>
                <a:gd name="T13" fmla="*/ 0 h 19"/>
                <a:gd name="T14" fmla="*/ 0 w 68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9">
                  <a:moveTo>
                    <a:pt x="0" y="0"/>
                  </a:moveTo>
                  <a:cubicBezTo>
                    <a:pt x="1" y="5"/>
                    <a:pt x="2" y="10"/>
                    <a:pt x="4" y="14"/>
                  </a:cubicBezTo>
                  <a:cubicBezTo>
                    <a:pt x="4" y="14"/>
                    <a:pt x="4" y="15"/>
                    <a:pt x="5" y="16"/>
                  </a:cubicBezTo>
                  <a:cubicBezTo>
                    <a:pt x="14" y="18"/>
                    <a:pt x="25" y="18"/>
                    <a:pt x="34" y="19"/>
                  </a:cubicBezTo>
                  <a:cubicBezTo>
                    <a:pt x="43" y="18"/>
                    <a:pt x="54" y="18"/>
                    <a:pt x="63" y="16"/>
                  </a:cubicBezTo>
                  <a:cubicBezTo>
                    <a:pt x="64" y="15"/>
                    <a:pt x="64" y="14"/>
                    <a:pt x="64" y="14"/>
                  </a:cubicBezTo>
                  <a:cubicBezTo>
                    <a:pt x="66" y="10"/>
                    <a:pt x="67" y="5"/>
                    <a:pt x="68" y="0"/>
                  </a:cubicBezTo>
                  <a:cubicBezTo>
                    <a:pt x="46" y="6"/>
                    <a:pt x="22" y="6"/>
                    <a:pt x="0" y="0"/>
                  </a:cubicBezTo>
                  <a:close/>
                </a:path>
              </a:pathLst>
            </a:custGeom>
            <a:solidFill>
              <a:srgbClr val="110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î$ľíďe">
              <a:extLst>
                <a:ext uri="{FF2B5EF4-FFF2-40B4-BE49-F238E27FC236}">
                  <a16:creationId xmlns:a16="http://schemas.microsoft.com/office/drawing/2014/main" id="{79AF24D5-ED25-4255-9424-72C819DF41E9}"/>
                </a:ext>
              </a:extLst>
            </p:cNvPr>
            <p:cNvSpPr/>
            <p:nvPr/>
          </p:nvSpPr>
          <p:spPr bwMode="auto">
            <a:xfrm>
              <a:off x="4572000" y="3848101"/>
              <a:ext cx="723900" cy="460375"/>
            </a:xfrm>
            <a:custGeom>
              <a:avLst/>
              <a:gdLst>
                <a:gd name="T0" fmla="*/ 456 w 456"/>
                <a:gd name="T1" fmla="*/ 0 h 290"/>
                <a:gd name="T2" fmla="*/ 290 w 456"/>
                <a:gd name="T3" fmla="*/ 0 h 290"/>
                <a:gd name="T4" fmla="*/ 0 w 456"/>
                <a:gd name="T5" fmla="*/ 290 h 290"/>
                <a:gd name="T6" fmla="*/ 188 w 456"/>
                <a:gd name="T7" fmla="*/ 290 h 290"/>
                <a:gd name="T8" fmla="*/ 456 w 456"/>
                <a:gd name="T9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290">
                  <a:moveTo>
                    <a:pt x="456" y="0"/>
                  </a:moveTo>
                  <a:lnTo>
                    <a:pt x="290" y="0"/>
                  </a:lnTo>
                  <a:lnTo>
                    <a:pt x="0" y="290"/>
                  </a:lnTo>
                  <a:lnTo>
                    <a:pt x="188" y="29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110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íṥļîḍê">
              <a:extLst>
                <a:ext uri="{FF2B5EF4-FFF2-40B4-BE49-F238E27FC236}">
                  <a16:creationId xmlns:a16="http://schemas.microsoft.com/office/drawing/2014/main" id="{E4CFF8B1-ACFF-40BD-AEE4-194D3A2CE322}"/>
                </a:ext>
              </a:extLst>
            </p:cNvPr>
            <p:cNvSpPr/>
            <p:nvPr/>
          </p:nvSpPr>
          <p:spPr bwMode="auto">
            <a:xfrm>
              <a:off x="6915150" y="3848101"/>
              <a:ext cx="723900" cy="460375"/>
            </a:xfrm>
            <a:custGeom>
              <a:avLst/>
              <a:gdLst>
                <a:gd name="T0" fmla="*/ 0 w 456"/>
                <a:gd name="T1" fmla="*/ 0 h 290"/>
                <a:gd name="T2" fmla="*/ 165 w 456"/>
                <a:gd name="T3" fmla="*/ 0 h 290"/>
                <a:gd name="T4" fmla="*/ 456 w 456"/>
                <a:gd name="T5" fmla="*/ 290 h 290"/>
                <a:gd name="T6" fmla="*/ 268 w 456"/>
                <a:gd name="T7" fmla="*/ 290 h 290"/>
                <a:gd name="T8" fmla="*/ 0 w 456"/>
                <a:gd name="T9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6" h="290">
                  <a:moveTo>
                    <a:pt x="0" y="0"/>
                  </a:moveTo>
                  <a:lnTo>
                    <a:pt x="165" y="0"/>
                  </a:lnTo>
                  <a:lnTo>
                    <a:pt x="456" y="290"/>
                  </a:lnTo>
                  <a:lnTo>
                    <a:pt x="268" y="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0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ïṥ1îdê">
              <a:extLst>
                <a:ext uri="{FF2B5EF4-FFF2-40B4-BE49-F238E27FC236}">
                  <a16:creationId xmlns:a16="http://schemas.microsoft.com/office/drawing/2014/main" id="{206A3507-6DED-4116-9D90-F18812DDE571}"/>
                </a:ext>
              </a:extLst>
            </p:cNvPr>
            <p:cNvSpPr/>
            <p:nvPr/>
          </p:nvSpPr>
          <p:spPr bwMode="auto">
            <a:xfrm>
              <a:off x="5149850" y="3848101"/>
              <a:ext cx="1909763" cy="1598613"/>
            </a:xfrm>
            <a:prstGeom prst="rect">
              <a:avLst/>
            </a:prstGeom>
            <a:solidFill>
              <a:srgbClr val="FFD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ï$lïḋe">
              <a:extLst>
                <a:ext uri="{FF2B5EF4-FFF2-40B4-BE49-F238E27FC236}">
                  <a16:creationId xmlns:a16="http://schemas.microsoft.com/office/drawing/2014/main" id="{6D6DA9B4-4F2F-425B-A464-D5D534E41C75}"/>
                </a:ext>
              </a:extLst>
            </p:cNvPr>
            <p:cNvSpPr/>
            <p:nvPr/>
          </p:nvSpPr>
          <p:spPr bwMode="auto">
            <a:xfrm>
              <a:off x="5386388" y="4452938"/>
              <a:ext cx="125413" cy="3794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ïṡḷïḑê">
              <a:extLst>
                <a:ext uri="{FF2B5EF4-FFF2-40B4-BE49-F238E27FC236}">
                  <a16:creationId xmlns:a16="http://schemas.microsoft.com/office/drawing/2014/main" id="{B2B5D955-95CF-437A-9CA4-B71A6C1A7C6B}"/>
                </a:ext>
              </a:extLst>
            </p:cNvPr>
            <p:cNvSpPr/>
            <p:nvPr/>
          </p:nvSpPr>
          <p:spPr bwMode="auto">
            <a:xfrm>
              <a:off x="5602288" y="4452938"/>
              <a:ext cx="361950" cy="379413"/>
            </a:xfrm>
            <a:custGeom>
              <a:avLst/>
              <a:gdLst>
                <a:gd name="T0" fmla="*/ 18 w 40"/>
                <a:gd name="T1" fmla="*/ 0 h 42"/>
                <a:gd name="T2" fmla="*/ 40 w 40"/>
                <a:gd name="T3" fmla="*/ 21 h 42"/>
                <a:gd name="T4" fmla="*/ 18 w 40"/>
                <a:gd name="T5" fmla="*/ 42 h 42"/>
                <a:gd name="T6" fmla="*/ 0 w 40"/>
                <a:gd name="T7" fmla="*/ 42 h 42"/>
                <a:gd name="T8" fmla="*/ 0 w 40"/>
                <a:gd name="T9" fmla="*/ 0 h 42"/>
                <a:gd name="T10" fmla="*/ 18 w 40"/>
                <a:gd name="T11" fmla="*/ 0 h 42"/>
                <a:gd name="T12" fmla="*/ 13 w 40"/>
                <a:gd name="T13" fmla="*/ 10 h 42"/>
                <a:gd name="T14" fmla="*/ 13 w 40"/>
                <a:gd name="T15" fmla="*/ 32 h 42"/>
                <a:gd name="T16" fmla="*/ 18 w 40"/>
                <a:gd name="T17" fmla="*/ 32 h 42"/>
                <a:gd name="T18" fmla="*/ 26 w 40"/>
                <a:gd name="T19" fmla="*/ 23 h 42"/>
                <a:gd name="T20" fmla="*/ 26 w 40"/>
                <a:gd name="T21" fmla="*/ 19 h 42"/>
                <a:gd name="T22" fmla="*/ 18 w 40"/>
                <a:gd name="T23" fmla="*/ 10 h 42"/>
                <a:gd name="T24" fmla="*/ 13 w 40"/>
                <a:gd name="T25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2">
                  <a:moveTo>
                    <a:pt x="18" y="0"/>
                  </a:moveTo>
                  <a:cubicBezTo>
                    <a:pt x="33" y="0"/>
                    <a:pt x="40" y="6"/>
                    <a:pt x="40" y="21"/>
                  </a:cubicBezTo>
                  <a:cubicBezTo>
                    <a:pt x="40" y="35"/>
                    <a:pt x="33" y="42"/>
                    <a:pt x="1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" y="0"/>
                  </a:lnTo>
                  <a:close/>
                  <a:moveTo>
                    <a:pt x="13" y="10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4" y="32"/>
                    <a:pt x="26" y="28"/>
                    <a:pt x="26" y="23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13"/>
                    <a:pt x="24" y="10"/>
                    <a:pt x="18" y="10"/>
                  </a:cubicBezTo>
                  <a:lnTo>
                    <a:pt x="13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íŝḻïḑê">
              <a:extLst>
                <a:ext uri="{FF2B5EF4-FFF2-40B4-BE49-F238E27FC236}">
                  <a16:creationId xmlns:a16="http://schemas.microsoft.com/office/drawing/2014/main" id="{AF161FE7-5ADD-49A9-9FEA-EDEA8A61166E}"/>
                </a:ext>
              </a:extLst>
            </p:cNvPr>
            <p:cNvSpPr/>
            <p:nvPr/>
          </p:nvSpPr>
          <p:spPr bwMode="auto">
            <a:xfrm>
              <a:off x="6037263" y="4452938"/>
              <a:ext cx="334963" cy="379413"/>
            </a:xfrm>
            <a:custGeom>
              <a:avLst/>
              <a:gdLst>
                <a:gd name="T0" fmla="*/ 0 w 211"/>
                <a:gd name="T1" fmla="*/ 239 h 239"/>
                <a:gd name="T2" fmla="*/ 0 w 211"/>
                <a:gd name="T3" fmla="*/ 0 h 239"/>
                <a:gd name="T4" fmla="*/ 205 w 211"/>
                <a:gd name="T5" fmla="*/ 0 h 239"/>
                <a:gd name="T6" fmla="*/ 205 w 211"/>
                <a:gd name="T7" fmla="*/ 57 h 239"/>
                <a:gd name="T8" fmla="*/ 74 w 211"/>
                <a:gd name="T9" fmla="*/ 57 h 239"/>
                <a:gd name="T10" fmla="*/ 74 w 211"/>
                <a:gd name="T11" fmla="*/ 91 h 239"/>
                <a:gd name="T12" fmla="*/ 188 w 211"/>
                <a:gd name="T13" fmla="*/ 91 h 239"/>
                <a:gd name="T14" fmla="*/ 188 w 211"/>
                <a:gd name="T15" fmla="*/ 142 h 239"/>
                <a:gd name="T16" fmla="*/ 74 w 211"/>
                <a:gd name="T17" fmla="*/ 142 h 239"/>
                <a:gd name="T18" fmla="*/ 74 w 211"/>
                <a:gd name="T19" fmla="*/ 182 h 239"/>
                <a:gd name="T20" fmla="*/ 211 w 211"/>
                <a:gd name="T21" fmla="*/ 182 h 239"/>
                <a:gd name="T22" fmla="*/ 211 w 211"/>
                <a:gd name="T23" fmla="*/ 239 h 239"/>
                <a:gd name="T24" fmla="*/ 0 w 211"/>
                <a:gd name="T25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1" h="239">
                  <a:moveTo>
                    <a:pt x="0" y="239"/>
                  </a:moveTo>
                  <a:lnTo>
                    <a:pt x="0" y="0"/>
                  </a:lnTo>
                  <a:lnTo>
                    <a:pt x="205" y="0"/>
                  </a:lnTo>
                  <a:lnTo>
                    <a:pt x="205" y="57"/>
                  </a:lnTo>
                  <a:lnTo>
                    <a:pt x="74" y="57"/>
                  </a:lnTo>
                  <a:lnTo>
                    <a:pt x="74" y="91"/>
                  </a:lnTo>
                  <a:lnTo>
                    <a:pt x="188" y="91"/>
                  </a:lnTo>
                  <a:lnTo>
                    <a:pt x="188" y="142"/>
                  </a:lnTo>
                  <a:lnTo>
                    <a:pt x="74" y="142"/>
                  </a:lnTo>
                  <a:lnTo>
                    <a:pt x="74" y="182"/>
                  </a:lnTo>
                  <a:lnTo>
                    <a:pt x="211" y="182"/>
                  </a:lnTo>
                  <a:lnTo>
                    <a:pt x="211" y="239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išḻíḓe">
              <a:extLst>
                <a:ext uri="{FF2B5EF4-FFF2-40B4-BE49-F238E27FC236}">
                  <a16:creationId xmlns:a16="http://schemas.microsoft.com/office/drawing/2014/main" id="{B86921E0-78E5-4430-A96C-ABC65A0B044C}"/>
                </a:ext>
              </a:extLst>
            </p:cNvPr>
            <p:cNvSpPr/>
            <p:nvPr/>
          </p:nvSpPr>
          <p:spPr bwMode="auto">
            <a:xfrm>
              <a:off x="6399213" y="4452938"/>
              <a:ext cx="425450" cy="379413"/>
            </a:xfrm>
            <a:custGeom>
              <a:avLst/>
              <a:gdLst>
                <a:gd name="T0" fmla="*/ 268 w 268"/>
                <a:gd name="T1" fmla="*/ 239 h 239"/>
                <a:gd name="T2" fmla="*/ 182 w 268"/>
                <a:gd name="T3" fmla="*/ 239 h 239"/>
                <a:gd name="T4" fmla="*/ 177 w 268"/>
                <a:gd name="T5" fmla="*/ 205 h 239"/>
                <a:gd name="T6" fmla="*/ 91 w 268"/>
                <a:gd name="T7" fmla="*/ 205 h 239"/>
                <a:gd name="T8" fmla="*/ 80 w 268"/>
                <a:gd name="T9" fmla="*/ 239 h 239"/>
                <a:gd name="T10" fmla="*/ 0 w 268"/>
                <a:gd name="T11" fmla="*/ 239 h 239"/>
                <a:gd name="T12" fmla="*/ 86 w 268"/>
                <a:gd name="T13" fmla="*/ 0 h 239"/>
                <a:gd name="T14" fmla="*/ 177 w 268"/>
                <a:gd name="T15" fmla="*/ 0 h 239"/>
                <a:gd name="T16" fmla="*/ 268 w 268"/>
                <a:gd name="T17" fmla="*/ 239 h 239"/>
                <a:gd name="T18" fmla="*/ 131 w 268"/>
                <a:gd name="T19" fmla="*/ 63 h 239"/>
                <a:gd name="T20" fmla="*/ 108 w 268"/>
                <a:gd name="T21" fmla="*/ 154 h 239"/>
                <a:gd name="T22" fmla="*/ 160 w 268"/>
                <a:gd name="T23" fmla="*/ 154 h 239"/>
                <a:gd name="T24" fmla="*/ 131 w 268"/>
                <a:gd name="T25" fmla="*/ 63 h 239"/>
                <a:gd name="T26" fmla="*/ 131 w 268"/>
                <a:gd name="T27" fmla="*/ 6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8" h="239">
                  <a:moveTo>
                    <a:pt x="268" y="239"/>
                  </a:moveTo>
                  <a:lnTo>
                    <a:pt x="182" y="239"/>
                  </a:lnTo>
                  <a:lnTo>
                    <a:pt x="177" y="205"/>
                  </a:lnTo>
                  <a:lnTo>
                    <a:pt x="91" y="205"/>
                  </a:lnTo>
                  <a:lnTo>
                    <a:pt x="80" y="239"/>
                  </a:lnTo>
                  <a:lnTo>
                    <a:pt x="0" y="239"/>
                  </a:lnTo>
                  <a:lnTo>
                    <a:pt x="86" y="0"/>
                  </a:lnTo>
                  <a:lnTo>
                    <a:pt x="177" y="0"/>
                  </a:lnTo>
                  <a:lnTo>
                    <a:pt x="268" y="239"/>
                  </a:lnTo>
                  <a:close/>
                  <a:moveTo>
                    <a:pt x="131" y="63"/>
                  </a:moveTo>
                  <a:lnTo>
                    <a:pt x="108" y="154"/>
                  </a:lnTo>
                  <a:lnTo>
                    <a:pt x="160" y="154"/>
                  </a:lnTo>
                  <a:lnTo>
                    <a:pt x="131" y="63"/>
                  </a:lnTo>
                  <a:lnTo>
                    <a:pt x="131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73768A77-17E3-49D0-B00F-507FED67E1C5}"/>
              </a:ext>
            </a:extLst>
          </p:cNvPr>
          <p:cNvSpPr/>
          <p:nvPr/>
        </p:nvSpPr>
        <p:spPr>
          <a:xfrm>
            <a:off x="6281335" y="4262073"/>
            <a:ext cx="544409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800" dirty="0"/>
              <a:t>Key: words</a:t>
            </a:r>
          </a:p>
          <a:p>
            <a:r>
              <a:rPr lang="en-US" altLang="zh-CN" sz="2800" dirty="0">
                <a:ln w="0"/>
              </a:rPr>
              <a:t>Order: lexical order</a:t>
            </a:r>
            <a:endParaRPr lang="en-US" altLang="zh-CN" sz="28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27848BB-776F-4E2C-8105-F8DE11D3D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86746" y="5408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895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6CFB37-890C-40CD-929D-53D42362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54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844F6A-223E-42A8-8DC4-52D073D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Sort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2AF4F0-3B22-4158-836B-AF1A5B57E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Reduce passes the data to RB Tree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E139FA-50D2-4923-8105-A6D840715A0C}"/>
              </a:ext>
            </a:extLst>
          </p:cNvPr>
          <p:cNvSpPr/>
          <p:nvPr/>
        </p:nvSpPr>
        <p:spPr>
          <a:xfrm>
            <a:off x="687043" y="2980764"/>
            <a:ext cx="1927412" cy="8964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Reduce</a:t>
            </a:r>
            <a:endParaRPr lang="zh-CN" altLang="en-US" dirty="0"/>
          </a:p>
        </p:txBody>
      </p:sp>
      <p:grpSp>
        <p:nvGrpSpPr>
          <p:cNvPr id="6" name="8c3b1127-e9a8-450c-9507-3517c192902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9490BB7-3E45-4E76-968C-EBF09E7D90CA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8986196" y="2308253"/>
            <a:ext cx="2890837" cy="2282991"/>
            <a:chOff x="3205163" y="1144588"/>
            <a:chExt cx="5783263" cy="4567237"/>
          </a:xfrm>
        </p:grpSpPr>
        <p:sp>
          <p:nvSpPr>
            <p:cNvPr id="7" name="íŝḻîdè">
              <a:extLst>
                <a:ext uri="{FF2B5EF4-FFF2-40B4-BE49-F238E27FC236}">
                  <a16:creationId xmlns:a16="http://schemas.microsoft.com/office/drawing/2014/main" id="{A2C1610E-0283-4383-A80A-E5306E0BE1D9}"/>
                </a:ext>
              </a:extLst>
            </p:cNvPr>
            <p:cNvSpPr/>
            <p:nvPr/>
          </p:nvSpPr>
          <p:spPr bwMode="auto">
            <a:xfrm>
              <a:off x="7215188" y="3575050"/>
              <a:ext cx="28575" cy="1520825"/>
            </a:xfrm>
            <a:custGeom>
              <a:avLst/>
              <a:gdLst>
                <a:gd name="T0" fmla="*/ 17 w 17"/>
                <a:gd name="T1" fmla="*/ 900 h 900"/>
                <a:gd name="T2" fmla="*/ 9 w 17"/>
                <a:gd name="T3" fmla="*/ 900 h 900"/>
                <a:gd name="T4" fmla="*/ 9 w 17"/>
                <a:gd name="T5" fmla="*/ 25 h 900"/>
                <a:gd name="T6" fmla="*/ 0 w 17"/>
                <a:gd name="T7" fmla="*/ 6 h 900"/>
                <a:gd name="T8" fmla="*/ 6 w 17"/>
                <a:gd name="T9" fmla="*/ 0 h 900"/>
                <a:gd name="T10" fmla="*/ 17 w 17"/>
                <a:gd name="T11" fmla="*/ 25 h 900"/>
                <a:gd name="T12" fmla="*/ 17 w 17"/>
                <a:gd name="T13" fmla="*/ 90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900">
                  <a:moveTo>
                    <a:pt x="17" y="900"/>
                  </a:moveTo>
                  <a:cubicBezTo>
                    <a:pt x="9" y="900"/>
                    <a:pt x="9" y="900"/>
                    <a:pt x="9" y="900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18"/>
                    <a:pt x="6" y="11"/>
                    <a:pt x="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3" y="6"/>
                    <a:pt x="17" y="15"/>
                    <a:pt x="17" y="25"/>
                  </a:cubicBezTo>
                  <a:cubicBezTo>
                    <a:pt x="17" y="900"/>
                    <a:pt x="17" y="900"/>
                    <a:pt x="17" y="90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Sḷiḋe">
              <a:extLst>
                <a:ext uri="{FF2B5EF4-FFF2-40B4-BE49-F238E27FC236}">
                  <a16:creationId xmlns:a16="http://schemas.microsoft.com/office/drawing/2014/main" id="{ED57B547-9D61-4702-898D-AFC33CE88FAA}"/>
                </a:ext>
              </a:extLst>
            </p:cNvPr>
            <p:cNvSpPr/>
            <p:nvPr/>
          </p:nvSpPr>
          <p:spPr bwMode="auto">
            <a:xfrm>
              <a:off x="3205163" y="1144588"/>
              <a:ext cx="5362575" cy="4560888"/>
            </a:xfrm>
            <a:custGeom>
              <a:avLst/>
              <a:gdLst>
                <a:gd name="T0" fmla="*/ 1463 w 3172"/>
                <a:gd name="T1" fmla="*/ 1814 h 2700"/>
                <a:gd name="T2" fmla="*/ 918 w 3172"/>
                <a:gd name="T3" fmla="*/ 1566 h 2700"/>
                <a:gd name="T4" fmla="*/ 177 w 3172"/>
                <a:gd name="T5" fmla="*/ 1556 h 2700"/>
                <a:gd name="T6" fmla="*/ 823 w 3172"/>
                <a:gd name="T7" fmla="*/ 1548 h 2700"/>
                <a:gd name="T8" fmla="*/ 1160 w 3172"/>
                <a:gd name="T9" fmla="*/ 1252 h 2700"/>
                <a:gd name="T10" fmla="*/ 564 w 3172"/>
                <a:gd name="T11" fmla="*/ 1260 h 2700"/>
                <a:gd name="T12" fmla="*/ 0 w 3172"/>
                <a:gd name="T13" fmla="*/ 1326 h 2700"/>
                <a:gd name="T14" fmla="*/ 596 w 3172"/>
                <a:gd name="T15" fmla="*/ 1139 h 2700"/>
                <a:gd name="T16" fmla="*/ 722 w 3172"/>
                <a:gd name="T17" fmla="*/ 889 h 2700"/>
                <a:gd name="T18" fmla="*/ 50 w 3172"/>
                <a:gd name="T19" fmla="*/ 807 h 2700"/>
                <a:gd name="T20" fmla="*/ 773 w 3172"/>
                <a:gd name="T21" fmla="*/ 836 h 2700"/>
                <a:gd name="T22" fmla="*/ 564 w 3172"/>
                <a:gd name="T23" fmla="*/ 316 h 2700"/>
                <a:gd name="T24" fmla="*/ 902 w 3172"/>
                <a:gd name="T25" fmla="*/ 944 h 2700"/>
                <a:gd name="T26" fmla="*/ 1071 w 3172"/>
                <a:gd name="T27" fmla="*/ 783 h 2700"/>
                <a:gd name="T28" fmla="*/ 1110 w 3172"/>
                <a:gd name="T29" fmla="*/ 773 h 2700"/>
                <a:gd name="T30" fmla="*/ 1474 w 3172"/>
                <a:gd name="T31" fmla="*/ 1268 h 2700"/>
                <a:gd name="T32" fmla="*/ 1392 w 3172"/>
                <a:gd name="T33" fmla="*/ 1024 h 2700"/>
                <a:gd name="T34" fmla="*/ 1332 w 3172"/>
                <a:gd name="T35" fmla="*/ 472 h 2700"/>
                <a:gd name="T36" fmla="*/ 1208 w 3172"/>
                <a:gd name="T37" fmla="*/ 0 h 2700"/>
                <a:gd name="T38" fmla="*/ 1363 w 3172"/>
                <a:gd name="T39" fmla="*/ 453 h 2700"/>
                <a:gd name="T40" fmla="*/ 1574 w 3172"/>
                <a:gd name="T41" fmla="*/ 92 h 2700"/>
                <a:gd name="T42" fmla="*/ 1461 w 3172"/>
                <a:gd name="T43" fmla="*/ 403 h 2700"/>
                <a:gd name="T44" fmla="*/ 1645 w 3172"/>
                <a:gd name="T45" fmla="*/ 1260 h 2700"/>
                <a:gd name="T46" fmla="*/ 1793 w 3172"/>
                <a:gd name="T47" fmla="*/ 1118 h 2700"/>
                <a:gd name="T48" fmla="*/ 1574 w 3172"/>
                <a:gd name="T49" fmla="*/ 530 h 2700"/>
                <a:gd name="T50" fmla="*/ 1598 w 3172"/>
                <a:gd name="T51" fmla="*/ 541 h 2700"/>
                <a:gd name="T52" fmla="*/ 1817 w 3172"/>
                <a:gd name="T53" fmla="*/ 965 h 2700"/>
                <a:gd name="T54" fmla="*/ 2094 w 3172"/>
                <a:gd name="T55" fmla="*/ 140 h 2700"/>
                <a:gd name="T56" fmla="*/ 2088 w 3172"/>
                <a:gd name="T57" fmla="*/ 182 h 2700"/>
                <a:gd name="T58" fmla="*/ 1864 w 3172"/>
                <a:gd name="T59" fmla="*/ 736 h 2700"/>
                <a:gd name="T60" fmla="*/ 2468 w 3172"/>
                <a:gd name="T61" fmla="*/ 198 h 2700"/>
                <a:gd name="T62" fmla="*/ 2494 w 3172"/>
                <a:gd name="T63" fmla="*/ 227 h 2700"/>
                <a:gd name="T64" fmla="*/ 1898 w 3172"/>
                <a:gd name="T65" fmla="*/ 931 h 2700"/>
                <a:gd name="T66" fmla="*/ 2360 w 3172"/>
                <a:gd name="T67" fmla="*/ 954 h 2700"/>
                <a:gd name="T68" fmla="*/ 2782 w 3172"/>
                <a:gd name="T69" fmla="*/ 264 h 2700"/>
                <a:gd name="T70" fmla="*/ 2576 w 3172"/>
                <a:gd name="T71" fmla="*/ 612 h 2700"/>
                <a:gd name="T72" fmla="*/ 2800 w 3172"/>
                <a:gd name="T73" fmla="*/ 591 h 2700"/>
                <a:gd name="T74" fmla="*/ 2877 w 3172"/>
                <a:gd name="T75" fmla="*/ 575 h 2700"/>
                <a:gd name="T76" fmla="*/ 2642 w 3172"/>
                <a:gd name="T77" fmla="*/ 823 h 2700"/>
                <a:gd name="T78" fmla="*/ 2413 w 3172"/>
                <a:gd name="T79" fmla="*/ 1049 h 2700"/>
                <a:gd name="T80" fmla="*/ 3172 w 3172"/>
                <a:gd name="T81" fmla="*/ 1363 h 2700"/>
                <a:gd name="T82" fmla="*/ 2697 w 3172"/>
                <a:gd name="T83" fmla="*/ 1258 h 2700"/>
                <a:gd name="T84" fmla="*/ 1933 w 3172"/>
                <a:gd name="T85" fmla="*/ 1350 h 2700"/>
                <a:gd name="T86" fmla="*/ 2898 w 3172"/>
                <a:gd name="T87" fmla="*/ 1503 h 2700"/>
                <a:gd name="T88" fmla="*/ 2431 w 3172"/>
                <a:gd name="T89" fmla="*/ 1551 h 2700"/>
                <a:gd name="T90" fmla="*/ 1875 w 3172"/>
                <a:gd name="T91" fmla="*/ 1624 h 2700"/>
                <a:gd name="T92" fmla="*/ 1941 w 3172"/>
                <a:gd name="T93" fmla="*/ 270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72" h="2700">
                  <a:moveTo>
                    <a:pt x="1371" y="2700"/>
                  </a:moveTo>
                  <a:cubicBezTo>
                    <a:pt x="1371" y="2700"/>
                    <a:pt x="1577" y="2152"/>
                    <a:pt x="1463" y="1814"/>
                  </a:cubicBezTo>
                  <a:cubicBezTo>
                    <a:pt x="1350" y="1477"/>
                    <a:pt x="1260" y="1490"/>
                    <a:pt x="1260" y="1490"/>
                  </a:cubicBezTo>
                  <a:cubicBezTo>
                    <a:pt x="1260" y="1490"/>
                    <a:pt x="1107" y="1450"/>
                    <a:pt x="918" y="1566"/>
                  </a:cubicBezTo>
                  <a:cubicBezTo>
                    <a:pt x="728" y="1682"/>
                    <a:pt x="678" y="1716"/>
                    <a:pt x="570" y="1669"/>
                  </a:cubicBezTo>
                  <a:cubicBezTo>
                    <a:pt x="461" y="1622"/>
                    <a:pt x="440" y="1548"/>
                    <a:pt x="177" y="1556"/>
                  </a:cubicBezTo>
                  <a:cubicBezTo>
                    <a:pt x="177" y="1556"/>
                    <a:pt x="316" y="1479"/>
                    <a:pt x="454" y="1548"/>
                  </a:cubicBezTo>
                  <a:cubicBezTo>
                    <a:pt x="591" y="1616"/>
                    <a:pt x="683" y="1653"/>
                    <a:pt x="823" y="1548"/>
                  </a:cubicBezTo>
                  <a:cubicBezTo>
                    <a:pt x="962" y="1442"/>
                    <a:pt x="1155" y="1305"/>
                    <a:pt x="1342" y="1387"/>
                  </a:cubicBezTo>
                  <a:cubicBezTo>
                    <a:pt x="1342" y="1387"/>
                    <a:pt x="1205" y="1252"/>
                    <a:pt x="1160" y="1252"/>
                  </a:cubicBezTo>
                  <a:cubicBezTo>
                    <a:pt x="1115" y="1252"/>
                    <a:pt x="904" y="1231"/>
                    <a:pt x="836" y="1160"/>
                  </a:cubicBezTo>
                  <a:cubicBezTo>
                    <a:pt x="836" y="1160"/>
                    <a:pt x="738" y="1092"/>
                    <a:pt x="564" y="1260"/>
                  </a:cubicBezTo>
                  <a:cubicBezTo>
                    <a:pt x="390" y="1429"/>
                    <a:pt x="432" y="1429"/>
                    <a:pt x="277" y="1416"/>
                  </a:cubicBezTo>
                  <a:cubicBezTo>
                    <a:pt x="121" y="1403"/>
                    <a:pt x="0" y="1326"/>
                    <a:pt x="0" y="1326"/>
                  </a:cubicBezTo>
                  <a:cubicBezTo>
                    <a:pt x="0" y="1326"/>
                    <a:pt x="182" y="1400"/>
                    <a:pt x="293" y="1363"/>
                  </a:cubicBezTo>
                  <a:cubicBezTo>
                    <a:pt x="403" y="1326"/>
                    <a:pt x="498" y="1187"/>
                    <a:pt x="596" y="1139"/>
                  </a:cubicBezTo>
                  <a:cubicBezTo>
                    <a:pt x="693" y="1092"/>
                    <a:pt x="751" y="1028"/>
                    <a:pt x="883" y="1097"/>
                  </a:cubicBezTo>
                  <a:cubicBezTo>
                    <a:pt x="883" y="1097"/>
                    <a:pt x="828" y="870"/>
                    <a:pt x="722" y="889"/>
                  </a:cubicBezTo>
                  <a:cubicBezTo>
                    <a:pt x="617" y="907"/>
                    <a:pt x="385" y="891"/>
                    <a:pt x="229" y="783"/>
                  </a:cubicBezTo>
                  <a:cubicBezTo>
                    <a:pt x="229" y="783"/>
                    <a:pt x="105" y="780"/>
                    <a:pt x="50" y="807"/>
                  </a:cubicBezTo>
                  <a:cubicBezTo>
                    <a:pt x="50" y="807"/>
                    <a:pt x="195" y="722"/>
                    <a:pt x="319" y="783"/>
                  </a:cubicBezTo>
                  <a:cubicBezTo>
                    <a:pt x="443" y="844"/>
                    <a:pt x="773" y="836"/>
                    <a:pt x="773" y="836"/>
                  </a:cubicBezTo>
                  <a:cubicBezTo>
                    <a:pt x="773" y="836"/>
                    <a:pt x="744" y="451"/>
                    <a:pt x="688" y="424"/>
                  </a:cubicBezTo>
                  <a:cubicBezTo>
                    <a:pt x="633" y="398"/>
                    <a:pt x="667" y="330"/>
                    <a:pt x="564" y="316"/>
                  </a:cubicBezTo>
                  <a:cubicBezTo>
                    <a:pt x="564" y="316"/>
                    <a:pt x="691" y="301"/>
                    <a:pt x="715" y="388"/>
                  </a:cubicBezTo>
                  <a:cubicBezTo>
                    <a:pt x="738" y="475"/>
                    <a:pt x="902" y="944"/>
                    <a:pt x="902" y="944"/>
                  </a:cubicBezTo>
                  <a:cubicBezTo>
                    <a:pt x="902" y="944"/>
                    <a:pt x="1002" y="1144"/>
                    <a:pt x="1113" y="1097"/>
                  </a:cubicBezTo>
                  <a:cubicBezTo>
                    <a:pt x="1223" y="1049"/>
                    <a:pt x="1071" y="783"/>
                    <a:pt x="1071" y="783"/>
                  </a:cubicBezTo>
                  <a:cubicBezTo>
                    <a:pt x="881" y="696"/>
                    <a:pt x="881" y="696"/>
                    <a:pt x="881" y="696"/>
                  </a:cubicBezTo>
                  <a:cubicBezTo>
                    <a:pt x="881" y="696"/>
                    <a:pt x="1023" y="691"/>
                    <a:pt x="1110" y="773"/>
                  </a:cubicBezTo>
                  <a:cubicBezTo>
                    <a:pt x="1197" y="854"/>
                    <a:pt x="1202" y="1118"/>
                    <a:pt x="1202" y="1118"/>
                  </a:cubicBezTo>
                  <a:cubicBezTo>
                    <a:pt x="1202" y="1118"/>
                    <a:pt x="1421" y="1150"/>
                    <a:pt x="1474" y="1268"/>
                  </a:cubicBezTo>
                  <a:cubicBezTo>
                    <a:pt x="1474" y="1268"/>
                    <a:pt x="1508" y="1163"/>
                    <a:pt x="1442" y="1099"/>
                  </a:cubicBezTo>
                  <a:cubicBezTo>
                    <a:pt x="1426" y="1084"/>
                    <a:pt x="1409" y="1056"/>
                    <a:pt x="1392" y="1024"/>
                  </a:cubicBezTo>
                  <a:cubicBezTo>
                    <a:pt x="1329" y="900"/>
                    <a:pt x="1306" y="759"/>
                    <a:pt x="1326" y="621"/>
                  </a:cubicBezTo>
                  <a:cubicBezTo>
                    <a:pt x="1336" y="553"/>
                    <a:pt x="1342" y="487"/>
                    <a:pt x="1332" y="472"/>
                  </a:cubicBezTo>
                  <a:cubicBezTo>
                    <a:pt x="1308" y="438"/>
                    <a:pt x="1208" y="227"/>
                    <a:pt x="1200" y="171"/>
                  </a:cubicBezTo>
                  <a:cubicBezTo>
                    <a:pt x="1192" y="116"/>
                    <a:pt x="1208" y="0"/>
                    <a:pt x="1208" y="0"/>
                  </a:cubicBezTo>
                  <a:cubicBezTo>
                    <a:pt x="1208" y="0"/>
                    <a:pt x="1210" y="142"/>
                    <a:pt x="1242" y="187"/>
                  </a:cubicBezTo>
                  <a:cubicBezTo>
                    <a:pt x="1274" y="232"/>
                    <a:pt x="1363" y="453"/>
                    <a:pt x="1363" y="453"/>
                  </a:cubicBezTo>
                  <a:cubicBezTo>
                    <a:pt x="1363" y="453"/>
                    <a:pt x="1411" y="356"/>
                    <a:pt x="1466" y="332"/>
                  </a:cubicBezTo>
                  <a:cubicBezTo>
                    <a:pt x="1521" y="308"/>
                    <a:pt x="1606" y="163"/>
                    <a:pt x="1574" y="92"/>
                  </a:cubicBezTo>
                  <a:cubicBezTo>
                    <a:pt x="1574" y="92"/>
                    <a:pt x="1614" y="203"/>
                    <a:pt x="1582" y="266"/>
                  </a:cubicBezTo>
                  <a:cubicBezTo>
                    <a:pt x="1550" y="330"/>
                    <a:pt x="1461" y="403"/>
                    <a:pt x="1461" y="403"/>
                  </a:cubicBezTo>
                  <a:cubicBezTo>
                    <a:pt x="1461" y="403"/>
                    <a:pt x="1363" y="733"/>
                    <a:pt x="1437" y="870"/>
                  </a:cubicBezTo>
                  <a:cubicBezTo>
                    <a:pt x="1511" y="1007"/>
                    <a:pt x="1653" y="1160"/>
                    <a:pt x="1645" y="1260"/>
                  </a:cubicBezTo>
                  <a:cubicBezTo>
                    <a:pt x="1645" y="1318"/>
                    <a:pt x="1645" y="1318"/>
                    <a:pt x="1645" y="1318"/>
                  </a:cubicBezTo>
                  <a:cubicBezTo>
                    <a:pt x="1645" y="1318"/>
                    <a:pt x="1804" y="1168"/>
                    <a:pt x="1793" y="1118"/>
                  </a:cubicBezTo>
                  <a:cubicBezTo>
                    <a:pt x="1782" y="1068"/>
                    <a:pt x="1769" y="949"/>
                    <a:pt x="1669" y="878"/>
                  </a:cubicBezTo>
                  <a:cubicBezTo>
                    <a:pt x="1569" y="807"/>
                    <a:pt x="1503" y="693"/>
                    <a:pt x="1574" y="530"/>
                  </a:cubicBezTo>
                  <a:cubicBezTo>
                    <a:pt x="1645" y="366"/>
                    <a:pt x="1645" y="337"/>
                    <a:pt x="1645" y="337"/>
                  </a:cubicBezTo>
                  <a:cubicBezTo>
                    <a:pt x="1598" y="541"/>
                    <a:pt x="1598" y="541"/>
                    <a:pt x="1598" y="541"/>
                  </a:cubicBezTo>
                  <a:cubicBezTo>
                    <a:pt x="1598" y="541"/>
                    <a:pt x="1571" y="722"/>
                    <a:pt x="1645" y="786"/>
                  </a:cubicBezTo>
                  <a:cubicBezTo>
                    <a:pt x="1719" y="849"/>
                    <a:pt x="1817" y="965"/>
                    <a:pt x="1817" y="965"/>
                  </a:cubicBezTo>
                  <a:cubicBezTo>
                    <a:pt x="1796" y="585"/>
                    <a:pt x="1796" y="585"/>
                    <a:pt x="1796" y="585"/>
                  </a:cubicBezTo>
                  <a:cubicBezTo>
                    <a:pt x="1796" y="585"/>
                    <a:pt x="1790" y="274"/>
                    <a:pt x="2094" y="140"/>
                  </a:cubicBezTo>
                  <a:cubicBezTo>
                    <a:pt x="2286" y="58"/>
                    <a:pt x="2286" y="58"/>
                    <a:pt x="2286" y="58"/>
                  </a:cubicBezTo>
                  <a:cubicBezTo>
                    <a:pt x="2088" y="182"/>
                    <a:pt x="2088" y="182"/>
                    <a:pt x="2088" y="182"/>
                  </a:cubicBezTo>
                  <a:cubicBezTo>
                    <a:pt x="2088" y="182"/>
                    <a:pt x="1851" y="393"/>
                    <a:pt x="1867" y="522"/>
                  </a:cubicBezTo>
                  <a:cubicBezTo>
                    <a:pt x="1883" y="651"/>
                    <a:pt x="1864" y="736"/>
                    <a:pt x="1864" y="736"/>
                  </a:cubicBezTo>
                  <a:cubicBezTo>
                    <a:pt x="1864" y="736"/>
                    <a:pt x="2012" y="546"/>
                    <a:pt x="2186" y="483"/>
                  </a:cubicBezTo>
                  <a:cubicBezTo>
                    <a:pt x="2360" y="419"/>
                    <a:pt x="2468" y="198"/>
                    <a:pt x="2468" y="198"/>
                  </a:cubicBezTo>
                  <a:cubicBezTo>
                    <a:pt x="2616" y="82"/>
                    <a:pt x="2616" y="82"/>
                    <a:pt x="2616" y="82"/>
                  </a:cubicBezTo>
                  <a:cubicBezTo>
                    <a:pt x="2494" y="227"/>
                    <a:pt x="2494" y="227"/>
                    <a:pt x="2494" y="227"/>
                  </a:cubicBezTo>
                  <a:cubicBezTo>
                    <a:pt x="2494" y="227"/>
                    <a:pt x="2457" y="398"/>
                    <a:pt x="2249" y="519"/>
                  </a:cubicBezTo>
                  <a:cubicBezTo>
                    <a:pt x="2041" y="641"/>
                    <a:pt x="1906" y="820"/>
                    <a:pt x="1898" y="931"/>
                  </a:cubicBezTo>
                  <a:cubicBezTo>
                    <a:pt x="1891" y="1041"/>
                    <a:pt x="1883" y="1139"/>
                    <a:pt x="1883" y="1139"/>
                  </a:cubicBezTo>
                  <a:cubicBezTo>
                    <a:pt x="1883" y="1139"/>
                    <a:pt x="2273" y="1126"/>
                    <a:pt x="2360" y="954"/>
                  </a:cubicBezTo>
                  <a:cubicBezTo>
                    <a:pt x="2447" y="783"/>
                    <a:pt x="2455" y="443"/>
                    <a:pt x="2539" y="388"/>
                  </a:cubicBezTo>
                  <a:cubicBezTo>
                    <a:pt x="2624" y="332"/>
                    <a:pt x="2782" y="264"/>
                    <a:pt x="2782" y="264"/>
                  </a:cubicBezTo>
                  <a:cubicBezTo>
                    <a:pt x="2605" y="409"/>
                    <a:pt x="2605" y="409"/>
                    <a:pt x="2605" y="409"/>
                  </a:cubicBezTo>
                  <a:cubicBezTo>
                    <a:pt x="2605" y="409"/>
                    <a:pt x="2568" y="527"/>
                    <a:pt x="2576" y="612"/>
                  </a:cubicBezTo>
                  <a:cubicBezTo>
                    <a:pt x="2584" y="696"/>
                    <a:pt x="2518" y="775"/>
                    <a:pt x="2518" y="775"/>
                  </a:cubicBezTo>
                  <a:cubicBezTo>
                    <a:pt x="2518" y="775"/>
                    <a:pt x="2700" y="712"/>
                    <a:pt x="2800" y="591"/>
                  </a:cubicBezTo>
                  <a:cubicBezTo>
                    <a:pt x="2900" y="469"/>
                    <a:pt x="3016" y="359"/>
                    <a:pt x="3016" y="359"/>
                  </a:cubicBezTo>
                  <a:cubicBezTo>
                    <a:pt x="3016" y="359"/>
                    <a:pt x="2877" y="567"/>
                    <a:pt x="2877" y="575"/>
                  </a:cubicBezTo>
                  <a:cubicBezTo>
                    <a:pt x="2877" y="583"/>
                    <a:pt x="2792" y="664"/>
                    <a:pt x="2803" y="715"/>
                  </a:cubicBezTo>
                  <a:cubicBezTo>
                    <a:pt x="2813" y="765"/>
                    <a:pt x="2642" y="823"/>
                    <a:pt x="2642" y="823"/>
                  </a:cubicBezTo>
                  <a:cubicBezTo>
                    <a:pt x="2468" y="923"/>
                    <a:pt x="2468" y="923"/>
                    <a:pt x="2468" y="923"/>
                  </a:cubicBezTo>
                  <a:cubicBezTo>
                    <a:pt x="2413" y="1049"/>
                    <a:pt x="2413" y="1049"/>
                    <a:pt x="2413" y="1049"/>
                  </a:cubicBezTo>
                  <a:cubicBezTo>
                    <a:pt x="2413" y="1049"/>
                    <a:pt x="2639" y="1055"/>
                    <a:pt x="2758" y="1189"/>
                  </a:cubicBezTo>
                  <a:cubicBezTo>
                    <a:pt x="2877" y="1324"/>
                    <a:pt x="3172" y="1363"/>
                    <a:pt x="3172" y="1363"/>
                  </a:cubicBezTo>
                  <a:cubicBezTo>
                    <a:pt x="3006" y="1408"/>
                    <a:pt x="3006" y="1408"/>
                    <a:pt x="3006" y="1408"/>
                  </a:cubicBezTo>
                  <a:cubicBezTo>
                    <a:pt x="3006" y="1408"/>
                    <a:pt x="2848" y="1355"/>
                    <a:pt x="2697" y="1258"/>
                  </a:cubicBezTo>
                  <a:cubicBezTo>
                    <a:pt x="2547" y="1160"/>
                    <a:pt x="2563" y="1073"/>
                    <a:pt x="2376" y="1171"/>
                  </a:cubicBezTo>
                  <a:cubicBezTo>
                    <a:pt x="2188" y="1268"/>
                    <a:pt x="1933" y="1350"/>
                    <a:pt x="1933" y="1350"/>
                  </a:cubicBezTo>
                  <a:cubicBezTo>
                    <a:pt x="1933" y="1350"/>
                    <a:pt x="2080" y="1281"/>
                    <a:pt x="2347" y="1448"/>
                  </a:cubicBezTo>
                  <a:cubicBezTo>
                    <a:pt x="2613" y="1614"/>
                    <a:pt x="2898" y="1503"/>
                    <a:pt x="2898" y="1503"/>
                  </a:cubicBezTo>
                  <a:cubicBezTo>
                    <a:pt x="2898" y="1503"/>
                    <a:pt x="2834" y="1624"/>
                    <a:pt x="2700" y="1632"/>
                  </a:cubicBezTo>
                  <a:cubicBezTo>
                    <a:pt x="2640" y="1636"/>
                    <a:pt x="2537" y="1594"/>
                    <a:pt x="2431" y="1551"/>
                  </a:cubicBezTo>
                  <a:cubicBezTo>
                    <a:pt x="2299" y="1499"/>
                    <a:pt x="2162" y="1447"/>
                    <a:pt x="2096" y="1482"/>
                  </a:cubicBezTo>
                  <a:cubicBezTo>
                    <a:pt x="1978" y="1545"/>
                    <a:pt x="1922" y="1466"/>
                    <a:pt x="1875" y="1624"/>
                  </a:cubicBezTo>
                  <a:cubicBezTo>
                    <a:pt x="1827" y="1782"/>
                    <a:pt x="1740" y="2215"/>
                    <a:pt x="1840" y="2457"/>
                  </a:cubicBezTo>
                  <a:cubicBezTo>
                    <a:pt x="1941" y="2700"/>
                    <a:pt x="1941" y="2700"/>
                    <a:pt x="1941" y="2700"/>
                  </a:cubicBezTo>
                  <a:cubicBezTo>
                    <a:pt x="1371" y="2700"/>
                    <a:pt x="1371" y="2700"/>
                    <a:pt x="1371" y="270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ṣḻíḓé">
              <a:extLst>
                <a:ext uri="{FF2B5EF4-FFF2-40B4-BE49-F238E27FC236}">
                  <a16:creationId xmlns:a16="http://schemas.microsoft.com/office/drawing/2014/main" id="{29A27CCB-6F75-4DCA-8C58-787FC1191D37}"/>
                </a:ext>
              </a:extLst>
            </p:cNvPr>
            <p:cNvSpPr/>
            <p:nvPr/>
          </p:nvSpPr>
          <p:spPr bwMode="auto">
            <a:xfrm>
              <a:off x="7599363" y="1590675"/>
              <a:ext cx="315913" cy="276225"/>
            </a:xfrm>
            <a:custGeom>
              <a:avLst/>
              <a:gdLst>
                <a:gd name="T0" fmla="*/ 187 w 187"/>
                <a:gd name="T1" fmla="*/ 0 h 164"/>
                <a:gd name="T2" fmla="*/ 178 w 187"/>
                <a:gd name="T3" fmla="*/ 3 h 164"/>
                <a:gd name="T4" fmla="*/ 6 w 187"/>
                <a:gd name="T5" fmla="*/ 145 h 164"/>
                <a:gd name="T6" fmla="*/ 0 w 187"/>
                <a:gd name="T7" fmla="*/ 164 h 164"/>
                <a:gd name="T8" fmla="*/ 5 w 187"/>
                <a:gd name="T9" fmla="*/ 162 h 164"/>
                <a:gd name="T10" fmla="*/ 10 w 187"/>
                <a:gd name="T11" fmla="*/ 145 h 164"/>
                <a:gd name="T12" fmla="*/ 187 w 187"/>
                <a:gd name="T1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64">
                  <a:moveTo>
                    <a:pt x="187" y="0"/>
                  </a:moveTo>
                  <a:cubicBezTo>
                    <a:pt x="187" y="0"/>
                    <a:pt x="184" y="1"/>
                    <a:pt x="178" y="3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45"/>
                    <a:pt x="4" y="152"/>
                    <a:pt x="0" y="164"/>
                  </a:cubicBezTo>
                  <a:cubicBezTo>
                    <a:pt x="2" y="163"/>
                    <a:pt x="4" y="163"/>
                    <a:pt x="5" y="162"/>
                  </a:cubicBezTo>
                  <a:cubicBezTo>
                    <a:pt x="8" y="151"/>
                    <a:pt x="10" y="145"/>
                    <a:pt x="10" y="145"/>
                  </a:cubicBezTo>
                  <a:cubicBezTo>
                    <a:pt x="187" y="0"/>
                    <a:pt x="187" y="0"/>
                    <a:pt x="187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ṡḻîḋé">
              <a:extLst>
                <a:ext uri="{FF2B5EF4-FFF2-40B4-BE49-F238E27FC236}">
                  <a16:creationId xmlns:a16="http://schemas.microsoft.com/office/drawing/2014/main" id="{83F258C4-66A5-4EA5-80B9-65CECEB44F43}"/>
                </a:ext>
              </a:extLst>
            </p:cNvPr>
            <p:cNvSpPr/>
            <p:nvPr/>
          </p:nvSpPr>
          <p:spPr bwMode="auto">
            <a:xfrm>
              <a:off x="6450013" y="1595438"/>
              <a:ext cx="1449388" cy="1566863"/>
            </a:xfrm>
            <a:custGeom>
              <a:avLst/>
              <a:gdLst>
                <a:gd name="T0" fmla="*/ 858 w 858"/>
                <a:gd name="T1" fmla="*/ 0 h 928"/>
                <a:gd name="T2" fmla="*/ 624 w 858"/>
                <a:gd name="T3" fmla="*/ 121 h 928"/>
                <a:gd name="T4" fmla="*/ 445 w 858"/>
                <a:gd name="T5" fmla="*/ 687 h 928"/>
                <a:gd name="T6" fmla="*/ 4 w 858"/>
                <a:gd name="T7" fmla="*/ 870 h 928"/>
                <a:gd name="T8" fmla="*/ 0 w 858"/>
                <a:gd name="T9" fmla="*/ 928 h 928"/>
                <a:gd name="T10" fmla="*/ 477 w 858"/>
                <a:gd name="T11" fmla="*/ 743 h 928"/>
                <a:gd name="T12" fmla="*/ 656 w 858"/>
                <a:gd name="T13" fmla="*/ 177 h 928"/>
                <a:gd name="T14" fmla="*/ 680 w 858"/>
                <a:gd name="T15" fmla="*/ 161 h 928"/>
                <a:gd name="T16" fmla="*/ 686 w 858"/>
                <a:gd name="T17" fmla="*/ 142 h 928"/>
                <a:gd name="T18" fmla="*/ 858 w 858"/>
                <a:gd name="T19" fmla="*/ 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8" h="928">
                  <a:moveTo>
                    <a:pt x="858" y="0"/>
                  </a:moveTo>
                  <a:cubicBezTo>
                    <a:pt x="824" y="16"/>
                    <a:pt x="697" y="73"/>
                    <a:pt x="624" y="121"/>
                  </a:cubicBezTo>
                  <a:cubicBezTo>
                    <a:pt x="540" y="176"/>
                    <a:pt x="532" y="516"/>
                    <a:pt x="445" y="687"/>
                  </a:cubicBezTo>
                  <a:cubicBezTo>
                    <a:pt x="374" y="827"/>
                    <a:pt x="103" y="862"/>
                    <a:pt x="4" y="870"/>
                  </a:cubicBezTo>
                  <a:cubicBezTo>
                    <a:pt x="1" y="905"/>
                    <a:pt x="0" y="928"/>
                    <a:pt x="0" y="928"/>
                  </a:cubicBezTo>
                  <a:cubicBezTo>
                    <a:pt x="0" y="928"/>
                    <a:pt x="390" y="915"/>
                    <a:pt x="477" y="743"/>
                  </a:cubicBezTo>
                  <a:cubicBezTo>
                    <a:pt x="564" y="572"/>
                    <a:pt x="572" y="232"/>
                    <a:pt x="656" y="177"/>
                  </a:cubicBezTo>
                  <a:cubicBezTo>
                    <a:pt x="664" y="172"/>
                    <a:pt x="672" y="167"/>
                    <a:pt x="680" y="161"/>
                  </a:cubicBezTo>
                  <a:cubicBezTo>
                    <a:pt x="684" y="149"/>
                    <a:pt x="686" y="142"/>
                    <a:pt x="686" y="142"/>
                  </a:cubicBezTo>
                  <a:cubicBezTo>
                    <a:pt x="858" y="0"/>
                    <a:pt x="858" y="0"/>
                    <a:pt x="858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sḻiḍè">
              <a:extLst>
                <a:ext uri="{FF2B5EF4-FFF2-40B4-BE49-F238E27FC236}">
                  <a16:creationId xmlns:a16="http://schemas.microsoft.com/office/drawing/2014/main" id="{ABDE1BAA-2777-4AA8-AF5B-152A8620E127}"/>
                </a:ext>
              </a:extLst>
            </p:cNvPr>
            <p:cNvSpPr/>
            <p:nvPr/>
          </p:nvSpPr>
          <p:spPr bwMode="auto">
            <a:xfrm>
              <a:off x="7951788" y="1751013"/>
              <a:ext cx="358775" cy="536575"/>
            </a:xfrm>
            <a:custGeom>
              <a:avLst/>
              <a:gdLst>
                <a:gd name="T0" fmla="*/ 212 w 212"/>
                <a:gd name="T1" fmla="*/ 0 h 318"/>
                <a:gd name="T2" fmla="*/ 201 w 212"/>
                <a:gd name="T3" fmla="*/ 11 h 318"/>
                <a:gd name="T4" fmla="*/ 69 w 212"/>
                <a:gd name="T5" fmla="*/ 216 h 318"/>
                <a:gd name="T6" fmla="*/ 0 w 212"/>
                <a:gd name="T7" fmla="*/ 318 h 318"/>
                <a:gd name="T8" fmla="*/ 7 w 212"/>
                <a:gd name="T9" fmla="*/ 311 h 318"/>
                <a:gd name="T10" fmla="*/ 73 w 212"/>
                <a:gd name="T11" fmla="*/ 216 h 318"/>
                <a:gd name="T12" fmla="*/ 212 w 212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2" h="318">
                  <a:moveTo>
                    <a:pt x="212" y="0"/>
                  </a:moveTo>
                  <a:cubicBezTo>
                    <a:pt x="212" y="0"/>
                    <a:pt x="208" y="3"/>
                    <a:pt x="201" y="11"/>
                  </a:cubicBezTo>
                  <a:cubicBezTo>
                    <a:pt x="172" y="54"/>
                    <a:pt x="69" y="209"/>
                    <a:pt x="69" y="216"/>
                  </a:cubicBezTo>
                  <a:cubicBezTo>
                    <a:pt x="69" y="222"/>
                    <a:pt x="18" y="272"/>
                    <a:pt x="0" y="318"/>
                  </a:cubicBezTo>
                  <a:cubicBezTo>
                    <a:pt x="2" y="316"/>
                    <a:pt x="5" y="314"/>
                    <a:pt x="7" y="311"/>
                  </a:cubicBezTo>
                  <a:cubicBezTo>
                    <a:pt x="27" y="267"/>
                    <a:pt x="73" y="222"/>
                    <a:pt x="73" y="216"/>
                  </a:cubicBezTo>
                  <a:cubicBezTo>
                    <a:pt x="73" y="208"/>
                    <a:pt x="212" y="0"/>
                    <a:pt x="212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ṩľiḑé">
              <a:extLst>
                <a:ext uri="{FF2B5EF4-FFF2-40B4-BE49-F238E27FC236}">
                  <a16:creationId xmlns:a16="http://schemas.microsoft.com/office/drawing/2014/main" id="{80193B3F-267D-471B-9391-0F8052FFBDB8}"/>
                </a:ext>
              </a:extLst>
            </p:cNvPr>
            <p:cNvSpPr/>
            <p:nvPr/>
          </p:nvSpPr>
          <p:spPr bwMode="auto">
            <a:xfrm>
              <a:off x="7523163" y="1770063"/>
              <a:ext cx="768350" cy="777875"/>
            </a:xfrm>
            <a:custGeom>
              <a:avLst/>
              <a:gdLst>
                <a:gd name="T0" fmla="*/ 455 w 455"/>
                <a:gd name="T1" fmla="*/ 0 h 461"/>
                <a:gd name="T2" fmla="*/ 250 w 455"/>
                <a:gd name="T3" fmla="*/ 221 h 461"/>
                <a:gd name="T4" fmla="*/ 49 w 455"/>
                <a:gd name="T5" fmla="*/ 370 h 461"/>
                <a:gd name="T6" fmla="*/ 0 w 455"/>
                <a:gd name="T7" fmla="*/ 461 h 461"/>
                <a:gd name="T8" fmla="*/ 254 w 455"/>
                <a:gd name="T9" fmla="*/ 307 h 461"/>
                <a:gd name="T10" fmla="*/ 323 w 455"/>
                <a:gd name="T11" fmla="*/ 205 h 461"/>
                <a:gd name="T12" fmla="*/ 455 w 455"/>
                <a:gd name="T13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5" h="461">
                  <a:moveTo>
                    <a:pt x="455" y="0"/>
                  </a:moveTo>
                  <a:cubicBezTo>
                    <a:pt x="423" y="31"/>
                    <a:pt x="332" y="122"/>
                    <a:pt x="250" y="221"/>
                  </a:cubicBezTo>
                  <a:cubicBezTo>
                    <a:pt x="193" y="289"/>
                    <a:pt x="110" y="339"/>
                    <a:pt x="49" y="370"/>
                  </a:cubicBezTo>
                  <a:cubicBezTo>
                    <a:pt x="38" y="403"/>
                    <a:pt x="22" y="434"/>
                    <a:pt x="0" y="461"/>
                  </a:cubicBezTo>
                  <a:cubicBezTo>
                    <a:pt x="0" y="461"/>
                    <a:pt x="151" y="409"/>
                    <a:pt x="254" y="307"/>
                  </a:cubicBezTo>
                  <a:cubicBezTo>
                    <a:pt x="272" y="261"/>
                    <a:pt x="323" y="211"/>
                    <a:pt x="323" y="205"/>
                  </a:cubicBezTo>
                  <a:cubicBezTo>
                    <a:pt x="323" y="198"/>
                    <a:pt x="426" y="43"/>
                    <a:pt x="455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Slídé">
              <a:extLst>
                <a:ext uri="{FF2B5EF4-FFF2-40B4-BE49-F238E27FC236}">
                  <a16:creationId xmlns:a16="http://schemas.microsoft.com/office/drawing/2014/main" id="{156189AD-5F66-47C5-AD78-5307FA0EBA61}"/>
                </a:ext>
              </a:extLst>
            </p:cNvPr>
            <p:cNvSpPr/>
            <p:nvPr/>
          </p:nvSpPr>
          <p:spPr bwMode="auto">
            <a:xfrm>
              <a:off x="5984876" y="1243013"/>
              <a:ext cx="1092200" cy="1531938"/>
            </a:xfrm>
            <a:custGeom>
              <a:avLst/>
              <a:gdLst>
                <a:gd name="T0" fmla="*/ 0 w 646"/>
                <a:gd name="T1" fmla="*/ 723 h 907"/>
                <a:gd name="T2" fmla="*/ 2 w 646"/>
                <a:gd name="T3" fmla="*/ 728 h 907"/>
                <a:gd name="T4" fmla="*/ 173 w 646"/>
                <a:gd name="T5" fmla="*/ 907 h 907"/>
                <a:gd name="T6" fmla="*/ 172 w 646"/>
                <a:gd name="T7" fmla="*/ 902 h 907"/>
                <a:gd name="T8" fmla="*/ 5 w 646"/>
                <a:gd name="T9" fmla="*/ 728 h 907"/>
                <a:gd name="T10" fmla="*/ 0 w 646"/>
                <a:gd name="T11" fmla="*/ 723 h 907"/>
                <a:gd name="T12" fmla="*/ 646 w 646"/>
                <a:gd name="T13" fmla="*/ 0 h 907"/>
                <a:gd name="T14" fmla="*/ 634 w 646"/>
                <a:gd name="T15" fmla="*/ 5 h 907"/>
                <a:gd name="T16" fmla="*/ 444 w 646"/>
                <a:gd name="T17" fmla="*/ 124 h 907"/>
                <a:gd name="T18" fmla="*/ 324 w 646"/>
                <a:gd name="T19" fmla="*/ 251 h 907"/>
                <a:gd name="T20" fmla="*/ 347 w 646"/>
                <a:gd name="T21" fmla="*/ 227 h 907"/>
                <a:gd name="T22" fmla="*/ 448 w 646"/>
                <a:gd name="T23" fmla="*/ 124 h 907"/>
                <a:gd name="T24" fmla="*/ 646 w 646"/>
                <a:gd name="T25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6" h="907">
                  <a:moveTo>
                    <a:pt x="0" y="723"/>
                  </a:moveTo>
                  <a:cubicBezTo>
                    <a:pt x="1" y="725"/>
                    <a:pt x="1" y="726"/>
                    <a:pt x="2" y="728"/>
                  </a:cubicBezTo>
                  <a:cubicBezTo>
                    <a:pt x="76" y="792"/>
                    <a:pt x="173" y="907"/>
                    <a:pt x="173" y="907"/>
                  </a:cubicBezTo>
                  <a:cubicBezTo>
                    <a:pt x="172" y="902"/>
                    <a:pt x="172" y="902"/>
                    <a:pt x="172" y="902"/>
                  </a:cubicBezTo>
                  <a:cubicBezTo>
                    <a:pt x="153" y="879"/>
                    <a:pt x="70" y="783"/>
                    <a:pt x="5" y="728"/>
                  </a:cubicBezTo>
                  <a:cubicBezTo>
                    <a:pt x="4" y="726"/>
                    <a:pt x="2" y="725"/>
                    <a:pt x="0" y="723"/>
                  </a:cubicBezTo>
                  <a:moveTo>
                    <a:pt x="646" y="0"/>
                  </a:moveTo>
                  <a:cubicBezTo>
                    <a:pt x="634" y="5"/>
                    <a:pt x="634" y="5"/>
                    <a:pt x="634" y="5"/>
                  </a:cubicBezTo>
                  <a:cubicBezTo>
                    <a:pt x="444" y="124"/>
                    <a:pt x="444" y="124"/>
                    <a:pt x="444" y="124"/>
                  </a:cubicBezTo>
                  <a:cubicBezTo>
                    <a:pt x="444" y="124"/>
                    <a:pt x="382" y="179"/>
                    <a:pt x="324" y="251"/>
                  </a:cubicBezTo>
                  <a:cubicBezTo>
                    <a:pt x="331" y="243"/>
                    <a:pt x="339" y="235"/>
                    <a:pt x="347" y="227"/>
                  </a:cubicBezTo>
                  <a:cubicBezTo>
                    <a:pt x="379" y="191"/>
                    <a:pt x="413" y="156"/>
                    <a:pt x="448" y="124"/>
                  </a:cubicBezTo>
                  <a:cubicBezTo>
                    <a:pt x="646" y="0"/>
                    <a:pt x="646" y="0"/>
                    <a:pt x="646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ṡľïḍe">
              <a:extLst>
                <a:ext uri="{FF2B5EF4-FFF2-40B4-BE49-F238E27FC236}">
                  <a16:creationId xmlns:a16="http://schemas.microsoft.com/office/drawing/2014/main" id="{0473DAF0-9EC4-4845-8B35-4459C655A2D2}"/>
                </a:ext>
              </a:extLst>
            </p:cNvPr>
            <p:cNvSpPr/>
            <p:nvPr/>
          </p:nvSpPr>
          <p:spPr bwMode="auto">
            <a:xfrm>
              <a:off x="5988051" y="1250950"/>
              <a:ext cx="1068388" cy="1617663"/>
            </a:xfrm>
            <a:custGeom>
              <a:avLst/>
              <a:gdLst>
                <a:gd name="T0" fmla="*/ 632 w 632"/>
                <a:gd name="T1" fmla="*/ 0 h 958"/>
                <a:gd name="T2" fmla="*/ 452 w 632"/>
                <a:gd name="T3" fmla="*/ 77 h 958"/>
                <a:gd name="T4" fmla="*/ 154 w 632"/>
                <a:gd name="T5" fmla="*/ 522 h 958"/>
                <a:gd name="T6" fmla="*/ 175 w 632"/>
                <a:gd name="T7" fmla="*/ 902 h 958"/>
                <a:gd name="T8" fmla="*/ 170 w 632"/>
                <a:gd name="T9" fmla="*/ 897 h 958"/>
                <a:gd name="T10" fmla="*/ 171 w 632"/>
                <a:gd name="T11" fmla="*/ 902 h 958"/>
                <a:gd name="T12" fmla="*/ 0 w 632"/>
                <a:gd name="T13" fmla="*/ 723 h 958"/>
                <a:gd name="T14" fmla="*/ 35 w 632"/>
                <a:gd name="T15" fmla="*/ 779 h 958"/>
                <a:gd name="T16" fmla="*/ 207 w 632"/>
                <a:gd name="T17" fmla="*/ 958 h 958"/>
                <a:gd name="T18" fmla="*/ 186 w 632"/>
                <a:gd name="T19" fmla="*/ 578 h 958"/>
                <a:gd name="T20" fmla="*/ 322 w 632"/>
                <a:gd name="T21" fmla="*/ 246 h 958"/>
                <a:gd name="T22" fmla="*/ 442 w 632"/>
                <a:gd name="T23" fmla="*/ 119 h 958"/>
                <a:gd name="T24" fmla="*/ 632 w 632"/>
                <a:gd name="T25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2" h="958">
                  <a:moveTo>
                    <a:pt x="632" y="0"/>
                  </a:moveTo>
                  <a:cubicBezTo>
                    <a:pt x="452" y="77"/>
                    <a:pt x="452" y="77"/>
                    <a:pt x="452" y="77"/>
                  </a:cubicBezTo>
                  <a:cubicBezTo>
                    <a:pt x="148" y="211"/>
                    <a:pt x="154" y="522"/>
                    <a:pt x="154" y="522"/>
                  </a:cubicBezTo>
                  <a:cubicBezTo>
                    <a:pt x="175" y="902"/>
                    <a:pt x="175" y="902"/>
                    <a:pt x="175" y="902"/>
                  </a:cubicBezTo>
                  <a:cubicBezTo>
                    <a:pt x="175" y="902"/>
                    <a:pt x="173" y="900"/>
                    <a:pt x="170" y="897"/>
                  </a:cubicBezTo>
                  <a:cubicBezTo>
                    <a:pt x="171" y="902"/>
                    <a:pt x="171" y="902"/>
                    <a:pt x="171" y="902"/>
                  </a:cubicBezTo>
                  <a:cubicBezTo>
                    <a:pt x="171" y="902"/>
                    <a:pt x="74" y="787"/>
                    <a:pt x="0" y="723"/>
                  </a:cubicBezTo>
                  <a:cubicBezTo>
                    <a:pt x="8" y="745"/>
                    <a:pt x="19" y="765"/>
                    <a:pt x="35" y="779"/>
                  </a:cubicBezTo>
                  <a:cubicBezTo>
                    <a:pt x="109" y="842"/>
                    <a:pt x="207" y="958"/>
                    <a:pt x="207" y="958"/>
                  </a:cubicBezTo>
                  <a:cubicBezTo>
                    <a:pt x="186" y="578"/>
                    <a:pt x="186" y="578"/>
                    <a:pt x="186" y="578"/>
                  </a:cubicBezTo>
                  <a:cubicBezTo>
                    <a:pt x="186" y="578"/>
                    <a:pt x="182" y="392"/>
                    <a:pt x="322" y="246"/>
                  </a:cubicBezTo>
                  <a:cubicBezTo>
                    <a:pt x="380" y="174"/>
                    <a:pt x="442" y="119"/>
                    <a:pt x="442" y="119"/>
                  </a:cubicBezTo>
                  <a:cubicBezTo>
                    <a:pt x="632" y="0"/>
                    <a:pt x="632" y="0"/>
                    <a:pt x="632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š1íďè">
              <a:extLst>
                <a:ext uri="{FF2B5EF4-FFF2-40B4-BE49-F238E27FC236}">
                  <a16:creationId xmlns:a16="http://schemas.microsoft.com/office/drawing/2014/main" id="{1BF61F8D-A556-4926-B897-6FB66A56B4A3}"/>
                </a:ext>
              </a:extLst>
            </p:cNvPr>
            <p:cNvSpPr/>
            <p:nvPr/>
          </p:nvSpPr>
          <p:spPr bwMode="auto">
            <a:xfrm>
              <a:off x="6945313" y="1282700"/>
              <a:ext cx="688975" cy="777875"/>
            </a:xfrm>
            <a:custGeom>
              <a:avLst/>
              <a:gdLst>
                <a:gd name="T0" fmla="*/ 408 w 408"/>
                <a:gd name="T1" fmla="*/ 0 h 460"/>
                <a:gd name="T2" fmla="*/ 396 w 408"/>
                <a:gd name="T3" fmla="*/ 9 h 460"/>
                <a:gd name="T4" fmla="*/ 282 w 408"/>
                <a:gd name="T5" fmla="*/ 145 h 460"/>
                <a:gd name="T6" fmla="*/ 37 w 408"/>
                <a:gd name="T7" fmla="*/ 437 h 460"/>
                <a:gd name="T8" fmla="*/ 0 w 408"/>
                <a:gd name="T9" fmla="*/ 460 h 460"/>
                <a:gd name="T10" fmla="*/ 10 w 408"/>
                <a:gd name="T11" fmla="*/ 457 h 460"/>
                <a:gd name="T12" fmla="*/ 41 w 408"/>
                <a:gd name="T13" fmla="*/ 437 h 460"/>
                <a:gd name="T14" fmla="*/ 286 w 408"/>
                <a:gd name="T15" fmla="*/ 145 h 460"/>
                <a:gd name="T16" fmla="*/ 408 w 408"/>
                <a:gd name="T17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8" h="460">
                  <a:moveTo>
                    <a:pt x="408" y="0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282" y="145"/>
                    <a:pt x="282" y="145"/>
                    <a:pt x="282" y="145"/>
                  </a:cubicBezTo>
                  <a:cubicBezTo>
                    <a:pt x="282" y="145"/>
                    <a:pt x="245" y="316"/>
                    <a:pt x="37" y="437"/>
                  </a:cubicBezTo>
                  <a:cubicBezTo>
                    <a:pt x="24" y="445"/>
                    <a:pt x="12" y="453"/>
                    <a:pt x="0" y="460"/>
                  </a:cubicBezTo>
                  <a:cubicBezTo>
                    <a:pt x="3" y="459"/>
                    <a:pt x="6" y="458"/>
                    <a:pt x="10" y="457"/>
                  </a:cubicBezTo>
                  <a:cubicBezTo>
                    <a:pt x="20" y="450"/>
                    <a:pt x="30" y="444"/>
                    <a:pt x="41" y="437"/>
                  </a:cubicBezTo>
                  <a:cubicBezTo>
                    <a:pt x="249" y="316"/>
                    <a:pt x="286" y="145"/>
                    <a:pt x="286" y="145"/>
                  </a:cubicBezTo>
                  <a:cubicBezTo>
                    <a:pt x="408" y="0"/>
                    <a:pt x="408" y="0"/>
                    <a:pt x="408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ŝļíḓe">
              <a:extLst>
                <a:ext uri="{FF2B5EF4-FFF2-40B4-BE49-F238E27FC236}">
                  <a16:creationId xmlns:a16="http://schemas.microsoft.com/office/drawing/2014/main" id="{ACEA335A-9A2B-47AD-A8CA-1490220D4BAA}"/>
                </a:ext>
              </a:extLst>
            </p:cNvPr>
            <p:cNvSpPr/>
            <p:nvPr/>
          </p:nvSpPr>
          <p:spPr bwMode="auto">
            <a:xfrm>
              <a:off x="6416676" y="1298575"/>
              <a:ext cx="1196975" cy="1184275"/>
            </a:xfrm>
            <a:custGeom>
              <a:avLst/>
              <a:gdLst>
                <a:gd name="T0" fmla="*/ 708 w 708"/>
                <a:gd name="T1" fmla="*/ 0 h 701"/>
                <a:gd name="T2" fmla="*/ 572 w 708"/>
                <a:gd name="T3" fmla="*/ 107 h 701"/>
                <a:gd name="T4" fmla="*/ 290 w 708"/>
                <a:gd name="T5" fmla="*/ 392 h 701"/>
                <a:gd name="T6" fmla="*/ 9 w 708"/>
                <a:gd name="T7" fmla="*/ 597 h 701"/>
                <a:gd name="T8" fmla="*/ 0 w 708"/>
                <a:gd name="T9" fmla="*/ 701 h 701"/>
                <a:gd name="T10" fmla="*/ 312 w 708"/>
                <a:gd name="T11" fmla="*/ 451 h 701"/>
                <a:gd name="T12" fmla="*/ 349 w 708"/>
                <a:gd name="T13" fmla="*/ 428 h 701"/>
                <a:gd name="T14" fmla="*/ 594 w 708"/>
                <a:gd name="T15" fmla="*/ 136 h 701"/>
                <a:gd name="T16" fmla="*/ 708 w 708"/>
                <a:gd name="T17" fmla="*/ 0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8" h="701">
                  <a:moveTo>
                    <a:pt x="708" y="0"/>
                  </a:moveTo>
                  <a:cubicBezTo>
                    <a:pt x="572" y="107"/>
                    <a:pt x="572" y="107"/>
                    <a:pt x="572" y="107"/>
                  </a:cubicBezTo>
                  <a:cubicBezTo>
                    <a:pt x="572" y="107"/>
                    <a:pt x="464" y="328"/>
                    <a:pt x="290" y="392"/>
                  </a:cubicBezTo>
                  <a:cubicBezTo>
                    <a:pt x="171" y="435"/>
                    <a:pt x="65" y="537"/>
                    <a:pt x="9" y="597"/>
                  </a:cubicBezTo>
                  <a:cubicBezTo>
                    <a:pt x="9" y="662"/>
                    <a:pt x="0" y="701"/>
                    <a:pt x="0" y="701"/>
                  </a:cubicBezTo>
                  <a:cubicBezTo>
                    <a:pt x="0" y="701"/>
                    <a:pt x="142" y="518"/>
                    <a:pt x="312" y="451"/>
                  </a:cubicBezTo>
                  <a:cubicBezTo>
                    <a:pt x="324" y="444"/>
                    <a:pt x="336" y="436"/>
                    <a:pt x="349" y="428"/>
                  </a:cubicBezTo>
                  <a:cubicBezTo>
                    <a:pt x="557" y="307"/>
                    <a:pt x="594" y="136"/>
                    <a:pt x="594" y="136"/>
                  </a:cubicBezTo>
                  <a:cubicBezTo>
                    <a:pt x="708" y="0"/>
                    <a:pt x="708" y="0"/>
                    <a:pt x="708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ŝļíḋê">
              <a:extLst>
                <a:ext uri="{FF2B5EF4-FFF2-40B4-BE49-F238E27FC236}">
                  <a16:creationId xmlns:a16="http://schemas.microsoft.com/office/drawing/2014/main" id="{6EC2674A-13AE-4052-876E-F98FB5862983}"/>
                </a:ext>
              </a:extLst>
            </p:cNvPr>
            <p:cNvSpPr/>
            <p:nvPr/>
          </p:nvSpPr>
          <p:spPr bwMode="auto">
            <a:xfrm>
              <a:off x="6045201" y="2817813"/>
              <a:ext cx="269875" cy="647700"/>
            </a:xfrm>
            <a:custGeom>
              <a:avLst/>
              <a:gdLst>
                <a:gd name="T0" fmla="*/ 82 w 160"/>
                <a:gd name="T1" fmla="*/ 0 h 383"/>
                <a:gd name="T2" fmla="*/ 117 w 160"/>
                <a:gd name="T3" fmla="*/ 127 h 383"/>
                <a:gd name="T4" fmla="*/ 0 w 160"/>
                <a:gd name="T5" fmla="*/ 297 h 383"/>
                <a:gd name="T6" fmla="*/ 1 w 160"/>
                <a:gd name="T7" fmla="*/ 325 h 383"/>
                <a:gd name="T8" fmla="*/ 1 w 160"/>
                <a:gd name="T9" fmla="*/ 383 h 383"/>
                <a:gd name="T10" fmla="*/ 149 w 160"/>
                <a:gd name="T11" fmla="*/ 183 h 383"/>
                <a:gd name="T12" fmla="*/ 82 w 160"/>
                <a:gd name="T13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383">
                  <a:moveTo>
                    <a:pt x="82" y="0"/>
                  </a:moveTo>
                  <a:cubicBezTo>
                    <a:pt x="104" y="50"/>
                    <a:pt x="111" y="99"/>
                    <a:pt x="117" y="127"/>
                  </a:cubicBezTo>
                  <a:cubicBezTo>
                    <a:pt x="125" y="163"/>
                    <a:pt x="45" y="250"/>
                    <a:pt x="0" y="297"/>
                  </a:cubicBezTo>
                  <a:cubicBezTo>
                    <a:pt x="2" y="306"/>
                    <a:pt x="2" y="316"/>
                    <a:pt x="1" y="325"/>
                  </a:cubicBezTo>
                  <a:cubicBezTo>
                    <a:pt x="1" y="383"/>
                    <a:pt x="1" y="383"/>
                    <a:pt x="1" y="383"/>
                  </a:cubicBezTo>
                  <a:cubicBezTo>
                    <a:pt x="1" y="383"/>
                    <a:pt x="160" y="233"/>
                    <a:pt x="149" y="183"/>
                  </a:cubicBezTo>
                  <a:cubicBezTo>
                    <a:pt x="141" y="145"/>
                    <a:pt x="131" y="66"/>
                    <a:pt x="82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$1íḋé">
              <a:extLst>
                <a:ext uri="{FF2B5EF4-FFF2-40B4-BE49-F238E27FC236}">
                  <a16:creationId xmlns:a16="http://schemas.microsoft.com/office/drawing/2014/main" id="{30900B00-220C-44FD-8B52-B13A3719E971}"/>
                </a:ext>
              </a:extLst>
            </p:cNvPr>
            <p:cNvSpPr/>
            <p:nvPr/>
          </p:nvSpPr>
          <p:spPr bwMode="auto">
            <a:xfrm>
              <a:off x="5688013" y="2695575"/>
              <a:ext cx="255588" cy="398463"/>
            </a:xfrm>
            <a:custGeom>
              <a:avLst/>
              <a:gdLst>
                <a:gd name="T0" fmla="*/ 0 w 151"/>
                <a:gd name="T1" fmla="*/ 0 h 236"/>
                <a:gd name="T2" fmla="*/ 4 w 151"/>
                <a:gd name="T3" fmla="*/ 8 h 236"/>
                <a:gd name="T4" fmla="*/ 28 w 151"/>
                <a:gd name="T5" fmla="*/ 49 h 236"/>
                <a:gd name="T6" fmla="*/ 121 w 151"/>
                <a:gd name="T7" fmla="*/ 190 h 236"/>
                <a:gd name="T8" fmla="*/ 151 w 151"/>
                <a:gd name="T9" fmla="*/ 236 h 236"/>
                <a:gd name="T10" fmla="*/ 0 w 151"/>
                <a:gd name="T11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236">
                  <a:moveTo>
                    <a:pt x="0" y="0"/>
                  </a:moveTo>
                  <a:cubicBezTo>
                    <a:pt x="1" y="3"/>
                    <a:pt x="3" y="6"/>
                    <a:pt x="4" y="8"/>
                  </a:cubicBezTo>
                  <a:cubicBezTo>
                    <a:pt x="11" y="22"/>
                    <a:pt x="19" y="36"/>
                    <a:pt x="28" y="49"/>
                  </a:cubicBezTo>
                  <a:cubicBezTo>
                    <a:pt x="60" y="97"/>
                    <a:pt x="94" y="145"/>
                    <a:pt x="121" y="190"/>
                  </a:cubicBezTo>
                  <a:cubicBezTo>
                    <a:pt x="131" y="206"/>
                    <a:pt x="142" y="221"/>
                    <a:pt x="151" y="236"/>
                  </a:cubicBezTo>
                  <a:cubicBezTo>
                    <a:pt x="114" y="164"/>
                    <a:pt x="50" y="81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Slíḍê">
              <a:extLst>
                <a:ext uri="{FF2B5EF4-FFF2-40B4-BE49-F238E27FC236}">
                  <a16:creationId xmlns:a16="http://schemas.microsoft.com/office/drawing/2014/main" id="{1D02F4CE-32CC-4C2D-8C9D-AF33ABB92DDC}"/>
                </a:ext>
              </a:extLst>
            </p:cNvPr>
            <p:cNvSpPr/>
            <p:nvPr/>
          </p:nvSpPr>
          <p:spPr bwMode="auto">
            <a:xfrm>
              <a:off x="5735638" y="2778125"/>
              <a:ext cx="157163" cy="238125"/>
            </a:xfrm>
            <a:custGeom>
              <a:avLst/>
              <a:gdLst>
                <a:gd name="T0" fmla="*/ 0 w 93"/>
                <a:gd name="T1" fmla="*/ 0 h 141"/>
                <a:gd name="T2" fmla="*/ 93 w 93"/>
                <a:gd name="T3" fmla="*/ 141 h 141"/>
                <a:gd name="T4" fmla="*/ 0 w 93"/>
                <a:gd name="T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" h="141">
                  <a:moveTo>
                    <a:pt x="0" y="0"/>
                  </a:moveTo>
                  <a:cubicBezTo>
                    <a:pt x="28" y="47"/>
                    <a:pt x="62" y="95"/>
                    <a:pt x="93" y="141"/>
                  </a:cubicBezTo>
                  <a:cubicBezTo>
                    <a:pt x="66" y="96"/>
                    <a:pt x="32" y="48"/>
                    <a:pt x="0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$ļïḋé">
              <a:extLst>
                <a:ext uri="{FF2B5EF4-FFF2-40B4-BE49-F238E27FC236}">
                  <a16:creationId xmlns:a16="http://schemas.microsoft.com/office/drawing/2014/main" id="{5DAA629C-C513-46B3-989F-B946AB3E00C0}"/>
                </a:ext>
              </a:extLst>
            </p:cNvPr>
            <p:cNvSpPr/>
            <p:nvPr/>
          </p:nvSpPr>
          <p:spPr bwMode="auto">
            <a:xfrm>
              <a:off x="6802438" y="3422650"/>
              <a:ext cx="1308100" cy="400050"/>
            </a:xfrm>
            <a:custGeom>
              <a:avLst/>
              <a:gdLst>
                <a:gd name="T0" fmla="*/ 774 w 774"/>
                <a:gd name="T1" fmla="*/ 154 h 237"/>
                <a:gd name="T2" fmla="*/ 769 w 774"/>
                <a:gd name="T3" fmla="*/ 156 h 237"/>
                <a:gd name="T4" fmla="*/ 696 w 774"/>
                <a:gd name="T5" fmla="*/ 237 h 237"/>
                <a:gd name="T6" fmla="*/ 701 w 774"/>
                <a:gd name="T7" fmla="*/ 236 h 237"/>
                <a:gd name="T8" fmla="*/ 774 w 774"/>
                <a:gd name="T9" fmla="*/ 154 h 237"/>
                <a:gd name="T10" fmla="*/ 261 w 774"/>
                <a:gd name="T11" fmla="*/ 121 h 237"/>
                <a:gd name="T12" fmla="*/ 261 w 774"/>
                <a:gd name="T13" fmla="*/ 123 h 237"/>
                <a:gd name="T14" fmla="*/ 547 w 774"/>
                <a:gd name="T15" fmla="*/ 190 h 237"/>
                <a:gd name="T16" fmla="*/ 549 w 774"/>
                <a:gd name="T17" fmla="*/ 190 h 237"/>
                <a:gd name="T18" fmla="*/ 261 w 774"/>
                <a:gd name="T19" fmla="*/ 121 h 237"/>
                <a:gd name="T20" fmla="*/ 1 w 774"/>
                <a:gd name="T21" fmla="*/ 0 h 237"/>
                <a:gd name="T22" fmla="*/ 0 w 774"/>
                <a:gd name="T23" fmla="*/ 1 h 237"/>
                <a:gd name="T24" fmla="*/ 219 w 774"/>
                <a:gd name="T25" fmla="*/ 99 h 237"/>
                <a:gd name="T26" fmla="*/ 253 w 774"/>
                <a:gd name="T27" fmla="*/ 119 h 237"/>
                <a:gd name="T28" fmla="*/ 253 w 774"/>
                <a:gd name="T29" fmla="*/ 116 h 237"/>
                <a:gd name="T30" fmla="*/ 223 w 774"/>
                <a:gd name="T31" fmla="*/ 99 h 237"/>
                <a:gd name="T32" fmla="*/ 1 w 774"/>
                <a:gd name="T33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4" h="237">
                  <a:moveTo>
                    <a:pt x="774" y="154"/>
                  </a:moveTo>
                  <a:cubicBezTo>
                    <a:pt x="774" y="154"/>
                    <a:pt x="772" y="155"/>
                    <a:pt x="769" y="156"/>
                  </a:cubicBezTo>
                  <a:cubicBezTo>
                    <a:pt x="764" y="165"/>
                    <a:pt x="740" y="204"/>
                    <a:pt x="696" y="237"/>
                  </a:cubicBezTo>
                  <a:cubicBezTo>
                    <a:pt x="698" y="237"/>
                    <a:pt x="699" y="237"/>
                    <a:pt x="701" y="236"/>
                  </a:cubicBezTo>
                  <a:cubicBezTo>
                    <a:pt x="730" y="214"/>
                    <a:pt x="755" y="186"/>
                    <a:pt x="774" y="154"/>
                  </a:cubicBezTo>
                  <a:moveTo>
                    <a:pt x="261" y="121"/>
                  </a:moveTo>
                  <a:cubicBezTo>
                    <a:pt x="261" y="123"/>
                    <a:pt x="261" y="123"/>
                    <a:pt x="261" y="123"/>
                  </a:cubicBezTo>
                  <a:cubicBezTo>
                    <a:pt x="362" y="174"/>
                    <a:pt x="462" y="190"/>
                    <a:pt x="547" y="190"/>
                  </a:cubicBezTo>
                  <a:cubicBezTo>
                    <a:pt x="548" y="190"/>
                    <a:pt x="549" y="190"/>
                    <a:pt x="549" y="190"/>
                  </a:cubicBezTo>
                  <a:cubicBezTo>
                    <a:pt x="464" y="190"/>
                    <a:pt x="362" y="174"/>
                    <a:pt x="261" y="121"/>
                  </a:cubicBezTo>
                  <a:moveTo>
                    <a:pt x="1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60" y="16"/>
                    <a:pt x="133" y="45"/>
                    <a:pt x="219" y="99"/>
                  </a:cubicBezTo>
                  <a:cubicBezTo>
                    <a:pt x="230" y="106"/>
                    <a:pt x="242" y="112"/>
                    <a:pt x="253" y="119"/>
                  </a:cubicBezTo>
                  <a:cubicBezTo>
                    <a:pt x="253" y="116"/>
                    <a:pt x="253" y="116"/>
                    <a:pt x="253" y="116"/>
                  </a:cubicBezTo>
                  <a:cubicBezTo>
                    <a:pt x="243" y="111"/>
                    <a:pt x="233" y="105"/>
                    <a:pt x="223" y="99"/>
                  </a:cubicBezTo>
                  <a:cubicBezTo>
                    <a:pt x="136" y="44"/>
                    <a:pt x="62" y="15"/>
                    <a:pt x="1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ṩļiďê">
              <a:extLst>
                <a:ext uri="{FF2B5EF4-FFF2-40B4-BE49-F238E27FC236}">
                  <a16:creationId xmlns:a16="http://schemas.microsoft.com/office/drawing/2014/main" id="{3C49826F-189F-4404-BFFE-3EE54F37BB9C}"/>
                </a:ext>
              </a:extLst>
            </p:cNvPr>
            <p:cNvSpPr/>
            <p:nvPr/>
          </p:nvSpPr>
          <p:spPr bwMode="auto">
            <a:xfrm>
              <a:off x="7231063" y="3619500"/>
              <a:ext cx="12700" cy="11113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3 h 7"/>
                <a:gd name="T4" fmla="*/ 8 w 8"/>
                <a:gd name="T5" fmla="*/ 7 h 7"/>
                <a:gd name="T6" fmla="*/ 8 w 8"/>
                <a:gd name="T7" fmla="*/ 5 h 7"/>
                <a:gd name="T8" fmla="*/ 0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3" y="4"/>
                    <a:pt x="6" y="5"/>
                    <a:pt x="8" y="7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3"/>
                    <a:pt x="3" y="2"/>
                    <a:pt x="0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ṧľíďè">
              <a:extLst>
                <a:ext uri="{FF2B5EF4-FFF2-40B4-BE49-F238E27FC236}">
                  <a16:creationId xmlns:a16="http://schemas.microsoft.com/office/drawing/2014/main" id="{71CE7B90-1C63-4FEC-A71D-B8F90E0C68BC}"/>
                </a:ext>
              </a:extLst>
            </p:cNvPr>
            <p:cNvSpPr/>
            <p:nvPr/>
          </p:nvSpPr>
          <p:spPr bwMode="auto">
            <a:xfrm>
              <a:off x="6564313" y="3424238"/>
              <a:ext cx="1538288" cy="414338"/>
            </a:xfrm>
            <a:custGeom>
              <a:avLst/>
              <a:gdLst>
                <a:gd name="T0" fmla="*/ 141 w 910"/>
                <a:gd name="T1" fmla="*/ 0 h 245"/>
                <a:gd name="T2" fmla="*/ 0 w 910"/>
                <a:gd name="T3" fmla="*/ 50 h 245"/>
                <a:gd name="T4" fmla="*/ 70 w 910"/>
                <a:gd name="T5" fmla="*/ 42 h 245"/>
                <a:gd name="T6" fmla="*/ 396 w 910"/>
                <a:gd name="T7" fmla="*/ 154 h 245"/>
                <a:gd name="T8" fmla="*/ 724 w 910"/>
                <a:gd name="T9" fmla="*/ 245 h 245"/>
                <a:gd name="T10" fmla="*/ 837 w 910"/>
                <a:gd name="T11" fmla="*/ 236 h 245"/>
                <a:gd name="T12" fmla="*/ 910 w 910"/>
                <a:gd name="T13" fmla="*/ 155 h 245"/>
                <a:gd name="T14" fmla="*/ 692 w 910"/>
                <a:gd name="T15" fmla="*/ 189 h 245"/>
                <a:gd name="T16" fmla="*/ 690 w 910"/>
                <a:gd name="T17" fmla="*/ 189 h 245"/>
                <a:gd name="T18" fmla="*/ 688 w 910"/>
                <a:gd name="T19" fmla="*/ 189 h 245"/>
                <a:gd name="T20" fmla="*/ 402 w 910"/>
                <a:gd name="T21" fmla="*/ 122 h 245"/>
                <a:gd name="T22" fmla="*/ 394 w 910"/>
                <a:gd name="T23" fmla="*/ 118 h 245"/>
                <a:gd name="T24" fmla="*/ 360 w 910"/>
                <a:gd name="T25" fmla="*/ 98 h 245"/>
                <a:gd name="T26" fmla="*/ 141 w 910"/>
                <a:gd name="T2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245">
                  <a:moveTo>
                    <a:pt x="141" y="0"/>
                  </a:moveTo>
                  <a:cubicBezTo>
                    <a:pt x="78" y="24"/>
                    <a:pt x="26" y="41"/>
                    <a:pt x="0" y="50"/>
                  </a:cubicBezTo>
                  <a:cubicBezTo>
                    <a:pt x="15" y="46"/>
                    <a:pt x="38" y="42"/>
                    <a:pt x="70" y="42"/>
                  </a:cubicBezTo>
                  <a:cubicBezTo>
                    <a:pt x="140" y="42"/>
                    <a:pt x="250" y="63"/>
                    <a:pt x="396" y="154"/>
                  </a:cubicBezTo>
                  <a:cubicBezTo>
                    <a:pt x="510" y="225"/>
                    <a:pt x="627" y="245"/>
                    <a:pt x="724" y="245"/>
                  </a:cubicBezTo>
                  <a:cubicBezTo>
                    <a:pt x="766" y="245"/>
                    <a:pt x="805" y="241"/>
                    <a:pt x="837" y="236"/>
                  </a:cubicBezTo>
                  <a:cubicBezTo>
                    <a:pt x="881" y="203"/>
                    <a:pt x="905" y="164"/>
                    <a:pt x="910" y="155"/>
                  </a:cubicBezTo>
                  <a:cubicBezTo>
                    <a:pt x="889" y="162"/>
                    <a:pt x="804" y="189"/>
                    <a:pt x="692" y="189"/>
                  </a:cubicBezTo>
                  <a:cubicBezTo>
                    <a:pt x="692" y="189"/>
                    <a:pt x="691" y="189"/>
                    <a:pt x="690" y="189"/>
                  </a:cubicBezTo>
                  <a:cubicBezTo>
                    <a:pt x="690" y="189"/>
                    <a:pt x="689" y="189"/>
                    <a:pt x="688" y="189"/>
                  </a:cubicBezTo>
                  <a:cubicBezTo>
                    <a:pt x="603" y="189"/>
                    <a:pt x="503" y="173"/>
                    <a:pt x="402" y="122"/>
                  </a:cubicBezTo>
                  <a:cubicBezTo>
                    <a:pt x="400" y="120"/>
                    <a:pt x="397" y="119"/>
                    <a:pt x="394" y="118"/>
                  </a:cubicBezTo>
                  <a:cubicBezTo>
                    <a:pt x="383" y="111"/>
                    <a:pt x="371" y="105"/>
                    <a:pt x="360" y="98"/>
                  </a:cubicBezTo>
                  <a:cubicBezTo>
                    <a:pt x="274" y="44"/>
                    <a:pt x="201" y="15"/>
                    <a:pt x="141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ṧ1îḋè">
              <a:extLst>
                <a:ext uri="{FF2B5EF4-FFF2-40B4-BE49-F238E27FC236}">
                  <a16:creationId xmlns:a16="http://schemas.microsoft.com/office/drawing/2014/main" id="{CBB43200-643B-4F89-B99D-646A7015DFAF}"/>
                </a:ext>
              </a:extLst>
            </p:cNvPr>
            <p:cNvSpPr/>
            <p:nvPr/>
          </p:nvSpPr>
          <p:spPr bwMode="auto">
            <a:xfrm>
              <a:off x="5895976" y="1757363"/>
              <a:ext cx="87313" cy="452438"/>
            </a:xfrm>
            <a:custGeom>
              <a:avLst/>
              <a:gdLst>
                <a:gd name="T0" fmla="*/ 51 w 51"/>
                <a:gd name="T1" fmla="*/ 0 h 268"/>
                <a:gd name="T2" fmla="*/ 38 w 51"/>
                <a:gd name="T3" fmla="*/ 39 h 268"/>
                <a:gd name="T4" fmla="*/ 6 w 51"/>
                <a:gd name="T5" fmla="*/ 178 h 268"/>
                <a:gd name="T6" fmla="*/ 2 w 51"/>
                <a:gd name="T7" fmla="*/ 268 h 268"/>
                <a:gd name="T8" fmla="*/ 5 w 51"/>
                <a:gd name="T9" fmla="*/ 256 h 268"/>
                <a:gd name="T10" fmla="*/ 10 w 51"/>
                <a:gd name="T11" fmla="*/ 178 h 268"/>
                <a:gd name="T12" fmla="*/ 51 w 51"/>
                <a:gd name="T1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68">
                  <a:moveTo>
                    <a:pt x="51" y="0"/>
                  </a:moveTo>
                  <a:cubicBezTo>
                    <a:pt x="49" y="9"/>
                    <a:pt x="44" y="22"/>
                    <a:pt x="38" y="39"/>
                  </a:cubicBezTo>
                  <a:cubicBezTo>
                    <a:pt x="6" y="178"/>
                    <a:pt x="6" y="178"/>
                    <a:pt x="6" y="178"/>
                  </a:cubicBezTo>
                  <a:cubicBezTo>
                    <a:pt x="6" y="178"/>
                    <a:pt x="0" y="218"/>
                    <a:pt x="2" y="268"/>
                  </a:cubicBezTo>
                  <a:cubicBezTo>
                    <a:pt x="3" y="264"/>
                    <a:pt x="4" y="260"/>
                    <a:pt x="5" y="256"/>
                  </a:cubicBezTo>
                  <a:cubicBezTo>
                    <a:pt x="5" y="230"/>
                    <a:pt x="7" y="204"/>
                    <a:pt x="10" y="178"/>
                  </a:cubicBezTo>
                  <a:cubicBezTo>
                    <a:pt x="51" y="0"/>
                    <a:pt x="51" y="0"/>
                    <a:pt x="51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ṥļídê">
              <a:extLst>
                <a:ext uri="{FF2B5EF4-FFF2-40B4-BE49-F238E27FC236}">
                  <a16:creationId xmlns:a16="http://schemas.microsoft.com/office/drawing/2014/main" id="{874FA773-19F6-488F-BC59-AEBF5DF99F22}"/>
                </a:ext>
              </a:extLst>
            </p:cNvPr>
            <p:cNvSpPr/>
            <p:nvPr/>
          </p:nvSpPr>
          <p:spPr bwMode="auto">
            <a:xfrm>
              <a:off x="5786438" y="1824038"/>
              <a:ext cx="174625" cy="682625"/>
            </a:xfrm>
            <a:custGeom>
              <a:avLst/>
              <a:gdLst>
                <a:gd name="T0" fmla="*/ 103 w 103"/>
                <a:gd name="T1" fmla="*/ 0 h 404"/>
                <a:gd name="T2" fmla="*/ 51 w 103"/>
                <a:gd name="T3" fmla="*/ 128 h 404"/>
                <a:gd name="T4" fmla="*/ 71 w 103"/>
                <a:gd name="T5" fmla="*/ 404 h 404"/>
                <a:gd name="T6" fmla="*/ 67 w 103"/>
                <a:gd name="T7" fmla="*/ 229 h 404"/>
                <a:gd name="T8" fmla="*/ 71 w 103"/>
                <a:gd name="T9" fmla="*/ 139 h 404"/>
                <a:gd name="T10" fmla="*/ 103 w 103"/>
                <a:gd name="T11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404">
                  <a:moveTo>
                    <a:pt x="103" y="0"/>
                  </a:moveTo>
                  <a:cubicBezTo>
                    <a:pt x="93" y="29"/>
                    <a:pt x="76" y="70"/>
                    <a:pt x="51" y="128"/>
                  </a:cubicBezTo>
                  <a:cubicBezTo>
                    <a:pt x="0" y="244"/>
                    <a:pt x="19" y="336"/>
                    <a:pt x="71" y="404"/>
                  </a:cubicBezTo>
                  <a:cubicBezTo>
                    <a:pt x="51" y="355"/>
                    <a:pt x="46" y="297"/>
                    <a:pt x="67" y="229"/>
                  </a:cubicBezTo>
                  <a:cubicBezTo>
                    <a:pt x="65" y="179"/>
                    <a:pt x="71" y="139"/>
                    <a:pt x="71" y="139"/>
                  </a:cubicBezTo>
                  <a:cubicBezTo>
                    <a:pt x="103" y="0"/>
                    <a:pt x="103" y="0"/>
                    <a:pt x="103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ŝlïdè">
              <a:extLst>
                <a:ext uri="{FF2B5EF4-FFF2-40B4-BE49-F238E27FC236}">
                  <a16:creationId xmlns:a16="http://schemas.microsoft.com/office/drawing/2014/main" id="{EEEF84DC-71BC-4E05-A837-BB7A7874034C}"/>
                </a:ext>
              </a:extLst>
            </p:cNvPr>
            <p:cNvSpPr/>
            <p:nvPr/>
          </p:nvSpPr>
          <p:spPr bwMode="auto">
            <a:xfrm>
              <a:off x="7381876" y="2924175"/>
              <a:ext cx="1192213" cy="569913"/>
            </a:xfrm>
            <a:custGeom>
              <a:avLst/>
              <a:gdLst>
                <a:gd name="T0" fmla="*/ 0 w 705"/>
                <a:gd name="T1" fmla="*/ 0 h 337"/>
                <a:gd name="T2" fmla="*/ 0 w 705"/>
                <a:gd name="T3" fmla="*/ 1 h 337"/>
                <a:gd name="T4" fmla="*/ 287 w 705"/>
                <a:gd name="T5" fmla="*/ 135 h 337"/>
                <a:gd name="T6" fmla="*/ 701 w 705"/>
                <a:gd name="T7" fmla="*/ 309 h 337"/>
                <a:gd name="T8" fmla="*/ 601 w 705"/>
                <a:gd name="T9" fmla="*/ 336 h 337"/>
                <a:gd name="T10" fmla="*/ 603 w 705"/>
                <a:gd name="T11" fmla="*/ 337 h 337"/>
                <a:gd name="T12" fmla="*/ 705 w 705"/>
                <a:gd name="T13" fmla="*/ 309 h 337"/>
                <a:gd name="T14" fmla="*/ 291 w 705"/>
                <a:gd name="T15" fmla="*/ 135 h 337"/>
                <a:gd name="T16" fmla="*/ 0 w 705"/>
                <a:gd name="T17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5" h="337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75" y="12"/>
                    <a:pt x="206" y="43"/>
                    <a:pt x="287" y="135"/>
                  </a:cubicBezTo>
                  <a:cubicBezTo>
                    <a:pt x="406" y="270"/>
                    <a:pt x="701" y="309"/>
                    <a:pt x="701" y="309"/>
                  </a:cubicBezTo>
                  <a:cubicBezTo>
                    <a:pt x="601" y="336"/>
                    <a:pt x="601" y="336"/>
                    <a:pt x="601" y="336"/>
                  </a:cubicBezTo>
                  <a:cubicBezTo>
                    <a:pt x="602" y="336"/>
                    <a:pt x="602" y="337"/>
                    <a:pt x="603" y="337"/>
                  </a:cubicBezTo>
                  <a:cubicBezTo>
                    <a:pt x="705" y="309"/>
                    <a:pt x="705" y="309"/>
                    <a:pt x="705" y="309"/>
                  </a:cubicBezTo>
                  <a:cubicBezTo>
                    <a:pt x="705" y="309"/>
                    <a:pt x="410" y="270"/>
                    <a:pt x="291" y="135"/>
                  </a:cubicBezTo>
                  <a:cubicBezTo>
                    <a:pt x="209" y="42"/>
                    <a:pt x="74" y="11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ṥľiḋê">
              <a:extLst>
                <a:ext uri="{FF2B5EF4-FFF2-40B4-BE49-F238E27FC236}">
                  <a16:creationId xmlns:a16="http://schemas.microsoft.com/office/drawing/2014/main" id="{80308C6C-857E-4CCC-AD6D-2D716F6072A3}"/>
                </a:ext>
              </a:extLst>
            </p:cNvPr>
            <p:cNvSpPr/>
            <p:nvPr/>
          </p:nvSpPr>
          <p:spPr bwMode="auto">
            <a:xfrm>
              <a:off x="7345363" y="2927350"/>
              <a:ext cx="1222375" cy="565150"/>
            </a:xfrm>
            <a:custGeom>
              <a:avLst/>
              <a:gdLst>
                <a:gd name="T0" fmla="*/ 22 w 723"/>
                <a:gd name="T1" fmla="*/ 0 h 335"/>
                <a:gd name="T2" fmla="*/ 0 w 723"/>
                <a:gd name="T3" fmla="*/ 50 h 335"/>
                <a:gd name="T4" fmla="*/ 345 w 723"/>
                <a:gd name="T5" fmla="*/ 190 h 335"/>
                <a:gd name="T6" fmla="*/ 623 w 723"/>
                <a:gd name="T7" fmla="*/ 335 h 335"/>
                <a:gd name="T8" fmla="*/ 723 w 723"/>
                <a:gd name="T9" fmla="*/ 308 h 335"/>
                <a:gd name="T10" fmla="*/ 309 w 723"/>
                <a:gd name="T11" fmla="*/ 134 h 335"/>
                <a:gd name="T12" fmla="*/ 22 w 723"/>
                <a:gd name="T13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3" h="335">
                  <a:moveTo>
                    <a:pt x="22" y="0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226" y="56"/>
                    <a:pt x="345" y="190"/>
                  </a:cubicBezTo>
                  <a:cubicBezTo>
                    <a:pt x="410" y="264"/>
                    <a:pt x="529" y="309"/>
                    <a:pt x="623" y="335"/>
                  </a:cubicBezTo>
                  <a:cubicBezTo>
                    <a:pt x="723" y="308"/>
                    <a:pt x="723" y="308"/>
                    <a:pt x="723" y="308"/>
                  </a:cubicBezTo>
                  <a:cubicBezTo>
                    <a:pt x="723" y="308"/>
                    <a:pt x="428" y="269"/>
                    <a:pt x="309" y="134"/>
                  </a:cubicBezTo>
                  <a:cubicBezTo>
                    <a:pt x="228" y="42"/>
                    <a:pt x="97" y="11"/>
                    <a:pt x="22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ṥliḍè">
              <a:extLst>
                <a:ext uri="{FF2B5EF4-FFF2-40B4-BE49-F238E27FC236}">
                  <a16:creationId xmlns:a16="http://schemas.microsoft.com/office/drawing/2014/main" id="{EFA641E5-3315-485D-A467-C4971D39AF74}"/>
                </a:ext>
              </a:extLst>
            </p:cNvPr>
            <p:cNvSpPr/>
            <p:nvPr/>
          </p:nvSpPr>
          <p:spPr bwMode="auto">
            <a:xfrm>
              <a:off x="4787901" y="2824163"/>
              <a:ext cx="242888" cy="185738"/>
            </a:xfrm>
            <a:custGeom>
              <a:avLst/>
              <a:gdLst>
                <a:gd name="T0" fmla="*/ 0 w 144"/>
                <a:gd name="T1" fmla="*/ 0 h 110"/>
                <a:gd name="T2" fmla="*/ 2 w 144"/>
                <a:gd name="T3" fmla="*/ 6 h 110"/>
                <a:gd name="T4" fmla="*/ 7 w 144"/>
                <a:gd name="T5" fmla="*/ 16 h 110"/>
                <a:gd name="T6" fmla="*/ 142 w 144"/>
                <a:gd name="T7" fmla="*/ 110 h 110"/>
                <a:gd name="T8" fmla="*/ 144 w 144"/>
                <a:gd name="T9" fmla="*/ 110 h 110"/>
                <a:gd name="T10" fmla="*/ 0 w 144"/>
                <a:gd name="T1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110">
                  <a:moveTo>
                    <a:pt x="0" y="0"/>
                  </a:moveTo>
                  <a:cubicBezTo>
                    <a:pt x="1" y="4"/>
                    <a:pt x="2" y="6"/>
                    <a:pt x="2" y="6"/>
                  </a:cubicBezTo>
                  <a:cubicBezTo>
                    <a:pt x="2" y="6"/>
                    <a:pt x="4" y="10"/>
                    <a:pt x="7" y="16"/>
                  </a:cubicBezTo>
                  <a:cubicBezTo>
                    <a:pt x="40" y="60"/>
                    <a:pt x="88" y="110"/>
                    <a:pt x="142" y="110"/>
                  </a:cubicBezTo>
                  <a:cubicBezTo>
                    <a:pt x="143" y="110"/>
                    <a:pt x="143" y="110"/>
                    <a:pt x="144" y="110"/>
                  </a:cubicBezTo>
                  <a:cubicBezTo>
                    <a:pt x="84" y="109"/>
                    <a:pt x="31" y="46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S1ïḑé">
              <a:extLst>
                <a:ext uri="{FF2B5EF4-FFF2-40B4-BE49-F238E27FC236}">
                  <a16:creationId xmlns:a16="http://schemas.microsoft.com/office/drawing/2014/main" id="{F5743523-E99B-438B-A71D-4D60A8D9A9A2}"/>
                </a:ext>
              </a:extLst>
            </p:cNvPr>
            <p:cNvSpPr/>
            <p:nvPr/>
          </p:nvSpPr>
          <p:spPr bwMode="auto">
            <a:xfrm>
              <a:off x="4799013" y="2559050"/>
              <a:ext cx="534988" cy="544513"/>
            </a:xfrm>
            <a:custGeom>
              <a:avLst/>
              <a:gdLst>
                <a:gd name="T0" fmla="*/ 159 w 316"/>
                <a:gd name="T1" fmla="*/ 0 h 323"/>
                <a:gd name="T2" fmla="*/ 174 w 316"/>
                <a:gd name="T3" fmla="*/ 260 h 323"/>
                <a:gd name="T4" fmla="*/ 139 w 316"/>
                <a:gd name="T5" fmla="*/ 267 h 323"/>
                <a:gd name="T6" fmla="*/ 137 w 316"/>
                <a:gd name="T7" fmla="*/ 267 h 323"/>
                <a:gd name="T8" fmla="*/ 135 w 316"/>
                <a:gd name="T9" fmla="*/ 267 h 323"/>
                <a:gd name="T10" fmla="*/ 0 w 316"/>
                <a:gd name="T11" fmla="*/ 173 h 323"/>
                <a:gd name="T12" fmla="*/ 171 w 316"/>
                <a:gd name="T13" fmla="*/ 323 h 323"/>
                <a:gd name="T14" fmla="*/ 206 w 316"/>
                <a:gd name="T15" fmla="*/ 316 h 323"/>
                <a:gd name="T16" fmla="*/ 164 w 316"/>
                <a:gd name="T17" fmla="*/ 2 h 323"/>
                <a:gd name="T18" fmla="*/ 159 w 316"/>
                <a:gd name="T19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6" h="323">
                  <a:moveTo>
                    <a:pt x="159" y="0"/>
                  </a:moveTo>
                  <a:cubicBezTo>
                    <a:pt x="197" y="81"/>
                    <a:pt x="253" y="226"/>
                    <a:pt x="174" y="260"/>
                  </a:cubicBezTo>
                  <a:cubicBezTo>
                    <a:pt x="162" y="265"/>
                    <a:pt x="150" y="267"/>
                    <a:pt x="139" y="267"/>
                  </a:cubicBezTo>
                  <a:cubicBezTo>
                    <a:pt x="138" y="267"/>
                    <a:pt x="138" y="267"/>
                    <a:pt x="137" y="267"/>
                  </a:cubicBezTo>
                  <a:cubicBezTo>
                    <a:pt x="136" y="267"/>
                    <a:pt x="136" y="267"/>
                    <a:pt x="135" y="267"/>
                  </a:cubicBezTo>
                  <a:cubicBezTo>
                    <a:pt x="81" y="267"/>
                    <a:pt x="33" y="217"/>
                    <a:pt x="0" y="173"/>
                  </a:cubicBezTo>
                  <a:cubicBezTo>
                    <a:pt x="20" y="209"/>
                    <a:pt x="90" y="323"/>
                    <a:pt x="171" y="323"/>
                  </a:cubicBezTo>
                  <a:cubicBezTo>
                    <a:pt x="182" y="323"/>
                    <a:pt x="194" y="321"/>
                    <a:pt x="206" y="316"/>
                  </a:cubicBezTo>
                  <a:cubicBezTo>
                    <a:pt x="316" y="268"/>
                    <a:pt x="164" y="2"/>
                    <a:pt x="164" y="2"/>
                  </a:cubicBez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ŝḻíďé">
              <a:extLst>
                <a:ext uri="{FF2B5EF4-FFF2-40B4-BE49-F238E27FC236}">
                  <a16:creationId xmlns:a16="http://schemas.microsoft.com/office/drawing/2014/main" id="{BDAE0186-772B-4752-AFDA-DD077CE2F5DB}"/>
                </a:ext>
              </a:extLst>
            </p:cNvPr>
            <p:cNvSpPr/>
            <p:nvPr/>
          </p:nvSpPr>
          <p:spPr bwMode="auto">
            <a:xfrm>
              <a:off x="5294313" y="3041650"/>
              <a:ext cx="404813" cy="244475"/>
            </a:xfrm>
            <a:custGeom>
              <a:avLst/>
              <a:gdLst>
                <a:gd name="T0" fmla="*/ 0 w 239"/>
                <a:gd name="T1" fmla="*/ 0 h 145"/>
                <a:gd name="T2" fmla="*/ 0 w 239"/>
                <a:gd name="T3" fmla="*/ 1 h 145"/>
                <a:gd name="T4" fmla="*/ 238 w 239"/>
                <a:gd name="T5" fmla="*/ 145 h 145"/>
                <a:gd name="T6" fmla="*/ 239 w 239"/>
                <a:gd name="T7" fmla="*/ 140 h 145"/>
                <a:gd name="T8" fmla="*/ 0 w 239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45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63" y="15"/>
                    <a:pt x="198" y="55"/>
                    <a:pt x="238" y="145"/>
                  </a:cubicBezTo>
                  <a:cubicBezTo>
                    <a:pt x="238" y="145"/>
                    <a:pt x="239" y="143"/>
                    <a:pt x="239" y="140"/>
                  </a:cubicBezTo>
                  <a:cubicBezTo>
                    <a:pt x="196" y="52"/>
                    <a:pt x="60" y="13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ŝľîḓè">
              <a:extLst>
                <a:ext uri="{FF2B5EF4-FFF2-40B4-BE49-F238E27FC236}">
                  <a16:creationId xmlns:a16="http://schemas.microsoft.com/office/drawing/2014/main" id="{34E5F99F-21F4-4E7E-A24C-6CC553D0E0D8}"/>
                </a:ext>
              </a:extLst>
            </p:cNvPr>
            <p:cNvSpPr/>
            <p:nvPr/>
          </p:nvSpPr>
          <p:spPr bwMode="auto">
            <a:xfrm>
              <a:off x="5294313" y="3043238"/>
              <a:ext cx="519113" cy="338138"/>
            </a:xfrm>
            <a:custGeom>
              <a:avLst/>
              <a:gdLst>
                <a:gd name="T0" fmla="*/ 0 w 307"/>
                <a:gd name="T1" fmla="*/ 0 h 200"/>
                <a:gd name="T2" fmla="*/ 2 w 307"/>
                <a:gd name="T3" fmla="*/ 50 h 200"/>
                <a:gd name="T4" fmla="*/ 274 w 307"/>
                <a:gd name="T5" fmla="*/ 200 h 200"/>
                <a:gd name="T6" fmla="*/ 245 w 307"/>
                <a:gd name="T7" fmla="*/ 34 h 200"/>
                <a:gd name="T8" fmla="*/ 242 w 307"/>
                <a:gd name="T9" fmla="*/ 144 h 200"/>
                <a:gd name="T10" fmla="*/ 239 w 307"/>
                <a:gd name="T11" fmla="*/ 139 h 200"/>
                <a:gd name="T12" fmla="*/ 238 w 307"/>
                <a:gd name="T13" fmla="*/ 144 h 200"/>
                <a:gd name="T14" fmla="*/ 0 w 307"/>
                <a:gd name="T15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7" h="200">
                  <a:moveTo>
                    <a:pt x="0" y="0"/>
                  </a:moveTo>
                  <a:cubicBezTo>
                    <a:pt x="2" y="30"/>
                    <a:pt x="2" y="50"/>
                    <a:pt x="2" y="50"/>
                  </a:cubicBezTo>
                  <a:cubicBezTo>
                    <a:pt x="2" y="50"/>
                    <a:pt x="221" y="82"/>
                    <a:pt x="274" y="200"/>
                  </a:cubicBezTo>
                  <a:cubicBezTo>
                    <a:pt x="274" y="200"/>
                    <a:pt x="307" y="97"/>
                    <a:pt x="245" y="34"/>
                  </a:cubicBezTo>
                  <a:cubicBezTo>
                    <a:pt x="260" y="89"/>
                    <a:pt x="242" y="144"/>
                    <a:pt x="242" y="144"/>
                  </a:cubicBezTo>
                  <a:cubicBezTo>
                    <a:pt x="241" y="142"/>
                    <a:pt x="240" y="141"/>
                    <a:pt x="239" y="139"/>
                  </a:cubicBezTo>
                  <a:cubicBezTo>
                    <a:pt x="239" y="142"/>
                    <a:pt x="238" y="144"/>
                    <a:pt x="238" y="144"/>
                  </a:cubicBezTo>
                  <a:cubicBezTo>
                    <a:pt x="198" y="54"/>
                    <a:pt x="63" y="14"/>
                    <a:pt x="0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ïďè">
              <a:extLst>
                <a:ext uri="{FF2B5EF4-FFF2-40B4-BE49-F238E27FC236}">
                  <a16:creationId xmlns:a16="http://schemas.microsoft.com/office/drawing/2014/main" id="{605E6403-617D-404D-BE2C-5990EEBD4DBD}"/>
                </a:ext>
              </a:extLst>
            </p:cNvPr>
            <p:cNvSpPr/>
            <p:nvPr/>
          </p:nvSpPr>
          <p:spPr bwMode="auto">
            <a:xfrm>
              <a:off x="5983288" y="1714500"/>
              <a:ext cx="9525" cy="42863"/>
            </a:xfrm>
            <a:custGeom>
              <a:avLst/>
              <a:gdLst>
                <a:gd name="T0" fmla="*/ 6 w 6"/>
                <a:gd name="T1" fmla="*/ 0 h 26"/>
                <a:gd name="T2" fmla="*/ 0 w 6"/>
                <a:gd name="T3" fmla="*/ 26 h 26"/>
                <a:gd name="T4" fmla="*/ 6 w 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6">
                  <a:moveTo>
                    <a:pt x="6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6" y="6"/>
                    <a:pt x="6" y="0"/>
                    <a:pt x="6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ṧľíḋê">
              <a:extLst>
                <a:ext uri="{FF2B5EF4-FFF2-40B4-BE49-F238E27FC236}">
                  <a16:creationId xmlns:a16="http://schemas.microsoft.com/office/drawing/2014/main" id="{9858427D-5CC8-476E-8109-54150EC2924E}"/>
                </a:ext>
              </a:extLst>
            </p:cNvPr>
            <p:cNvSpPr/>
            <p:nvPr/>
          </p:nvSpPr>
          <p:spPr bwMode="auto">
            <a:xfrm>
              <a:off x="3211513" y="2946400"/>
              <a:ext cx="1485900" cy="519113"/>
            </a:xfrm>
            <a:custGeom>
              <a:avLst/>
              <a:gdLst>
                <a:gd name="T0" fmla="*/ 0 w 879"/>
                <a:gd name="T1" fmla="*/ 259 h 307"/>
                <a:gd name="T2" fmla="*/ 7 w 879"/>
                <a:gd name="T3" fmla="*/ 264 h 307"/>
                <a:gd name="T4" fmla="*/ 216 w 879"/>
                <a:gd name="T5" fmla="*/ 307 h 307"/>
                <a:gd name="T6" fmla="*/ 218 w 879"/>
                <a:gd name="T7" fmla="*/ 307 h 307"/>
                <a:gd name="T8" fmla="*/ 0 w 879"/>
                <a:gd name="T9" fmla="*/ 259 h 307"/>
                <a:gd name="T10" fmla="*/ 777 w 879"/>
                <a:gd name="T11" fmla="*/ 0 h 307"/>
                <a:gd name="T12" fmla="*/ 775 w 879"/>
                <a:gd name="T13" fmla="*/ 0 h 307"/>
                <a:gd name="T14" fmla="*/ 879 w 879"/>
                <a:gd name="T15" fmla="*/ 30 h 307"/>
                <a:gd name="T16" fmla="*/ 879 w 879"/>
                <a:gd name="T17" fmla="*/ 28 h 307"/>
                <a:gd name="T18" fmla="*/ 777 w 879"/>
                <a:gd name="T1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9" h="307">
                  <a:moveTo>
                    <a:pt x="0" y="259"/>
                  </a:moveTo>
                  <a:cubicBezTo>
                    <a:pt x="0" y="259"/>
                    <a:pt x="2" y="261"/>
                    <a:pt x="7" y="264"/>
                  </a:cubicBezTo>
                  <a:cubicBezTo>
                    <a:pt x="39" y="275"/>
                    <a:pt x="132" y="307"/>
                    <a:pt x="216" y="307"/>
                  </a:cubicBezTo>
                  <a:cubicBezTo>
                    <a:pt x="216" y="307"/>
                    <a:pt x="217" y="307"/>
                    <a:pt x="218" y="307"/>
                  </a:cubicBezTo>
                  <a:cubicBezTo>
                    <a:pt x="115" y="306"/>
                    <a:pt x="0" y="259"/>
                    <a:pt x="0" y="259"/>
                  </a:cubicBezTo>
                  <a:moveTo>
                    <a:pt x="777" y="0"/>
                  </a:moveTo>
                  <a:cubicBezTo>
                    <a:pt x="776" y="0"/>
                    <a:pt x="776" y="0"/>
                    <a:pt x="775" y="0"/>
                  </a:cubicBezTo>
                  <a:cubicBezTo>
                    <a:pt x="805" y="0"/>
                    <a:pt x="839" y="9"/>
                    <a:pt x="879" y="30"/>
                  </a:cubicBezTo>
                  <a:cubicBezTo>
                    <a:pt x="879" y="30"/>
                    <a:pt x="879" y="29"/>
                    <a:pt x="879" y="28"/>
                  </a:cubicBezTo>
                  <a:cubicBezTo>
                    <a:pt x="839" y="8"/>
                    <a:pt x="806" y="0"/>
                    <a:pt x="777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ṧ1ide">
              <a:extLst>
                <a:ext uri="{FF2B5EF4-FFF2-40B4-BE49-F238E27FC236}">
                  <a16:creationId xmlns:a16="http://schemas.microsoft.com/office/drawing/2014/main" id="{9F6E6895-8038-4A01-AB31-22F767FC837A}"/>
                </a:ext>
              </a:extLst>
            </p:cNvPr>
            <p:cNvSpPr/>
            <p:nvPr/>
          </p:nvSpPr>
          <p:spPr bwMode="auto">
            <a:xfrm>
              <a:off x="3224213" y="2827338"/>
              <a:ext cx="1535113" cy="715963"/>
            </a:xfrm>
            <a:custGeom>
              <a:avLst/>
              <a:gdLst>
                <a:gd name="T0" fmla="*/ 841 w 908"/>
                <a:gd name="T1" fmla="*/ 0 h 424"/>
                <a:gd name="T2" fmla="*/ 876 w 908"/>
                <a:gd name="T3" fmla="*/ 101 h 424"/>
                <a:gd name="T4" fmla="*/ 872 w 908"/>
                <a:gd name="T5" fmla="*/ 99 h 424"/>
                <a:gd name="T6" fmla="*/ 872 w 908"/>
                <a:gd name="T7" fmla="*/ 101 h 424"/>
                <a:gd name="T8" fmla="*/ 768 w 908"/>
                <a:gd name="T9" fmla="*/ 71 h 424"/>
                <a:gd name="T10" fmla="*/ 589 w 908"/>
                <a:gd name="T11" fmla="*/ 143 h 424"/>
                <a:gd name="T12" fmla="*/ 286 w 908"/>
                <a:gd name="T13" fmla="*/ 367 h 424"/>
                <a:gd name="T14" fmla="*/ 213 w 908"/>
                <a:gd name="T15" fmla="*/ 378 h 424"/>
                <a:gd name="T16" fmla="*/ 211 w 908"/>
                <a:gd name="T17" fmla="*/ 378 h 424"/>
                <a:gd name="T18" fmla="*/ 209 w 908"/>
                <a:gd name="T19" fmla="*/ 378 h 424"/>
                <a:gd name="T20" fmla="*/ 0 w 908"/>
                <a:gd name="T21" fmla="*/ 335 h 424"/>
                <a:gd name="T22" fmla="*/ 270 w 908"/>
                <a:gd name="T23" fmla="*/ 420 h 424"/>
                <a:gd name="T24" fmla="*/ 316 w 908"/>
                <a:gd name="T25" fmla="*/ 424 h 424"/>
                <a:gd name="T26" fmla="*/ 318 w 908"/>
                <a:gd name="T27" fmla="*/ 423 h 424"/>
                <a:gd name="T28" fmla="*/ 621 w 908"/>
                <a:gd name="T29" fmla="*/ 199 h 424"/>
                <a:gd name="T30" fmla="*/ 802 w 908"/>
                <a:gd name="T31" fmla="*/ 127 h 424"/>
                <a:gd name="T32" fmla="*/ 908 w 908"/>
                <a:gd name="T33" fmla="*/ 157 h 424"/>
                <a:gd name="T34" fmla="*/ 841 w 908"/>
                <a:gd name="T35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8" h="424">
                  <a:moveTo>
                    <a:pt x="841" y="0"/>
                  </a:moveTo>
                  <a:cubicBezTo>
                    <a:pt x="855" y="33"/>
                    <a:pt x="867" y="66"/>
                    <a:pt x="876" y="101"/>
                  </a:cubicBezTo>
                  <a:cubicBezTo>
                    <a:pt x="875" y="100"/>
                    <a:pt x="873" y="99"/>
                    <a:pt x="872" y="99"/>
                  </a:cubicBezTo>
                  <a:cubicBezTo>
                    <a:pt x="872" y="100"/>
                    <a:pt x="872" y="101"/>
                    <a:pt x="872" y="101"/>
                  </a:cubicBezTo>
                  <a:cubicBezTo>
                    <a:pt x="832" y="80"/>
                    <a:pt x="798" y="71"/>
                    <a:pt x="768" y="71"/>
                  </a:cubicBezTo>
                  <a:cubicBezTo>
                    <a:pt x="703" y="71"/>
                    <a:pt x="655" y="111"/>
                    <a:pt x="589" y="143"/>
                  </a:cubicBezTo>
                  <a:cubicBezTo>
                    <a:pt x="491" y="191"/>
                    <a:pt x="396" y="330"/>
                    <a:pt x="286" y="367"/>
                  </a:cubicBezTo>
                  <a:cubicBezTo>
                    <a:pt x="264" y="375"/>
                    <a:pt x="239" y="378"/>
                    <a:pt x="213" y="378"/>
                  </a:cubicBezTo>
                  <a:cubicBezTo>
                    <a:pt x="212" y="378"/>
                    <a:pt x="211" y="378"/>
                    <a:pt x="211" y="378"/>
                  </a:cubicBezTo>
                  <a:cubicBezTo>
                    <a:pt x="210" y="378"/>
                    <a:pt x="209" y="378"/>
                    <a:pt x="209" y="378"/>
                  </a:cubicBezTo>
                  <a:cubicBezTo>
                    <a:pt x="125" y="378"/>
                    <a:pt x="32" y="346"/>
                    <a:pt x="0" y="335"/>
                  </a:cubicBezTo>
                  <a:cubicBezTo>
                    <a:pt x="28" y="351"/>
                    <a:pt x="136" y="409"/>
                    <a:pt x="270" y="420"/>
                  </a:cubicBezTo>
                  <a:cubicBezTo>
                    <a:pt x="288" y="421"/>
                    <a:pt x="303" y="423"/>
                    <a:pt x="316" y="424"/>
                  </a:cubicBezTo>
                  <a:cubicBezTo>
                    <a:pt x="317" y="424"/>
                    <a:pt x="317" y="423"/>
                    <a:pt x="318" y="423"/>
                  </a:cubicBezTo>
                  <a:cubicBezTo>
                    <a:pt x="428" y="386"/>
                    <a:pt x="523" y="247"/>
                    <a:pt x="621" y="199"/>
                  </a:cubicBezTo>
                  <a:cubicBezTo>
                    <a:pt x="688" y="167"/>
                    <a:pt x="736" y="127"/>
                    <a:pt x="802" y="127"/>
                  </a:cubicBezTo>
                  <a:cubicBezTo>
                    <a:pt x="832" y="127"/>
                    <a:pt x="867" y="135"/>
                    <a:pt x="908" y="157"/>
                  </a:cubicBezTo>
                  <a:cubicBezTo>
                    <a:pt x="908" y="157"/>
                    <a:pt x="885" y="62"/>
                    <a:pt x="841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ṡ1îdè">
              <a:extLst>
                <a:ext uri="{FF2B5EF4-FFF2-40B4-BE49-F238E27FC236}">
                  <a16:creationId xmlns:a16="http://schemas.microsoft.com/office/drawing/2014/main" id="{F05298C4-05EC-43D8-B569-CFE48D5A726E}"/>
                </a:ext>
              </a:extLst>
            </p:cNvPr>
            <p:cNvSpPr/>
            <p:nvPr/>
          </p:nvSpPr>
          <p:spPr bwMode="auto">
            <a:xfrm>
              <a:off x="3297238" y="2430463"/>
              <a:ext cx="1154113" cy="219075"/>
            </a:xfrm>
            <a:custGeom>
              <a:avLst/>
              <a:gdLst>
                <a:gd name="T0" fmla="*/ 681 w 683"/>
                <a:gd name="T1" fmla="*/ 126 h 130"/>
                <a:gd name="T2" fmla="*/ 668 w 683"/>
                <a:gd name="T3" fmla="*/ 128 h 130"/>
                <a:gd name="T4" fmla="*/ 650 w 683"/>
                <a:gd name="T5" fmla="*/ 130 h 130"/>
                <a:gd name="T6" fmla="*/ 653 w 683"/>
                <a:gd name="T7" fmla="*/ 130 h 130"/>
                <a:gd name="T8" fmla="*/ 672 w 683"/>
                <a:gd name="T9" fmla="*/ 128 h 130"/>
                <a:gd name="T10" fmla="*/ 683 w 683"/>
                <a:gd name="T11" fmla="*/ 127 h 130"/>
                <a:gd name="T12" fmla="*/ 681 w 683"/>
                <a:gd name="T13" fmla="*/ 126 h 130"/>
                <a:gd name="T14" fmla="*/ 166 w 683"/>
                <a:gd name="T15" fmla="*/ 22 h 130"/>
                <a:gd name="T16" fmla="*/ 12 w 683"/>
                <a:gd name="T17" fmla="*/ 40 h 130"/>
                <a:gd name="T18" fmla="*/ 0 w 683"/>
                <a:gd name="T19" fmla="*/ 46 h 130"/>
                <a:gd name="T20" fmla="*/ 168 w 683"/>
                <a:gd name="T21" fmla="*/ 22 h 130"/>
                <a:gd name="T22" fmla="*/ 166 w 683"/>
                <a:gd name="T23" fmla="*/ 22 h 130"/>
                <a:gd name="T24" fmla="*/ 169 w 683"/>
                <a:gd name="T25" fmla="*/ 0 h 130"/>
                <a:gd name="T26" fmla="*/ 167 w 683"/>
                <a:gd name="T27" fmla="*/ 0 h 130"/>
                <a:gd name="T28" fmla="*/ 265 w 683"/>
                <a:gd name="T29" fmla="*/ 22 h 130"/>
                <a:gd name="T30" fmla="*/ 681 w 683"/>
                <a:gd name="T31" fmla="*/ 75 h 130"/>
                <a:gd name="T32" fmla="*/ 683 w 683"/>
                <a:gd name="T33" fmla="*/ 75 h 130"/>
                <a:gd name="T34" fmla="*/ 269 w 683"/>
                <a:gd name="T35" fmla="*/ 22 h 130"/>
                <a:gd name="T36" fmla="*/ 169 w 683"/>
                <a:gd name="T3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3" h="130">
                  <a:moveTo>
                    <a:pt x="681" y="126"/>
                  </a:moveTo>
                  <a:cubicBezTo>
                    <a:pt x="677" y="126"/>
                    <a:pt x="673" y="127"/>
                    <a:pt x="668" y="128"/>
                  </a:cubicBezTo>
                  <a:cubicBezTo>
                    <a:pt x="663" y="129"/>
                    <a:pt x="656" y="129"/>
                    <a:pt x="650" y="130"/>
                  </a:cubicBezTo>
                  <a:cubicBezTo>
                    <a:pt x="651" y="130"/>
                    <a:pt x="652" y="130"/>
                    <a:pt x="653" y="130"/>
                  </a:cubicBezTo>
                  <a:cubicBezTo>
                    <a:pt x="660" y="130"/>
                    <a:pt x="666" y="129"/>
                    <a:pt x="672" y="128"/>
                  </a:cubicBezTo>
                  <a:cubicBezTo>
                    <a:pt x="676" y="127"/>
                    <a:pt x="679" y="127"/>
                    <a:pt x="683" y="127"/>
                  </a:cubicBezTo>
                  <a:cubicBezTo>
                    <a:pt x="682" y="127"/>
                    <a:pt x="681" y="126"/>
                    <a:pt x="681" y="126"/>
                  </a:cubicBezTo>
                  <a:moveTo>
                    <a:pt x="166" y="22"/>
                  </a:moveTo>
                  <a:cubicBezTo>
                    <a:pt x="139" y="22"/>
                    <a:pt x="61" y="23"/>
                    <a:pt x="12" y="40"/>
                  </a:cubicBezTo>
                  <a:cubicBezTo>
                    <a:pt x="4" y="43"/>
                    <a:pt x="0" y="46"/>
                    <a:pt x="0" y="46"/>
                  </a:cubicBezTo>
                  <a:cubicBezTo>
                    <a:pt x="45" y="24"/>
                    <a:pt x="137" y="22"/>
                    <a:pt x="168" y="22"/>
                  </a:cubicBezTo>
                  <a:cubicBezTo>
                    <a:pt x="168" y="22"/>
                    <a:pt x="167" y="22"/>
                    <a:pt x="166" y="22"/>
                  </a:cubicBezTo>
                  <a:moveTo>
                    <a:pt x="169" y="0"/>
                  </a:moveTo>
                  <a:cubicBezTo>
                    <a:pt x="169" y="0"/>
                    <a:pt x="168" y="0"/>
                    <a:pt x="167" y="0"/>
                  </a:cubicBezTo>
                  <a:cubicBezTo>
                    <a:pt x="199" y="0"/>
                    <a:pt x="233" y="6"/>
                    <a:pt x="265" y="22"/>
                  </a:cubicBezTo>
                  <a:cubicBezTo>
                    <a:pt x="363" y="70"/>
                    <a:pt x="591" y="75"/>
                    <a:pt x="681" y="75"/>
                  </a:cubicBezTo>
                  <a:cubicBezTo>
                    <a:pt x="682" y="75"/>
                    <a:pt x="682" y="75"/>
                    <a:pt x="683" y="75"/>
                  </a:cubicBezTo>
                  <a:cubicBezTo>
                    <a:pt x="592" y="75"/>
                    <a:pt x="367" y="70"/>
                    <a:pt x="269" y="22"/>
                  </a:cubicBezTo>
                  <a:cubicBezTo>
                    <a:pt x="236" y="6"/>
                    <a:pt x="202" y="0"/>
                    <a:pt x="169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Sḷïḋé">
              <a:extLst>
                <a:ext uri="{FF2B5EF4-FFF2-40B4-BE49-F238E27FC236}">
                  <a16:creationId xmlns:a16="http://schemas.microsoft.com/office/drawing/2014/main" id="{C1D01712-0D89-481A-90BA-9B307B0AD376}"/>
                </a:ext>
              </a:extLst>
            </p:cNvPr>
            <p:cNvSpPr/>
            <p:nvPr/>
          </p:nvSpPr>
          <p:spPr bwMode="auto">
            <a:xfrm>
              <a:off x="3316288" y="1955800"/>
              <a:ext cx="1257300" cy="695325"/>
            </a:xfrm>
            <a:custGeom>
              <a:avLst/>
              <a:gdLst>
                <a:gd name="T0" fmla="*/ 657 w 743"/>
                <a:gd name="T1" fmla="*/ 0 h 412"/>
                <a:gd name="T2" fmla="*/ 711 w 743"/>
                <a:gd name="T3" fmla="*/ 356 h 412"/>
                <a:gd name="T4" fmla="*/ 673 w 743"/>
                <a:gd name="T5" fmla="*/ 356 h 412"/>
                <a:gd name="T6" fmla="*/ 671 w 743"/>
                <a:gd name="T7" fmla="*/ 356 h 412"/>
                <a:gd name="T8" fmla="*/ 669 w 743"/>
                <a:gd name="T9" fmla="*/ 356 h 412"/>
                <a:gd name="T10" fmla="*/ 253 w 743"/>
                <a:gd name="T11" fmla="*/ 303 h 412"/>
                <a:gd name="T12" fmla="*/ 155 w 743"/>
                <a:gd name="T13" fmla="*/ 281 h 412"/>
                <a:gd name="T14" fmla="*/ 0 w 743"/>
                <a:gd name="T15" fmla="*/ 321 h 412"/>
                <a:gd name="T16" fmla="*/ 154 w 743"/>
                <a:gd name="T17" fmla="*/ 303 h 412"/>
                <a:gd name="T18" fmla="*/ 156 w 743"/>
                <a:gd name="T19" fmla="*/ 303 h 412"/>
                <a:gd name="T20" fmla="*/ 158 w 743"/>
                <a:gd name="T21" fmla="*/ 303 h 412"/>
                <a:gd name="T22" fmla="*/ 167 w 743"/>
                <a:gd name="T23" fmla="*/ 303 h 412"/>
                <a:gd name="T24" fmla="*/ 232 w 743"/>
                <a:gd name="T25" fmla="*/ 341 h 412"/>
                <a:gd name="T26" fmla="*/ 289 w 743"/>
                <a:gd name="T27" fmla="*/ 359 h 412"/>
                <a:gd name="T28" fmla="*/ 638 w 743"/>
                <a:gd name="T29" fmla="*/ 411 h 412"/>
                <a:gd name="T30" fmla="*/ 656 w 743"/>
                <a:gd name="T31" fmla="*/ 409 h 412"/>
                <a:gd name="T32" fmla="*/ 669 w 743"/>
                <a:gd name="T33" fmla="*/ 407 h 412"/>
                <a:gd name="T34" fmla="*/ 671 w 743"/>
                <a:gd name="T35" fmla="*/ 408 h 412"/>
                <a:gd name="T36" fmla="*/ 673 w 743"/>
                <a:gd name="T37" fmla="*/ 407 h 412"/>
                <a:gd name="T38" fmla="*/ 697 w 743"/>
                <a:gd name="T39" fmla="*/ 412 h 412"/>
                <a:gd name="T40" fmla="*/ 705 w 743"/>
                <a:gd name="T41" fmla="*/ 412 h 412"/>
                <a:gd name="T42" fmla="*/ 743 w 743"/>
                <a:gd name="T43" fmla="*/ 412 h 412"/>
                <a:gd name="T44" fmla="*/ 658 w 743"/>
                <a:gd name="T45" fmla="*/ 0 h 412"/>
                <a:gd name="T46" fmla="*/ 657 w 743"/>
                <a:gd name="T47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43" h="412">
                  <a:moveTo>
                    <a:pt x="657" y="0"/>
                  </a:moveTo>
                  <a:cubicBezTo>
                    <a:pt x="692" y="113"/>
                    <a:pt x="711" y="356"/>
                    <a:pt x="711" y="356"/>
                  </a:cubicBezTo>
                  <a:cubicBezTo>
                    <a:pt x="711" y="356"/>
                    <a:pt x="696" y="356"/>
                    <a:pt x="673" y="356"/>
                  </a:cubicBezTo>
                  <a:cubicBezTo>
                    <a:pt x="672" y="356"/>
                    <a:pt x="672" y="356"/>
                    <a:pt x="671" y="356"/>
                  </a:cubicBezTo>
                  <a:cubicBezTo>
                    <a:pt x="670" y="356"/>
                    <a:pt x="670" y="356"/>
                    <a:pt x="669" y="356"/>
                  </a:cubicBezTo>
                  <a:cubicBezTo>
                    <a:pt x="579" y="356"/>
                    <a:pt x="351" y="351"/>
                    <a:pt x="253" y="303"/>
                  </a:cubicBezTo>
                  <a:cubicBezTo>
                    <a:pt x="221" y="287"/>
                    <a:pt x="187" y="281"/>
                    <a:pt x="155" y="281"/>
                  </a:cubicBezTo>
                  <a:cubicBezTo>
                    <a:pt x="86" y="282"/>
                    <a:pt x="25" y="308"/>
                    <a:pt x="0" y="321"/>
                  </a:cubicBezTo>
                  <a:cubicBezTo>
                    <a:pt x="49" y="304"/>
                    <a:pt x="127" y="303"/>
                    <a:pt x="154" y="303"/>
                  </a:cubicBezTo>
                  <a:cubicBezTo>
                    <a:pt x="155" y="303"/>
                    <a:pt x="156" y="303"/>
                    <a:pt x="156" y="303"/>
                  </a:cubicBezTo>
                  <a:cubicBezTo>
                    <a:pt x="157" y="303"/>
                    <a:pt x="157" y="303"/>
                    <a:pt x="158" y="303"/>
                  </a:cubicBezTo>
                  <a:cubicBezTo>
                    <a:pt x="164" y="303"/>
                    <a:pt x="167" y="303"/>
                    <a:pt x="167" y="303"/>
                  </a:cubicBezTo>
                  <a:cubicBezTo>
                    <a:pt x="188" y="317"/>
                    <a:pt x="209" y="330"/>
                    <a:pt x="232" y="341"/>
                  </a:cubicBezTo>
                  <a:cubicBezTo>
                    <a:pt x="252" y="344"/>
                    <a:pt x="271" y="350"/>
                    <a:pt x="289" y="359"/>
                  </a:cubicBezTo>
                  <a:cubicBezTo>
                    <a:pt x="368" y="398"/>
                    <a:pt x="530" y="409"/>
                    <a:pt x="638" y="411"/>
                  </a:cubicBezTo>
                  <a:cubicBezTo>
                    <a:pt x="644" y="410"/>
                    <a:pt x="651" y="410"/>
                    <a:pt x="656" y="409"/>
                  </a:cubicBezTo>
                  <a:cubicBezTo>
                    <a:pt x="661" y="408"/>
                    <a:pt x="665" y="407"/>
                    <a:pt x="669" y="407"/>
                  </a:cubicBezTo>
                  <a:cubicBezTo>
                    <a:pt x="669" y="407"/>
                    <a:pt x="670" y="408"/>
                    <a:pt x="671" y="408"/>
                  </a:cubicBezTo>
                  <a:cubicBezTo>
                    <a:pt x="671" y="408"/>
                    <a:pt x="672" y="407"/>
                    <a:pt x="673" y="407"/>
                  </a:cubicBezTo>
                  <a:cubicBezTo>
                    <a:pt x="681" y="407"/>
                    <a:pt x="690" y="409"/>
                    <a:pt x="697" y="412"/>
                  </a:cubicBezTo>
                  <a:cubicBezTo>
                    <a:pt x="700" y="412"/>
                    <a:pt x="703" y="412"/>
                    <a:pt x="705" y="412"/>
                  </a:cubicBezTo>
                  <a:cubicBezTo>
                    <a:pt x="728" y="412"/>
                    <a:pt x="743" y="412"/>
                    <a:pt x="743" y="412"/>
                  </a:cubicBezTo>
                  <a:cubicBezTo>
                    <a:pt x="743" y="412"/>
                    <a:pt x="714" y="27"/>
                    <a:pt x="658" y="0"/>
                  </a:cubicBezTo>
                  <a:cubicBezTo>
                    <a:pt x="658" y="0"/>
                    <a:pt x="657" y="0"/>
                    <a:pt x="657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ṥḷïḑè">
              <a:extLst>
                <a:ext uri="{FF2B5EF4-FFF2-40B4-BE49-F238E27FC236}">
                  <a16:creationId xmlns:a16="http://schemas.microsoft.com/office/drawing/2014/main" id="{794749E1-4228-442B-A4CF-613E8846A69D}"/>
                </a:ext>
              </a:extLst>
            </p:cNvPr>
            <p:cNvSpPr/>
            <p:nvPr/>
          </p:nvSpPr>
          <p:spPr bwMode="auto">
            <a:xfrm>
              <a:off x="5529263" y="3897313"/>
              <a:ext cx="365125" cy="1808163"/>
            </a:xfrm>
            <a:custGeom>
              <a:avLst/>
              <a:gdLst>
                <a:gd name="T0" fmla="*/ 17 w 216"/>
                <a:gd name="T1" fmla="*/ 0 h 1070"/>
                <a:gd name="T2" fmla="*/ 92 w 216"/>
                <a:gd name="T3" fmla="*/ 184 h 1070"/>
                <a:gd name="T4" fmla="*/ 0 w 216"/>
                <a:gd name="T5" fmla="*/ 1070 h 1070"/>
                <a:gd name="T6" fmla="*/ 51 w 216"/>
                <a:gd name="T7" fmla="*/ 1070 h 1070"/>
                <a:gd name="T8" fmla="*/ 124 w 216"/>
                <a:gd name="T9" fmla="*/ 240 h 1070"/>
                <a:gd name="T10" fmla="*/ 17 w 216"/>
                <a:gd name="T11" fmla="*/ 0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1070">
                  <a:moveTo>
                    <a:pt x="17" y="0"/>
                  </a:moveTo>
                  <a:cubicBezTo>
                    <a:pt x="40" y="45"/>
                    <a:pt x="66" y="105"/>
                    <a:pt x="92" y="184"/>
                  </a:cubicBezTo>
                  <a:cubicBezTo>
                    <a:pt x="206" y="522"/>
                    <a:pt x="0" y="1070"/>
                    <a:pt x="0" y="1070"/>
                  </a:cubicBezTo>
                  <a:cubicBezTo>
                    <a:pt x="51" y="1070"/>
                    <a:pt x="51" y="1070"/>
                    <a:pt x="51" y="1070"/>
                  </a:cubicBezTo>
                  <a:cubicBezTo>
                    <a:pt x="100" y="922"/>
                    <a:pt x="216" y="512"/>
                    <a:pt x="124" y="240"/>
                  </a:cubicBezTo>
                  <a:cubicBezTo>
                    <a:pt x="85" y="122"/>
                    <a:pt x="48" y="47"/>
                    <a:pt x="17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ṩ1ïďé">
              <a:extLst>
                <a:ext uri="{FF2B5EF4-FFF2-40B4-BE49-F238E27FC236}">
                  <a16:creationId xmlns:a16="http://schemas.microsoft.com/office/drawing/2014/main" id="{FB21AFF9-22E8-4CD0-BFD5-42354A5E12F0}"/>
                </a:ext>
              </a:extLst>
            </p:cNvPr>
            <p:cNvSpPr/>
            <p:nvPr/>
          </p:nvSpPr>
          <p:spPr bwMode="auto">
            <a:xfrm>
              <a:off x="3511551" y="3444875"/>
              <a:ext cx="1890713" cy="500063"/>
            </a:xfrm>
            <a:custGeom>
              <a:avLst/>
              <a:gdLst>
                <a:gd name="T0" fmla="*/ 688 w 1119"/>
                <a:gd name="T1" fmla="*/ 234 h 296"/>
                <a:gd name="T2" fmla="*/ 581 w 1119"/>
                <a:gd name="T3" fmla="*/ 296 h 296"/>
                <a:gd name="T4" fmla="*/ 595 w 1119"/>
                <a:gd name="T5" fmla="*/ 290 h 296"/>
                <a:gd name="T6" fmla="*/ 671 w 1119"/>
                <a:gd name="T7" fmla="*/ 247 h 296"/>
                <a:gd name="T8" fmla="*/ 678 w 1119"/>
                <a:gd name="T9" fmla="*/ 242 h 296"/>
                <a:gd name="T10" fmla="*/ 688 w 1119"/>
                <a:gd name="T11" fmla="*/ 234 h 296"/>
                <a:gd name="T12" fmla="*/ 33 w 1119"/>
                <a:gd name="T13" fmla="*/ 193 h 296"/>
                <a:gd name="T14" fmla="*/ 0 w 1119"/>
                <a:gd name="T15" fmla="*/ 194 h 296"/>
                <a:gd name="T16" fmla="*/ 0 w 1119"/>
                <a:gd name="T17" fmla="*/ 194 h 296"/>
                <a:gd name="T18" fmla="*/ 36 w 1119"/>
                <a:gd name="T19" fmla="*/ 193 h 296"/>
                <a:gd name="T20" fmla="*/ 33 w 1119"/>
                <a:gd name="T21" fmla="*/ 193 h 296"/>
                <a:gd name="T22" fmla="*/ 153 w 1119"/>
                <a:gd name="T23" fmla="*/ 157 h 296"/>
                <a:gd name="T24" fmla="*/ 151 w 1119"/>
                <a:gd name="T25" fmla="*/ 157 h 296"/>
                <a:gd name="T26" fmla="*/ 273 w 1119"/>
                <a:gd name="T27" fmla="*/ 186 h 296"/>
                <a:gd name="T28" fmla="*/ 474 w 1119"/>
                <a:gd name="T29" fmla="*/ 252 h 296"/>
                <a:gd name="T30" fmla="*/ 476 w 1119"/>
                <a:gd name="T31" fmla="*/ 252 h 296"/>
                <a:gd name="T32" fmla="*/ 277 w 1119"/>
                <a:gd name="T33" fmla="*/ 186 h 296"/>
                <a:gd name="T34" fmla="*/ 153 w 1119"/>
                <a:gd name="T35" fmla="*/ 157 h 296"/>
                <a:gd name="T36" fmla="*/ 1046 w 1119"/>
                <a:gd name="T37" fmla="*/ 0 h 296"/>
                <a:gd name="T38" fmla="*/ 1119 w 1119"/>
                <a:gd name="T39" fmla="*/ 10 h 296"/>
                <a:gd name="T40" fmla="*/ 1117 w 1119"/>
                <a:gd name="T41" fmla="*/ 9 h 296"/>
                <a:gd name="T42" fmla="*/ 1046 w 1119"/>
                <a:gd name="T43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19" h="296">
                  <a:moveTo>
                    <a:pt x="688" y="234"/>
                  </a:moveTo>
                  <a:cubicBezTo>
                    <a:pt x="646" y="260"/>
                    <a:pt x="611" y="280"/>
                    <a:pt x="581" y="296"/>
                  </a:cubicBezTo>
                  <a:cubicBezTo>
                    <a:pt x="585" y="294"/>
                    <a:pt x="590" y="292"/>
                    <a:pt x="595" y="290"/>
                  </a:cubicBezTo>
                  <a:cubicBezTo>
                    <a:pt x="617" y="279"/>
                    <a:pt x="642" y="264"/>
                    <a:pt x="671" y="247"/>
                  </a:cubicBezTo>
                  <a:cubicBezTo>
                    <a:pt x="673" y="245"/>
                    <a:pt x="675" y="243"/>
                    <a:pt x="678" y="242"/>
                  </a:cubicBezTo>
                  <a:cubicBezTo>
                    <a:pt x="681" y="239"/>
                    <a:pt x="685" y="236"/>
                    <a:pt x="688" y="234"/>
                  </a:cubicBezTo>
                  <a:moveTo>
                    <a:pt x="33" y="193"/>
                  </a:moveTo>
                  <a:cubicBezTo>
                    <a:pt x="23" y="193"/>
                    <a:pt x="12" y="193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12" y="193"/>
                    <a:pt x="24" y="193"/>
                    <a:pt x="36" y="193"/>
                  </a:cubicBezTo>
                  <a:cubicBezTo>
                    <a:pt x="35" y="193"/>
                    <a:pt x="34" y="193"/>
                    <a:pt x="33" y="193"/>
                  </a:cubicBezTo>
                  <a:moveTo>
                    <a:pt x="153" y="157"/>
                  </a:moveTo>
                  <a:cubicBezTo>
                    <a:pt x="152" y="157"/>
                    <a:pt x="151" y="157"/>
                    <a:pt x="151" y="157"/>
                  </a:cubicBezTo>
                  <a:cubicBezTo>
                    <a:pt x="189" y="157"/>
                    <a:pt x="231" y="165"/>
                    <a:pt x="273" y="186"/>
                  </a:cubicBezTo>
                  <a:cubicBezTo>
                    <a:pt x="348" y="224"/>
                    <a:pt x="410" y="252"/>
                    <a:pt x="474" y="252"/>
                  </a:cubicBezTo>
                  <a:cubicBezTo>
                    <a:pt x="475" y="252"/>
                    <a:pt x="475" y="252"/>
                    <a:pt x="476" y="252"/>
                  </a:cubicBezTo>
                  <a:cubicBezTo>
                    <a:pt x="413" y="251"/>
                    <a:pt x="351" y="223"/>
                    <a:pt x="277" y="186"/>
                  </a:cubicBezTo>
                  <a:cubicBezTo>
                    <a:pt x="234" y="165"/>
                    <a:pt x="191" y="157"/>
                    <a:pt x="153" y="157"/>
                  </a:cubicBezTo>
                  <a:moveTo>
                    <a:pt x="1046" y="0"/>
                  </a:moveTo>
                  <a:cubicBezTo>
                    <a:pt x="1070" y="0"/>
                    <a:pt x="1094" y="4"/>
                    <a:pt x="1119" y="10"/>
                  </a:cubicBezTo>
                  <a:cubicBezTo>
                    <a:pt x="1118" y="10"/>
                    <a:pt x="1117" y="9"/>
                    <a:pt x="1117" y="9"/>
                  </a:cubicBezTo>
                  <a:cubicBezTo>
                    <a:pt x="1093" y="3"/>
                    <a:pt x="1070" y="0"/>
                    <a:pt x="1046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$ľiḋe">
              <a:extLst>
                <a:ext uri="{FF2B5EF4-FFF2-40B4-BE49-F238E27FC236}">
                  <a16:creationId xmlns:a16="http://schemas.microsoft.com/office/drawing/2014/main" id="{1F1AA07C-4C22-460C-996A-295AED949696}"/>
                </a:ext>
              </a:extLst>
            </p:cNvPr>
            <p:cNvSpPr/>
            <p:nvPr/>
          </p:nvSpPr>
          <p:spPr bwMode="auto">
            <a:xfrm>
              <a:off x="3511551" y="3444875"/>
              <a:ext cx="2022475" cy="520700"/>
            </a:xfrm>
            <a:custGeom>
              <a:avLst/>
              <a:gdLst>
                <a:gd name="T0" fmla="*/ 1046 w 1197"/>
                <a:gd name="T1" fmla="*/ 0 h 308"/>
                <a:gd name="T2" fmla="*/ 646 w 1197"/>
                <a:gd name="T3" fmla="*/ 186 h 308"/>
                <a:gd name="T4" fmla="*/ 478 w 1197"/>
                <a:gd name="T5" fmla="*/ 252 h 308"/>
                <a:gd name="T6" fmla="*/ 476 w 1197"/>
                <a:gd name="T7" fmla="*/ 252 h 308"/>
                <a:gd name="T8" fmla="*/ 474 w 1197"/>
                <a:gd name="T9" fmla="*/ 252 h 308"/>
                <a:gd name="T10" fmla="*/ 273 w 1197"/>
                <a:gd name="T11" fmla="*/ 186 h 308"/>
                <a:gd name="T12" fmla="*/ 151 w 1197"/>
                <a:gd name="T13" fmla="*/ 157 h 308"/>
                <a:gd name="T14" fmla="*/ 0 w 1197"/>
                <a:gd name="T15" fmla="*/ 194 h 308"/>
                <a:gd name="T16" fmla="*/ 33 w 1197"/>
                <a:gd name="T17" fmla="*/ 193 h 308"/>
                <a:gd name="T18" fmla="*/ 36 w 1197"/>
                <a:gd name="T19" fmla="*/ 193 h 308"/>
                <a:gd name="T20" fmla="*/ 37 w 1197"/>
                <a:gd name="T21" fmla="*/ 193 h 308"/>
                <a:gd name="T22" fmla="*/ 216 w 1197"/>
                <a:gd name="T23" fmla="*/ 215 h 308"/>
                <a:gd name="T24" fmla="*/ 309 w 1197"/>
                <a:gd name="T25" fmla="*/ 242 h 308"/>
                <a:gd name="T26" fmla="*/ 510 w 1197"/>
                <a:gd name="T27" fmla="*/ 308 h 308"/>
                <a:gd name="T28" fmla="*/ 581 w 1197"/>
                <a:gd name="T29" fmla="*/ 296 h 308"/>
                <a:gd name="T30" fmla="*/ 688 w 1197"/>
                <a:gd name="T31" fmla="*/ 234 h 308"/>
                <a:gd name="T32" fmla="*/ 1078 w 1197"/>
                <a:gd name="T33" fmla="*/ 56 h 308"/>
                <a:gd name="T34" fmla="*/ 1197 w 1197"/>
                <a:gd name="T35" fmla="*/ 81 h 308"/>
                <a:gd name="T36" fmla="*/ 1119 w 1197"/>
                <a:gd name="T37" fmla="*/ 10 h 308"/>
                <a:gd name="T38" fmla="*/ 1046 w 1197"/>
                <a:gd name="T39" fmla="*/ 0 h 308"/>
                <a:gd name="T40" fmla="*/ 1046 w 1197"/>
                <a:gd name="T4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97" h="308">
                  <a:moveTo>
                    <a:pt x="1046" y="0"/>
                  </a:moveTo>
                  <a:cubicBezTo>
                    <a:pt x="898" y="0"/>
                    <a:pt x="756" y="103"/>
                    <a:pt x="646" y="186"/>
                  </a:cubicBezTo>
                  <a:cubicBezTo>
                    <a:pt x="583" y="233"/>
                    <a:pt x="530" y="252"/>
                    <a:pt x="478" y="252"/>
                  </a:cubicBezTo>
                  <a:cubicBezTo>
                    <a:pt x="477" y="252"/>
                    <a:pt x="477" y="252"/>
                    <a:pt x="476" y="252"/>
                  </a:cubicBezTo>
                  <a:cubicBezTo>
                    <a:pt x="475" y="252"/>
                    <a:pt x="475" y="252"/>
                    <a:pt x="474" y="252"/>
                  </a:cubicBezTo>
                  <a:cubicBezTo>
                    <a:pt x="410" y="252"/>
                    <a:pt x="348" y="224"/>
                    <a:pt x="273" y="186"/>
                  </a:cubicBezTo>
                  <a:cubicBezTo>
                    <a:pt x="231" y="165"/>
                    <a:pt x="189" y="157"/>
                    <a:pt x="151" y="157"/>
                  </a:cubicBezTo>
                  <a:cubicBezTo>
                    <a:pt x="68" y="158"/>
                    <a:pt x="4" y="191"/>
                    <a:pt x="0" y="194"/>
                  </a:cubicBezTo>
                  <a:cubicBezTo>
                    <a:pt x="12" y="193"/>
                    <a:pt x="23" y="193"/>
                    <a:pt x="33" y="193"/>
                  </a:cubicBezTo>
                  <a:cubicBezTo>
                    <a:pt x="34" y="193"/>
                    <a:pt x="35" y="193"/>
                    <a:pt x="36" y="193"/>
                  </a:cubicBezTo>
                  <a:cubicBezTo>
                    <a:pt x="36" y="193"/>
                    <a:pt x="37" y="193"/>
                    <a:pt x="37" y="193"/>
                  </a:cubicBezTo>
                  <a:cubicBezTo>
                    <a:pt x="118" y="193"/>
                    <a:pt x="173" y="202"/>
                    <a:pt x="216" y="215"/>
                  </a:cubicBezTo>
                  <a:cubicBezTo>
                    <a:pt x="248" y="218"/>
                    <a:pt x="279" y="227"/>
                    <a:pt x="309" y="242"/>
                  </a:cubicBezTo>
                  <a:cubicBezTo>
                    <a:pt x="384" y="280"/>
                    <a:pt x="446" y="308"/>
                    <a:pt x="510" y="308"/>
                  </a:cubicBezTo>
                  <a:cubicBezTo>
                    <a:pt x="533" y="308"/>
                    <a:pt x="556" y="304"/>
                    <a:pt x="581" y="296"/>
                  </a:cubicBezTo>
                  <a:cubicBezTo>
                    <a:pt x="611" y="280"/>
                    <a:pt x="646" y="260"/>
                    <a:pt x="688" y="234"/>
                  </a:cubicBezTo>
                  <a:cubicBezTo>
                    <a:pt x="797" y="152"/>
                    <a:pt x="935" y="56"/>
                    <a:pt x="1078" y="56"/>
                  </a:cubicBezTo>
                  <a:cubicBezTo>
                    <a:pt x="1117" y="56"/>
                    <a:pt x="1157" y="64"/>
                    <a:pt x="1197" y="81"/>
                  </a:cubicBezTo>
                  <a:cubicBezTo>
                    <a:pt x="1197" y="81"/>
                    <a:pt x="1160" y="45"/>
                    <a:pt x="1119" y="10"/>
                  </a:cubicBezTo>
                  <a:cubicBezTo>
                    <a:pt x="1094" y="4"/>
                    <a:pt x="1070" y="0"/>
                    <a:pt x="1046" y="0"/>
                  </a:cubicBezTo>
                  <a:cubicBezTo>
                    <a:pt x="1046" y="0"/>
                    <a:pt x="1046" y="0"/>
                    <a:pt x="1046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ṧļíďè">
              <a:extLst>
                <a:ext uri="{FF2B5EF4-FFF2-40B4-BE49-F238E27FC236}">
                  <a16:creationId xmlns:a16="http://schemas.microsoft.com/office/drawing/2014/main" id="{926E6F7D-3683-4B60-979F-F89C2CFCA26D}"/>
                </a:ext>
              </a:extLst>
            </p:cNvPr>
            <p:cNvSpPr/>
            <p:nvPr/>
          </p:nvSpPr>
          <p:spPr bwMode="auto">
            <a:xfrm>
              <a:off x="4327526" y="1819275"/>
              <a:ext cx="19050" cy="22225"/>
            </a:xfrm>
            <a:custGeom>
              <a:avLst/>
              <a:gdLst>
                <a:gd name="T0" fmla="*/ 0 w 11"/>
                <a:gd name="T1" fmla="*/ 0 h 14"/>
                <a:gd name="T2" fmla="*/ 11 w 11"/>
                <a:gd name="T3" fmla="*/ 14 h 14"/>
                <a:gd name="T4" fmla="*/ 0 w 11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0" y="0"/>
                  </a:moveTo>
                  <a:cubicBezTo>
                    <a:pt x="3" y="5"/>
                    <a:pt x="7" y="10"/>
                    <a:pt x="11" y="14"/>
                  </a:cubicBezTo>
                  <a:cubicBezTo>
                    <a:pt x="8" y="9"/>
                    <a:pt x="4" y="4"/>
                    <a:pt x="0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ş1íḋê">
              <a:extLst>
                <a:ext uri="{FF2B5EF4-FFF2-40B4-BE49-F238E27FC236}">
                  <a16:creationId xmlns:a16="http://schemas.microsoft.com/office/drawing/2014/main" id="{D8E02901-D2F0-4C0F-9A7A-F1720B468F3C}"/>
                </a:ext>
              </a:extLst>
            </p:cNvPr>
            <p:cNvSpPr/>
            <p:nvPr/>
          </p:nvSpPr>
          <p:spPr bwMode="auto">
            <a:xfrm>
              <a:off x="4706938" y="2320925"/>
              <a:ext cx="454025" cy="244475"/>
            </a:xfrm>
            <a:custGeom>
              <a:avLst/>
              <a:gdLst>
                <a:gd name="T0" fmla="*/ 2 w 269"/>
                <a:gd name="T1" fmla="*/ 0 h 145"/>
                <a:gd name="T2" fmla="*/ 0 w 269"/>
                <a:gd name="T3" fmla="*/ 0 h 145"/>
                <a:gd name="T4" fmla="*/ 222 w 269"/>
                <a:gd name="T5" fmla="*/ 77 h 145"/>
                <a:gd name="T6" fmla="*/ 262 w 269"/>
                <a:gd name="T7" fmla="*/ 136 h 145"/>
                <a:gd name="T8" fmla="*/ 269 w 269"/>
                <a:gd name="T9" fmla="*/ 145 h 145"/>
                <a:gd name="T10" fmla="*/ 226 w 269"/>
                <a:gd name="T11" fmla="*/ 77 h 145"/>
                <a:gd name="T12" fmla="*/ 2 w 269"/>
                <a:gd name="T13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" h="145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30" y="0"/>
                    <a:pt x="147" y="6"/>
                    <a:pt x="222" y="77"/>
                  </a:cubicBezTo>
                  <a:cubicBezTo>
                    <a:pt x="238" y="91"/>
                    <a:pt x="251" y="112"/>
                    <a:pt x="262" y="136"/>
                  </a:cubicBezTo>
                  <a:cubicBezTo>
                    <a:pt x="264" y="139"/>
                    <a:pt x="267" y="142"/>
                    <a:pt x="269" y="145"/>
                  </a:cubicBezTo>
                  <a:cubicBezTo>
                    <a:pt x="258" y="117"/>
                    <a:pt x="244" y="93"/>
                    <a:pt x="226" y="77"/>
                  </a:cubicBezTo>
                  <a:cubicBezTo>
                    <a:pt x="149" y="4"/>
                    <a:pt x="28" y="0"/>
                    <a:pt x="2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sļïdé">
              <a:extLst>
                <a:ext uri="{FF2B5EF4-FFF2-40B4-BE49-F238E27FC236}">
                  <a16:creationId xmlns:a16="http://schemas.microsoft.com/office/drawing/2014/main" id="{4F0F2E65-E0BF-417B-BED3-04EDAD168385}"/>
                </a:ext>
              </a:extLst>
            </p:cNvPr>
            <p:cNvSpPr/>
            <p:nvPr/>
          </p:nvSpPr>
          <p:spPr bwMode="auto">
            <a:xfrm>
              <a:off x="4700588" y="2320925"/>
              <a:ext cx="449263" cy="228600"/>
            </a:xfrm>
            <a:custGeom>
              <a:avLst/>
              <a:gdLst>
                <a:gd name="T0" fmla="*/ 3 w 265"/>
                <a:gd name="T1" fmla="*/ 0 h 136"/>
                <a:gd name="T2" fmla="*/ 0 w 265"/>
                <a:gd name="T3" fmla="*/ 0 h 136"/>
                <a:gd name="T4" fmla="*/ 178 w 265"/>
                <a:gd name="T5" fmla="*/ 82 h 136"/>
                <a:gd name="T6" fmla="*/ 261 w 265"/>
                <a:gd name="T7" fmla="*/ 133 h 136"/>
                <a:gd name="T8" fmla="*/ 265 w 265"/>
                <a:gd name="T9" fmla="*/ 136 h 136"/>
                <a:gd name="T10" fmla="*/ 225 w 265"/>
                <a:gd name="T11" fmla="*/ 77 h 136"/>
                <a:gd name="T12" fmla="*/ 3 w 265"/>
                <a:gd name="T1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" h="136">
                  <a:moveTo>
                    <a:pt x="3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209" y="93"/>
                    <a:pt x="237" y="111"/>
                    <a:pt x="261" y="133"/>
                  </a:cubicBezTo>
                  <a:cubicBezTo>
                    <a:pt x="262" y="134"/>
                    <a:pt x="264" y="135"/>
                    <a:pt x="265" y="136"/>
                  </a:cubicBezTo>
                  <a:cubicBezTo>
                    <a:pt x="254" y="112"/>
                    <a:pt x="241" y="91"/>
                    <a:pt x="225" y="77"/>
                  </a:cubicBezTo>
                  <a:cubicBezTo>
                    <a:pt x="150" y="6"/>
                    <a:pt x="33" y="0"/>
                    <a:pt x="3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$lïḍé">
              <a:extLst>
                <a:ext uri="{FF2B5EF4-FFF2-40B4-BE49-F238E27FC236}">
                  <a16:creationId xmlns:a16="http://schemas.microsoft.com/office/drawing/2014/main" id="{ADD05274-22B9-4977-ADB7-F8BCDA7066DA}"/>
                </a:ext>
              </a:extLst>
            </p:cNvPr>
            <p:cNvSpPr/>
            <p:nvPr/>
          </p:nvSpPr>
          <p:spPr bwMode="auto">
            <a:xfrm>
              <a:off x="5248276" y="1144588"/>
              <a:ext cx="42863" cy="290513"/>
            </a:xfrm>
            <a:custGeom>
              <a:avLst/>
              <a:gdLst>
                <a:gd name="T0" fmla="*/ 3 w 25"/>
                <a:gd name="T1" fmla="*/ 0 h 172"/>
                <a:gd name="T2" fmla="*/ 0 w 25"/>
                <a:gd name="T3" fmla="*/ 25 h 172"/>
                <a:gd name="T4" fmla="*/ 25 w 25"/>
                <a:gd name="T5" fmla="*/ 172 h 172"/>
                <a:gd name="T6" fmla="*/ 25 w 25"/>
                <a:gd name="T7" fmla="*/ 163 h 172"/>
                <a:gd name="T8" fmla="*/ 3 w 25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72">
                  <a:moveTo>
                    <a:pt x="3" y="0"/>
                  </a:moveTo>
                  <a:cubicBezTo>
                    <a:pt x="3" y="0"/>
                    <a:pt x="1" y="10"/>
                    <a:pt x="0" y="25"/>
                  </a:cubicBezTo>
                  <a:cubicBezTo>
                    <a:pt x="2" y="62"/>
                    <a:pt x="8" y="132"/>
                    <a:pt x="25" y="172"/>
                  </a:cubicBezTo>
                  <a:cubicBezTo>
                    <a:pt x="25" y="169"/>
                    <a:pt x="25" y="166"/>
                    <a:pt x="25" y="163"/>
                  </a:cubicBezTo>
                  <a:cubicBezTo>
                    <a:pt x="5" y="105"/>
                    <a:pt x="3" y="0"/>
                    <a:pt x="3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şļíḍê">
              <a:extLst>
                <a:ext uri="{FF2B5EF4-FFF2-40B4-BE49-F238E27FC236}">
                  <a16:creationId xmlns:a16="http://schemas.microsoft.com/office/drawing/2014/main" id="{98C8348C-352E-49DB-B18D-627A2A657B59}"/>
                </a:ext>
              </a:extLst>
            </p:cNvPr>
            <p:cNvSpPr/>
            <p:nvPr/>
          </p:nvSpPr>
          <p:spPr bwMode="auto">
            <a:xfrm>
              <a:off x="5230813" y="1187450"/>
              <a:ext cx="381000" cy="1768475"/>
            </a:xfrm>
            <a:custGeom>
              <a:avLst/>
              <a:gdLst>
                <a:gd name="T0" fmla="*/ 11 w 226"/>
                <a:gd name="T1" fmla="*/ 0 h 1047"/>
                <a:gd name="T2" fmla="*/ 6 w 226"/>
                <a:gd name="T3" fmla="*/ 146 h 1047"/>
                <a:gd name="T4" fmla="*/ 138 w 226"/>
                <a:gd name="T5" fmla="*/ 447 h 1047"/>
                <a:gd name="T6" fmla="*/ 132 w 226"/>
                <a:gd name="T7" fmla="*/ 596 h 1047"/>
                <a:gd name="T8" fmla="*/ 198 w 226"/>
                <a:gd name="T9" fmla="*/ 999 h 1047"/>
                <a:gd name="T10" fmla="*/ 226 w 226"/>
                <a:gd name="T11" fmla="*/ 1047 h 1047"/>
                <a:gd name="T12" fmla="*/ 164 w 226"/>
                <a:gd name="T13" fmla="*/ 652 h 1047"/>
                <a:gd name="T14" fmla="*/ 170 w 226"/>
                <a:gd name="T15" fmla="*/ 503 h 1047"/>
                <a:gd name="T16" fmla="*/ 38 w 226"/>
                <a:gd name="T17" fmla="*/ 202 h 1047"/>
                <a:gd name="T18" fmla="*/ 36 w 226"/>
                <a:gd name="T19" fmla="*/ 147 h 1047"/>
                <a:gd name="T20" fmla="*/ 11 w 226"/>
                <a:gd name="T21" fmla="*/ 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6" h="1047">
                  <a:moveTo>
                    <a:pt x="11" y="0"/>
                  </a:moveTo>
                  <a:cubicBezTo>
                    <a:pt x="6" y="37"/>
                    <a:pt x="0" y="107"/>
                    <a:pt x="6" y="146"/>
                  </a:cubicBezTo>
                  <a:cubicBezTo>
                    <a:pt x="14" y="202"/>
                    <a:pt x="114" y="413"/>
                    <a:pt x="138" y="447"/>
                  </a:cubicBezTo>
                  <a:cubicBezTo>
                    <a:pt x="148" y="462"/>
                    <a:pt x="142" y="528"/>
                    <a:pt x="132" y="596"/>
                  </a:cubicBezTo>
                  <a:cubicBezTo>
                    <a:pt x="112" y="734"/>
                    <a:pt x="135" y="875"/>
                    <a:pt x="198" y="999"/>
                  </a:cubicBezTo>
                  <a:cubicBezTo>
                    <a:pt x="206" y="1015"/>
                    <a:pt x="216" y="1031"/>
                    <a:pt x="226" y="1047"/>
                  </a:cubicBezTo>
                  <a:cubicBezTo>
                    <a:pt x="166" y="925"/>
                    <a:pt x="144" y="787"/>
                    <a:pt x="164" y="652"/>
                  </a:cubicBezTo>
                  <a:cubicBezTo>
                    <a:pt x="174" y="584"/>
                    <a:pt x="180" y="518"/>
                    <a:pt x="170" y="503"/>
                  </a:cubicBezTo>
                  <a:cubicBezTo>
                    <a:pt x="146" y="469"/>
                    <a:pt x="46" y="258"/>
                    <a:pt x="38" y="202"/>
                  </a:cubicBezTo>
                  <a:cubicBezTo>
                    <a:pt x="36" y="184"/>
                    <a:pt x="35" y="165"/>
                    <a:pt x="36" y="147"/>
                  </a:cubicBezTo>
                  <a:cubicBezTo>
                    <a:pt x="19" y="107"/>
                    <a:pt x="13" y="37"/>
                    <a:pt x="11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ṥḷîdè">
              <a:extLst>
                <a:ext uri="{FF2B5EF4-FFF2-40B4-BE49-F238E27FC236}">
                  <a16:creationId xmlns:a16="http://schemas.microsoft.com/office/drawing/2014/main" id="{2D4E3C02-7B0C-4A10-9DE7-EC0EA64A140A}"/>
                </a:ext>
              </a:extLst>
            </p:cNvPr>
            <p:cNvSpPr/>
            <p:nvPr/>
          </p:nvSpPr>
          <p:spPr bwMode="auto">
            <a:xfrm>
              <a:off x="5664201" y="1325563"/>
              <a:ext cx="265113" cy="538163"/>
            </a:xfrm>
            <a:custGeom>
              <a:avLst/>
              <a:gdLst>
                <a:gd name="T0" fmla="*/ 128 w 156"/>
                <a:gd name="T1" fmla="*/ 0 h 319"/>
                <a:gd name="T2" fmla="*/ 130 w 156"/>
                <a:gd name="T3" fmla="*/ 24 h 319"/>
                <a:gd name="T4" fmla="*/ 127 w 156"/>
                <a:gd name="T5" fmla="*/ 159 h 319"/>
                <a:gd name="T6" fmla="*/ 6 w 156"/>
                <a:gd name="T7" fmla="*/ 296 h 319"/>
                <a:gd name="T8" fmla="*/ 0 w 156"/>
                <a:gd name="T9" fmla="*/ 319 h 319"/>
                <a:gd name="T10" fmla="*/ 5 w 156"/>
                <a:gd name="T11" fmla="*/ 313 h 319"/>
                <a:gd name="T12" fmla="*/ 10 w 156"/>
                <a:gd name="T13" fmla="*/ 296 h 319"/>
                <a:gd name="T14" fmla="*/ 131 w 156"/>
                <a:gd name="T15" fmla="*/ 159 h 319"/>
                <a:gd name="T16" fmla="*/ 128 w 156"/>
                <a:gd name="T17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319">
                  <a:moveTo>
                    <a:pt x="128" y="0"/>
                  </a:moveTo>
                  <a:cubicBezTo>
                    <a:pt x="129" y="8"/>
                    <a:pt x="130" y="16"/>
                    <a:pt x="130" y="24"/>
                  </a:cubicBezTo>
                  <a:cubicBezTo>
                    <a:pt x="139" y="62"/>
                    <a:pt x="147" y="120"/>
                    <a:pt x="127" y="159"/>
                  </a:cubicBezTo>
                  <a:cubicBezTo>
                    <a:pt x="95" y="223"/>
                    <a:pt x="6" y="296"/>
                    <a:pt x="6" y="296"/>
                  </a:cubicBezTo>
                  <a:cubicBezTo>
                    <a:pt x="6" y="296"/>
                    <a:pt x="3" y="305"/>
                    <a:pt x="0" y="319"/>
                  </a:cubicBezTo>
                  <a:cubicBezTo>
                    <a:pt x="1" y="317"/>
                    <a:pt x="3" y="315"/>
                    <a:pt x="5" y="313"/>
                  </a:cubicBezTo>
                  <a:cubicBezTo>
                    <a:pt x="8" y="302"/>
                    <a:pt x="10" y="296"/>
                    <a:pt x="10" y="296"/>
                  </a:cubicBezTo>
                  <a:cubicBezTo>
                    <a:pt x="10" y="296"/>
                    <a:pt x="99" y="223"/>
                    <a:pt x="131" y="159"/>
                  </a:cubicBezTo>
                  <a:cubicBezTo>
                    <a:pt x="156" y="110"/>
                    <a:pt x="137" y="33"/>
                    <a:pt x="128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Sļíḓé">
              <a:extLst>
                <a:ext uri="{FF2B5EF4-FFF2-40B4-BE49-F238E27FC236}">
                  <a16:creationId xmlns:a16="http://schemas.microsoft.com/office/drawing/2014/main" id="{C3CB233F-21C2-4038-AEA8-A21E55190579}"/>
                </a:ext>
              </a:extLst>
            </p:cNvPr>
            <p:cNvSpPr/>
            <p:nvPr/>
          </p:nvSpPr>
          <p:spPr bwMode="auto">
            <a:xfrm>
              <a:off x="5524501" y="1365250"/>
              <a:ext cx="388938" cy="639763"/>
            </a:xfrm>
            <a:custGeom>
              <a:avLst/>
              <a:gdLst>
                <a:gd name="T0" fmla="*/ 213 w 230"/>
                <a:gd name="T1" fmla="*/ 0 h 378"/>
                <a:gd name="T2" fmla="*/ 98 w 230"/>
                <a:gd name="T3" fmla="*/ 201 h 378"/>
                <a:gd name="T4" fmla="*/ 0 w 230"/>
                <a:gd name="T5" fmla="*/ 313 h 378"/>
                <a:gd name="T6" fmla="*/ 27 w 230"/>
                <a:gd name="T7" fmla="*/ 378 h 378"/>
                <a:gd name="T8" fmla="*/ 83 w 230"/>
                <a:gd name="T9" fmla="*/ 295 h 378"/>
                <a:gd name="T10" fmla="*/ 89 w 230"/>
                <a:gd name="T11" fmla="*/ 272 h 378"/>
                <a:gd name="T12" fmla="*/ 210 w 230"/>
                <a:gd name="T13" fmla="*/ 135 h 378"/>
                <a:gd name="T14" fmla="*/ 213 w 230"/>
                <a:gd name="T15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378">
                  <a:moveTo>
                    <a:pt x="213" y="0"/>
                  </a:moveTo>
                  <a:cubicBezTo>
                    <a:pt x="212" y="75"/>
                    <a:pt x="145" y="181"/>
                    <a:pt x="98" y="201"/>
                  </a:cubicBezTo>
                  <a:cubicBezTo>
                    <a:pt x="53" y="220"/>
                    <a:pt x="14" y="288"/>
                    <a:pt x="0" y="313"/>
                  </a:cubicBezTo>
                  <a:cubicBezTo>
                    <a:pt x="16" y="351"/>
                    <a:pt x="27" y="378"/>
                    <a:pt x="27" y="378"/>
                  </a:cubicBezTo>
                  <a:cubicBezTo>
                    <a:pt x="27" y="378"/>
                    <a:pt x="50" y="332"/>
                    <a:pt x="83" y="295"/>
                  </a:cubicBezTo>
                  <a:cubicBezTo>
                    <a:pt x="86" y="281"/>
                    <a:pt x="89" y="272"/>
                    <a:pt x="89" y="272"/>
                  </a:cubicBezTo>
                  <a:cubicBezTo>
                    <a:pt x="89" y="272"/>
                    <a:pt x="178" y="199"/>
                    <a:pt x="210" y="135"/>
                  </a:cubicBezTo>
                  <a:cubicBezTo>
                    <a:pt x="230" y="96"/>
                    <a:pt x="222" y="38"/>
                    <a:pt x="213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$líḋé">
              <a:extLst>
                <a:ext uri="{FF2B5EF4-FFF2-40B4-BE49-F238E27FC236}">
                  <a16:creationId xmlns:a16="http://schemas.microsoft.com/office/drawing/2014/main" id="{884C854C-4326-4C60-869A-F26E0759F4A1}"/>
                </a:ext>
              </a:extLst>
            </p:cNvPr>
            <p:cNvSpPr/>
            <p:nvPr/>
          </p:nvSpPr>
          <p:spPr bwMode="auto">
            <a:xfrm>
              <a:off x="5872163" y="1300163"/>
              <a:ext cx="9525" cy="25400"/>
            </a:xfrm>
            <a:custGeom>
              <a:avLst/>
              <a:gdLst>
                <a:gd name="T0" fmla="*/ 0 w 5"/>
                <a:gd name="T1" fmla="*/ 0 h 15"/>
                <a:gd name="T2" fmla="*/ 5 w 5"/>
                <a:gd name="T3" fmla="*/ 15 h 15"/>
                <a:gd name="T4" fmla="*/ 0 w 5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5">
                  <a:moveTo>
                    <a:pt x="0" y="0"/>
                  </a:moveTo>
                  <a:cubicBezTo>
                    <a:pt x="0" y="0"/>
                    <a:pt x="2" y="6"/>
                    <a:pt x="5" y="15"/>
                  </a:cubicBezTo>
                  <a:cubicBezTo>
                    <a:pt x="4" y="10"/>
                    <a:pt x="2" y="5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ślïde">
              <a:extLst>
                <a:ext uri="{FF2B5EF4-FFF2-40B4-BE49-F238E27FC236}">
                  <a16:creationId xmlns:a16="http://schemas.microsoft.com/office/drawing/2014/main" id="{5DD7689F-F84B-43D6-8EDF-89B30140C08D}"/>
                </a:ext>
              </a:extLst>
            </p:cNvPr>
            <p:cNvSpPr/>
            <p:nvPr/>
          </p:nvSpPr>
          <p:spPr bwMode="auto">
            <a:xfrm>
              <a:off x="4200526" y="1676400"/>
              <a:ext cx="225425" cy="142875"/>
            </a:xfrm>
            <a:custGeom>
              <a:avLst/>
              <a:gdLst>
                <a:gd name="T0" fmla="*/ 2 w 133"/>
                <a:gd name="T1" fmla="*/ 0 h 84"/>
                <a:gd name="T2" fmla="*/ 0 w 133"/>
                <a:gd name="T3" fmla="*/ 0 h 84"/>
                <a:gd name="T4" fmla="*/ 126 w 133"/>
                <a:gd name="T5" fmla="*/ 73 h 84"/>
                <a:gd name="T6" fmla="*/ 128 w 133"/>
                <a:gd name="T7" fmla="*/ 81 h 84"/>
                <a:gd name="T8" fmla="*/ 133 w 133"/>
                <a:gd name="T9" fmla="*/ 84 h 84"/>
                <a:gd name="T10" fmla="*/ 130 w 133"/>
                <a:gd name="T11" fmla="*/ 73 h 84"/>
                <a:gd name="T12" fmla="*/ 2 w 133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84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38" y="1"/>
                    <a:pt x="108" y="10"/>
                    <a:pt x="126" y="73"/>
                  </a:cubicBezTo>
                  <a:cubicBezTo>
                    <a:pt x="126" y="75"/>
                    <a:pt x="127" y="78"/>
                    <a:pt x="128" y="81"/>
                  </a:cubicBezTo>
                  <a:cubicBezTo>
                    <a:pt x="130" y="82"/>
                    <a:pt x="131" y="83"/>
                    <a:pt x="133" y="84"/>
                  </a:cubicBezTo>
                  <a:cubicBezTo>
                    <a:pt x="132" y="80"/>
                    <a:pt x="130" y="76"/>
                    <a:pt x="130" y="73"/>
                  </a:cubicBezTo>
                  <a:cubicBezTo>
                    <a:pt x="112" y="9"/>
                    <a:pt x="39" y="0"/>
                    <a:pt x="2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šlïḍê">
              <a:extLst>
                <a:ext uri="{FF2B5EF4-FFF2-40B4-BE49-F238E27FC236}">
                  <a16:creationId xmlns:a16="http://schemas.microsoft.com/office/drawing/2014/main" id="{C85235B3-A437-48B8-A613-518E96577A43}"/>
                </a:ext>
              </a:extLst>
            </p:cNvPr>
            <p:cNvSpPr/>
            <p:nvPr/>
          </p:nvSpPr>
          <p:spPr bwMode="auto">
            <a:xfrm>
              <a:off x="4165601" y="1676400"/>
              <a:ext cx="252413" cy="136525"/>
            </a:xfrm>
            <a:custGeom>
              <a:avLst/>
              <a:gdLst>
                <a:gd name="T0" fmla="*/ 21 w 149"/>
                <a:gd name="T1" fmla="*/ 0 h 81"/>
                <a:gd name="T2" fmla="*/ 0 w 149"/>
                <a:gd name="T3" fmla="*/ 1 h 81"/>
                <a:gd name="T4" fmla="*/ 84 w 149"/>
                <a:gd name="T5" fmla="*/ 58 h 81"/>
                <a:gd name="T6" fmla="*/ 149 w 149"/>
                <a:gd name="T7" fmla="*/ 81 h 81"/>
                <a:gd name="T8" fmla="*/ 147 w 149"/>
                <a:gd name="T9" fmla="*/ 73 h 81"/>
                <a:gd name="T10" fmla="*/ 21 w 149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81">
                  <a:moveTo>
                    <a:pt x="21" y="0"/>
                  </a:moveTo>
                  <a:cubicBezTo>
                    <a:pt x="8" y="0"/>
                    <a:pt x="0" y="1"/>
                    <a:pt x="0" y="1"/>
                  </a:cubicBezTo>
                  <a:cubicBezTo>
                    <a:pt x="57" y="9"/>
                    <a:pt x="72" y="33"/>
                    <a:pt x="84" y="58"/>
                  </a:cubicBezTo>
                  <a:cubicBezTo>
                    <a:pt x="105" y="61"/>
                    <a:pt x="129" y="67"/>
                    <a:pt x="149" y="81"/>
                  </a:cubicBezTo>
                  <a:cubicBezTo>
                    <a:pt x="148" y="78"/>
                    <a:pt x="147" y="75"/>
                    <a:pt x="147" y="73"/>
                  </a:cubicBezTo>
                  <a:cubicBezTo>
                    <a:pt x="129" y="10"/>
                    <a:pt x="59" y="1"/>
                    <a:pt x="21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šľiḑé">
              <a:extLst>
                <a:ext uri="{FF2B5EF4-FFF2-40B4-BE49-F238E27FC236}">
                  <a16:creationId xmlns:a16="http://schemas.microsoft.com/office/drawing/2014/main" id="{1B2FB7CA-67F4-4780-B11E-3E0A652888F4}"/>
                </a:ext>
              </a:extLst>
            </p:cNvPr>
            <p:cNvSpPr/>
            <p:nvPr/>
          </p:nvSpPr>
          <p:spPr bwMode="auto">
            <a:xfrm>
              <a:off x="8443913" y="5338763"/>
              <a:ext cx="277813" cy="369888"/>
            </a:xfrm>
            <a:custGeom>
              <a:avLst/>
              <a:gdLst>
                <a:gd name="T0" fmla="*/ 39 w 164"/>
                <a:gd name="T1" fmla="*/ 82 h 219"/>
                <a:gd name="T2" fmla="*/ 11 w 164"/>
                <a:gd name="T3" fmla="*/ 219 h 219"/>
                <a:gd name="T4" fmla="*/ 124 w 164"/>
                <a:gd name="T5" fmla="*/ 137 h 219"/>
                <a:gd name="T6" fmla="*/ 153 w 164"/>
                <a:gd name="T7" fmla="*/ 0 h 219"/>
                <a:gd name="T8" fmla="*/ 39 w 164"/>
                <a:gd name="T9" fmla="*/ 8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219">
                  <a:moveTo>
                    <a:pt x="39" y="82"/>
                  </a:moveTo>
                  <a:cubicBezTo>
                    <a:pt x="0" y="142"/>
                    <a:pt x="11" y="219"/>
                    <a:pt x="11" y="219"/>
                  </a:cubicBezTo>
                  <a:cubicBezTo>
                    <a:pt x="11" y="219"/>
                    <a:pt x="85" y="197"/>
                    <a:pt x="124" y="137"/>
                  </a:cubicBezTo>
                  <a:cubicBezTo>
                    <a:pt x="164" y="77"/>
                    <a:pt x="153" y="0"/>
                    <a:pt x="153" y="0"/>
                  </a:cubicBezTo>
                  <a:cubicBezTo>
                    <a:pt x="153" y="0"/>
                    <a:pt x="78" y="21"/>
                    <a:pt x="39" y="82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Sḻiḓê">
              <a:extLst>
                <a:ext uri="{FF2B5EF4-FFF2-40B4-BE49-F238E27FC236}">
                  <a16:creationId xmlns:a16="http://schemas.microsoft.com/office/drawing/2014/main" id="{8822AF2F-6A95-4D69-86FC-521584993CF0}"/>
                </a:ext>
              </a:extLst>
            </p:cNvPr>
            <p:cNvSpPr/>
            <p:nvPr/>
          </p:nvSpPr>
          <p:spPr bwMode="auto">
            <a:xfrm>
              <a:off x="8383588" y="5270500"/>
              <a:ext cx="182563" cy="439738"/>
            </a:xfrm>
            <a:custGeom>
              <a:avLst/>
              <a:gdLst>
                <a:gd name="T0" fmla="*/ 105 w 108"/>
                <a:gd name="T1" fmla="*/ 132 h 260"/>
                <a:gd name="T2" fmla="*/ 48 w 108"/>
                <a:gd name="T3" fmla="*/ 260 h 260"/>
                <a:gd name="T4" fmla="*/ 3 w 108"/>
                <a:gd name="T5" fmla="*/ 128 h 260"/>
                <a:gd name="T6" fmla="*/ 59 w 108"/>
                <a:gd name="T7" fmla="*/ 0 h 260"/>
                <a:gd name="T8" fmla="*/ 105 w 108"/>
                <a:gd name="T9" fmla="*/ 13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60">
                  <a:moveTo>
                    <a:pt x="105" y="132"/>
                  </a:moveTo>
                  <a:cubicBezTo>
                    <a:pt x="102" y="204"/>
                    <a:pt x="48" y="260"/>
                    <a:pt x="48" y="260"/>
                  </a:cubicBezTo>
                  <a:cubicBezTo>
                    <a:pt x="48" y="260"/>
                    <a:pt x="0" y="200"/>
                    <a:pt x="3" y="128"/>
                  </a:cubicBezTo>
                  <a:cubicBezTo>
                    <a:pt x="6" y="56"/>
                    <a:pt x="59" y="0"/>
                    <a:pt x="59" y="0"/>
                  </a:cubicBezTo>
                  <a:cubicBezTo>
                    <a:pt x="59" y="0"/>
                    <a:pt x="108" y="60"/>
                    <a:pt x="105" y="132"/>
                  </a:cubicBezTo>
                  <a:close/>
                </a:path>
              </a:pathLst>
            </a:custGeom>
            <a:solidFill>
              <a:srgbClr val="38D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ṣļíḑe">
              <a:extLst>
                <a:ext uri="{FF2B5EF4-FFF2-40B4-BE49-F238E27FC236}">
                  <a16:creationId xmlns:a16="http://schemas.microsoft.com/office/drawing/2014/main" id="{92807386-BA12-450D-AE2F-C516E36637A4}"/>
                </a:ext>
              </a:extLst>
            </p:cNvPr>
            <p:cNvSpPr/>
            <p:nvPr/>
          </p:nvSpPr>
          <p:spPr bwMode="auto">
            <a:xfrm>
              <a:off x="7389813" y="4646613"/>
              <a:ext cx="138113" cy="103188"/>
            </a:xfrm>
            <a:custGeom>
              <a:avLst/>
              <a:gdLst>
                <a:gd name="T0" fmla="*/ 0 w 82"/>
                <a:gd name="T1" fmla="*/ 47 h 61"/>
                <a:gd name="T2" fmla="*/ 64 w 82"/>
                <a:gd name="T3" fmla="*/ 9 h 61"/>
                <a:gd name="T4" fmla="*/ 11 w 82"/>
                <a:gd name="T5" fmla="*/ 61 h 61"/>
                <a:gd name="T6" fmla="*/ 0 w 82"/>
                <a:gd name="T7" fmla="*/ 4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61">
                  <a:moveTo>
                    <a:pt x="0" y="47"/>
                  </a:moveTo>
                  <a:cubicBezTo>
                    <a:pt x="0" y="47"/>
                    <a:pt x="45" y="0"/>
                    <a:pt x="64" y="9"/>
                  </a:cubicBezTo>
                  <a:cubicBezTo>
                    <a:pt x="82" y="19"/>
                    <a:pt x="11" y="61"/>
                    <a:pt x="11" y="61"/>
                  </a:cubicBezTo>
                  <a:cubicBezTo>
                    <a:pt x="0" y="47"/>
                    <a:pt x="0" y="47"/>
                    <a:pt x="0" y="47"/>
                  </a:cubicBezTo>
                </a:path>
              </a:pathLst>
            </a:custGeom>
            <a:solidFill>
              <a:srgbClr val="FF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ṥḷïḋe">
              <a:extLst>
                <a:ext uri="{FF2B5EF4-FFF2-40B4-BE49-F238E27FC236}">
                  <a16:creationId xmlns:a16="http://schemas.microsoft.com/office/drawing/2014/main" id="{F0F855D6-B386-46DB-AA29-422B434D7359}"/>
                </a:ext>
              </a:extLst>
            </p:cNvPr>
            <p:cNvSpPr/>
            <p:nvPr/>
          </p:nvSpPr>
          <p:spPr bwMode="auto">
            <a:xfrm>
              <a:off x="7127876" y="4514850"/>
              <a:ext cx="296863" cy="369888"/>
            </a:xfrm>
            <a:custGeom>
              <a:avLst/>
              <a:gdLst>
                <a:gd name="T0" fmla="*/ 17 w 176"/>
                <a:gd name="T1" fmla="*/ 21 h 219"/>
                <a:gd name="T2" fmla="*/ 5 w 176"/>
                <a:gd name="T3" fmla="*/ 83 h 219"/>
                <a:gd name="T4" fmla="*/ 62 w 176"/>
                <a:gd name="T5" fmla="*/ 217 h 219"/>
                <a:gd name="T6" fmla="*/ 176 w 176"/>
                <a:gd name="T7" fmla="*/ 141 h 219"/>
                <a:gd name="T8" fmla="*/ 157 w 176"/>
                <a:gd name="T9" fmla="*/ 114 h 219"/>
                <a:gd name="T10" fmla="*/ 84 w 176"/>
                <a:gd name="T11" fmla="*/ 159 h 219"/>
                <a:gd name="T12" fmla="*/ 17 w 176"/>
                <a:gd name="T13" fmla="*/ 21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219">
                  <a:moveTo>
                    <a:pt x="17" y="21"/>
                  </a:moveTo>
                  <a:cubicBezTo>
                    <a:pt x="17" y="21"/>
                    <a:pt x="0" y="51"/>
                    <a:pt x="5" y="83"/>
                  </a:cubicBezTo>
                  <a:cubicBezTo>
                    <a:pt x="9" y="116"/>
                    <a:pt x="49" y="219"/>
                    <a:pt x="62" y="217"/>
                  </a:cubicBezTo>
                  <a:cubicBezTo>
                    <a:pt x="76" y="215"/>
                    <a:pt x="176" y="141"/>
                    <a:pt x="176" y="141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4" y="159"/>
                    <a:pt x="73" y="0"/>
                    <a:pt x="17" y="21"/>
                  </a:cubicBezTo>
                </a:path>
              </a:pathLst>
            </a:custGeom>
            <a:solidFill>
              <a:srgbClr val="D0C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Sľïḑè">
              <a:extLst>
                <a:ext uri="{FF2B5EF4-FFF2-40B4-BE49-F238E27FC236}">
                  <a16:creationId xmlns:a16="http://schemas.microsoft.com/office/drawing/2014/main" id="{17D9F6B0-6CC9-4A69-9BC5-988909B4E0B3}"/>
                </a:ext>
              </a:extLst>
            </p:cNvPr>
            <p:cNvSpPr/>
            <p:nvPr/>
          </p:nvSpPr>
          <p:spPr bwMode="auto">
            <a:xfrm>
              <a:off x="7358063" y="4576763"/>
              <a:ext cx="265113" cy="204788"/>
            </a:xfrm>
            <a:custGeom>
              <a:avLst/>
              <a:gdLst>
                <a:gd name="T0" fmla="*/ 152 w 156"/>
                <a:gd name="T1" fmla="*/ 57 h 121"/>
                <a:gd name="T2" fmla="*/ 37 w 156"/>
                <a:gd name="T3" fmla="*/ 120 h 121"/>
                <a:gd name="T4" fmla="*/ 30 w 156"/>
                <a:gd name="T5" fmla="*/ 118 h 121"/>
                <a:gd name="T6" fmla="*/ 29 w 156"/>
                <a:gd name="T7" fmla="*/ 117 h 121"/>
                <a:gd name="T8" fmla="*/ 1 w 156"/>
                <a:gd name="T9" fmla="*/ 59 h 121"/>
                <a:gd name="T10" fmla="*/ 5 w 156"/>
                <a:gd name="T11" fmla="*/ 50 h 121"/>
                <a:gd name="T12" fmla="*/ 100 w 156"/>
                <a:gd name="T13" fmla="*/ 1 h 121"/>
                <a:gd name="T14" fmla="*/ 107 w 156"/>
                <a:gd name="T15" fmla="*/ 3 h 121"/>
                <a:gd name="T16" fmla="*/ 155 w 156"/>
                <a:gd name="T17" fmla="*/ 47 h 121"/>
                <a:gd name="T18" fmla="*/ 152 w 156"/>
                <a:gd name="T19" fmla="*/ 57 h 121"/>
                <a:gd name="T20" fmla="*/ 152 w 156"/>
                <a:gd name="T21" fmla="*/ 5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6" h="121">
                  <a:moveTo>
                    <a:pt x="152" y="57"/>
                  </a:moveTo>
                  <a:cubicBezTo>
                    <a:pt x="37" y="120"/>
                    <a:pt x="37" y="120"/>
                    <a:pt x="37" y="120"/>
                  </a:cubicBezTo>
                  <a:cubicBezTo>
                    <a:pt x="35" y="121"/>
                    <a:pt x="31" y="121"/>
                    <a:pt x="30" y="118"/>
                  </a:cubicBezTo>
                  <a:cubicBezTo>
                    <a:pt x="29" y="117"/>
                    <a:pt x="29" y="117"/>
                    <a:pt x="29" y="117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0" y="55"/>
                    <a:pt x="2" y="52"/>
                    <a:pt x="5" y="50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2" y="0"/>
                    <a:pt x="105" y="0"/>
                    <a:pt x="107" y="3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6" y="51"/>
                    <a:pt x="155" y="55"/>
                    <a:pt x="152" y="57"/>
                  </a:cubicBezTo>
                  <a:cubicBezTo>
                    <a:pt x="152" y="57"/>
                    <a:pt x="152" y="57"/>
                    <a:pt x="152" y="57"/>
                  </a:cubicBezTo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$ļîḑê">
              <a:extLst>
                <a:ext uri="{FF2B5EF4-FFF2-40B4-BE49-F238E27FC236}">
                  <a16:creationId xmlns:a16="http://schemas.microsoft.com/office/drawing/2014/main" id="{3AFEDAB9-BC36-496D-8495-110BF5E04B90}"/>
                </a:ext>
              </a:extLst>
            </p:cNvPr>
            <p:cNvSpPr/>
            <p:nvPr/>
          </p:nvSpPr>
          <p:spPr bwMode="auto">
            <a:xfrm>
              <a:off x="7372351" y="4591050"/>
              <a:ext cx="230188" cy="171450"/>
            </a:xfrm>
            <a:custGeom>
              <a:avLst/>
              <a:gdLst>
                <a:gd name="T0" fmla="*/ 145 w 145"/>
                <a:gd name="T1" fmla="*/ 42 h 108"/>
                <a:gd name="T2" fmla="*/ 31 w 145"/>
                <a:gd name="T3" fmla="*/ 108 h 108"/>
                <a:gd name="T4" fmla="*/ 0 w 145"/>
                <a:gd name="T5" fmla="*/ 53 h 108"/>
                <a:gd name="T6" fmla="*/ 98 w 145"/>
                <a:gd name="T7" fmla="*/ 0 h 108"/>
                <a:gd name="T8" fmla="*/ 145 w 145"/>
                <a:gd name="T9" fmla="*/ 4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08">
                  <a:moveTo>
                    <a:pt x="145" y="42"/>
                  </a:moveTo>
                  <a:lnTo>
                    <a:pt x="31" y="108"/>
                  </a:lnTo>
                  <a:lnTo>
                    <a:pt x="0" y="53"/>
                  </a:lnTo>
                  <a:lnTo>
                    <a:pt x="98" y="0"/>
                  </a:lnTo>
                  <a:lnTo>
                    <a:pt x="145" y="42"/>
                  </a:lnTo>
                  <a:close/>
                </a:path>
              </a:pathLst>
            </a:custGeom>
            <a:solidFill>
              <a:srgbClr val="38D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Sļíḋe">
              <a:extLst>
                <a:ext uri="{FF2B5EF4-FFF2-40B4-BE49-F238E27FC236}">
                  <a16:creationId xmlns:a16="http://schemas.microsoft.com/office/drawing/2014/main" id="{F7BC875F-5B3D-415D-89B4-DA87CC819ED0}"/>
                </a:ext>
              </a:extLst>
            </p:cNvPr>
            <p:cNvSpPr/>
            <p:nvPr/>
          </p:nvSpPr>
          <p:spPr bwMode="auto">
            <a:xfrm>
              <a:off x="7372351" y="4591050"/>
              <a:ext cx="230188" cy="171450"/>
            </a:xfrm>
            <a:custGeom>
              <a:avLst/>
              <a:gdLst>
                <a:gd name="T0" fmla="*/ 145 w 145"/>
                <a:gd name="T1" fmla="*/ 42 h 108"/>
                <a:gd name="T2" fmla="*/ 31 w 145"/>
                <a:gd name="T3" fmla="*/ 108 h 108"/>
                <a:gd name="T4" fmla="*/ 0 w 145"/>
                <a:gd name="T5" fmla="*/ 53 h 108"/>
                <a:gd name="T6" fmla="*/ 98 w 145"/>
                <a:gd name="T7" fmla="*/ 0 h 108"/>
                <a:gd name="T8" fmla="*/ 145 w 145"/>
                <a:gd name="T9" fmla="*/ 4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08">
                  <a:moveTo>
                    <a:pt x="145" y="42"/>
                  </a:moveTo>
                  <a:lnTo>
                    <a:pt x="31" y="108"/>
                  </a:lnTo>
                  <a:lnTo>
                    <a:pt x="0" y="53"/>
                  </a:lnTo>
                  <a:lnTo>
                    <a:pt x="98" y="0"/>
                  </a:lnTo>
                  <a:lnTo>
                    <a:pt x="145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şļiḓè">
              <a:extLst>
                <a:ext uri="{FF2B5EF4-FFF2-40B4-BE49-F238E27FC236}">
                  <a16:creationId xmlns:a16="http://schemas.microsoft.com/office/drawing/2014/main" id="{24B5FA81-CFF4-4EC9-B22E-F9B9E3E3C116}"/>
                </a:ext>
              </a:extLst>
            </p:cNvPr>
            <p:cNvSpPr/>
            <p:nvPr/>
          </p:nvSpPr>
          <p:spPr bwMode="auto">
            <a:xfrm>
              <a:off x="7445376" y="4624388"/>
              <a:ext cx="6350" cy="6350"/>
            </a:xfrm>
            <a:custGeom>
              <a:avLst/>
              <a:gdLst>
                <a:gd name="T0" fmla="*/ 1 w 4"/>
                <a:gd name="T1" fmla="*/ 1 h 4"/>
                <a:gd name="T2" fmla="*/ 3 w 4"/>
                <a:gd name="T3" fmla="*/ 1 h 4"/>
                <a:gd name="T4" fmla="*/ 3 w 4"/>
                <a:gd name="T5" fmla="*/ 3 h 4"/>
                <a:gd name="T6" fmla="*/ 1 w 4"/>
                <a:gd name="T7" fmla="*/ 3 h 4"/>
                <a:gd name="T8" fmla="*/ 1 w 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1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4" y="1"/>
                    <a:pt x="4" y="2"/>
                    <a:pt x="3" y="3"/>
                  </a:cubicBezTo>
                  <a:cubicBezTo>
                    <a:pt x="3" y="3"/>
                    <a:pt x="2" y="4"/>
                    <a:pt x="1" y="3"/>
                  </a:cubicBezTo>
                  <a:cubicBezTo>
                    <a:pt x="0" y="3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ṩliḋê">
              <a:extLst>
                <a:ext uri="{FF2B5EF4-FFF2-40B4-BE49-F238E27FC236}">
                  <a16:creationId xmlns:a16="http://schemas.microsoft.com/office/drawing/2014/main" id="{7A84D609-CB30-44F2-A558-6632CF65A37C}"/>
                </a:ext>
              </a:extLst>
            </p:cNvPr>
            <p:cNvSpPr/>
            <p:nvPr/>
          </p:nvSpPr>
          <p:spPr bwMode="auto">
            <a:xfrm>
              <a:off x="7513638" y="4713288"/>
              <a:ext cx="4763" cy="317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1 h 2"/>
                <a:gd name="T4" fmla="*/ 2 w 2"/>
                <a:gd name="T5" fmla="*/ 2 h 2"/>
                <a:gd name="T6" fmla="*/ 0 w 2"/>
                <a:gd name="T7" fmla="*/ 2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Sļíḍé">
              <a:extLst>
                <a:ext uri="{FF2B5EF4-FFF2-40B4-BE49-F238E27FC236}">
                  <a16:creationId xmlns:a16="http://schemas.microsoft.com/office/drawing/2014/main" id="{1A2EF3B7-DAF0-4506-BFA4-6FDA44BB1FFF}"/>
                </a:ext>
              </a:extLst>
            </p:cNvPr>
            <p:cNvSpPr/>
            <p:nvPr/>
          </p:nvSpPr>
          <p:spPr bwMode="auto">
            <a:xfrm>
              <a:off x="7134226" y="4546600"/>
              <a:ext cx="269875" cy="334963"/>
            </a:xfrm>
            <a:custGeom>
              <a:avLst/>
              <a:gdLst>
                <a:gd name="T0" fmla="*/ 23 w 160"/>
                <a:gd name="T1" fmla="*/ 0 h 198"/>
                <a:gd name="T2" fmla="*/ 13 w 160"/>
                <a:gd name="T3" fmla="*/ 2 h 198"/>
                <a:gd name="T4" fmla="*/ 0 w 160"/>
                <a:gd name="T5" fmla="*/ 53 h 198"/>
                <a:gd name="T6" fmla="*/ 1 w 160"/>
                <a:gd name="T7" fmla="*/ 64 h 198"/>
                <a:gd name="T8" fmla="*/ 58 w 160"/>
                <a:gd name="T9" fmla="*/ 198 h 198"/>
                <a:gd name="T10" fmla="*/ 58 w 160"/>
                <a:gd name="T11" fmla="*/ 198 h 198"/>
                <a:gd name="T12" fmla="*/ 160 w 160"/>
                <a:gd name="T13" fmla="*/ 131 h 198"/>
                <a:gd name="T14" fmla="*/ 145 w 160"/>
                <a:gd name="T15" fmla="*/ 100 h 198"/>
                <a:gd name="T16" fmla="*/ 80 w 160"/>
                <a:gd name="T17" fmla="*/ 140 h 198"/>
                <a:gd name="T18" fmla="*/ 65 w 160"/>
                <a:gd name="T19" fmla="*/ 56 h 198"/>
                <a:gd name="T20" fmla="*/ 57 w 160"/>
                <a:gd name="T21" fmla="*/ 33 h 198"/>
                <a:gd name="T22" fmla="*/ 23 w 160"/>
                <a:gd name="T2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198">
                  <a:moveTo>
                    <a:pt x="23" y="0"/>
                  </a:moveTo>
                  <a:cubicBezTo>
                    <a:pt x="20" y="0"/>
                    <a:pt x="16" y="1"/>
                    <a:pt x="13" y="2"/>
                  </a:cubicBezTo>
                  <a:cubicBezTo>
                    <a:pt x="13" y="2"/>
                    <a:pt x="0" y="26"/>
                    <a:pt x="0" y="53"/>
                  </a:cubicBezTo>
                  <a:cubicBezTo>
                    <a:pt x="0" y="57"/>
                    <a:pt x="0" y="61"/>
                    <a:pt x="1" y="64"/>
                  </a:cubicBezTo>
                  <a:cubicBezTo>
                    <a:pt x="5" y="96"/>
                    <a:pt x="44" y="198"/>
                    <a:pt x="58" y="198"/>
                  </a:cubicBezTo>
                  <a:cubicBezTo>
                    <a:pt x="58" y="198"/>
                    <a:pt x="58" y="198"/>
                    <a:pt x="58" y="198"/>
                  </a:cubicBezTo>
                  <a:cubicBezTo>
                    <a:pt x="69" y="196"/>
                    <a:pt x="133" y="150"/>
                    <a:pt x="160" y="131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7" y="95"/>
                    <a:pt x="65" y="56"/>
                  </a:cubicBezTo>
                  <a:cubicBezTo>
                    <a:pt x="63" y="48"/>
                    <a:pt x="60" y="40"/>
                    <a:pt x="57" y="33"/>
                  </a:cubicBezTo>
                  <a:cubicBezTo>
                    <a:pt x="49" y="14"/>
                    <a:pt x="38" y="0"/>
                    <a:pt x="23" y="0"/>
                  </a:cubicBezTo>
                </a:path>
              </a:pathLst>
            </a:custGeom>
            <a:solidFill>
              <a:srgbClr val="BBB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śľîdé">
              <a:extLst>
                <a:ext uri="{FF2B5EF4-FFF2-40B4-BE49-F238E27FC236}">
                  <a16:creationId xmlns:a16="http://schemas.microsoft.com/office/drawing/2014/main" id="{C352D5E8-1A92-4E23-B113-4A18408B6C94}"/>
                </a:ext>
              </a:extLst>
            </p:cNvPr>
            <p:cNvSpPr/>
            <p:nvPr/>
          </p:nvSpPr>
          <p:spPr bwMode="auto">
            <a:xfrm>
              <a:off x="7378701" y="4708525"/>
              <a:ext cx="39688" cy="58738"/>
            </a:xfrm>
            <a:custGeom>
              <a:avLst/>
              <a:gdLst>
                <a:gd name="T0" fmla="*/ 7 w 23"/>
                <a:gd name="T1" fmla="*/ 0 h 35"/>
                <a:gd name="T2" fmla="*/ 0 w 23"/>
                <a:gd name="T3" fmla="*/ 4 h 35"/>
                <a:gd name="T4" fmla="*/ 15 w 23"/>
                <a:gd name="T5" fmla="*/ 35 h 35"/>
                <a:gd name="T6" fmla="*/ 23 w 23"/>
                <a:gd name="T7" fmla="*/ 29 h 35"/>
                <a:gd name="T8" fmla="*/ 7 w 2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5">
                  <a:moveTo>
                    <a:pt x="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9" y="32"/>
                    <a:pt x="21" y="30"/>
                    <a:pt x="23" y="29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2A2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ṡ1îḋé">
              <a:extLst>
                <a:ext uri="{FF2B5EF4-FFF2-40B4-BE49-F238E27FC236}">
                  <a16:creationId xmlns:a16="http://schemas.microsoft.com/office/drawing/2014/main" id="{D7D82E0E-5483-40B7-8EC6-25F55EC387CD}"/>
                </a:ext>
              </a:extLst>
            </p:cNvPr>
            <p:cNvSpPr/>
            <p:nvPr/>
          </p:nvSpPr>
          <p:spPr bwMode="auto">
            <a:xfrm>
              <a:off x="7391401" y="4706938"/>
              <a:ext cx="33338" cy="50800"/>
            </a:xfrm>
            <a:custGeom>
              <a:avLst/>
              <a:gdLst>
                <a:gd name="T0" fmla="*/ 1 w 20"/>
                <a:gd name="T1" fmla="*/ 0 h 30"/>
                <a:gd name="T2" fmla="*/ 0 w 20"/>
                <a:gd name="T3" fmla="*/ 1 h 30"/>
                <a:gd name="T4" fmla="*/ 16 w 20"/>
                <a:gd name="T5" fmla="*/ 30 h 30"/>
                <a:gd name="T6" fmla="*/ 20 w 20"/>
                <a:gd name="T7" fmla="*/ 27 h 30"/>
                <a:gd name="T8" fmla="*/ 1 w 20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0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9" y="28"/>
                    <a:pt x="20" y="27"/>
                    <a:pt x="20" y="27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32BD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Slîdè">
              <a:extLst>
                <a:ext uri="{FF2B5EF4-FFF2-40B4-BE49-F238E27FC236}">
                  <a16:creationId xmlns:a16="http://schemas.microsoft.com/office/drawing/2014/main" id="{B103243F-AA66-4C63-B4BB-6FC867A7ABB0}"/>
                </a:ext>
              </a:extLst>
            </p:cNvPr>
            <p:cNvSpPr/>
            <p:nvPr/>
          </p:nvSpPr>
          <p:spPr bwMode="auto">
            <a:xfrm>
              <a:off x="7337426" y="4672013"/>
              <a:ext cx="144463" cy="93663"/>
            </a:xfrm>
            <a:custGeom>
              <a:avLst/>
              <a:gdLst>
                <a:gd name="T0" fmla="*/ 0 w 86"/>
                <a:gd name="T1" fmla="*/ 41 h 56"/>
                <a:gd name="T2" fmla="*/ 69 w 86"/>
                <a:gd name="T3" fmla="*/ 12 h 56"/>
                <a:gd name="T4" fmla="*/ 9 w 86"/>
                <a:gd name="T5" fmla="*/ 56 h 56"/>
                <a:gd name="T6" fmla="*/ 0 w 86"/>
                <a:gd name="T7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56">
                  <a:moveTo>
                    <a:pt x="0" y="41"/>
                  </a:moveTo>
                  <a:cubicBezTo>
                    <a:pt x="0" y="41"/>
                    <a:pt x="52" y="0"/>
                    <a:pt x="69" y="12"/>
                  </a:cubicBezTo>
                  <a:cubicBezTo>
                    <a:pt x="86" y="24"/>
                    <a:pt x="9" y="56"/>
                    <a:pt x="9" y="56"/>
                  </a:cubicBezTo>
                  <a:lnTo>
                    <a:pt x="0" y="41"/>
                  </a:lnTo>
                  <a:close/>
                </a:path>
              </a:pathLst>
            </a:custGeom>
            <a:solidFill>
              <a:srgbClr val="FF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ṩliḋe">
              <a:extLst>
                <a:ext uri="{FF2B5EF4-FFF2-40B4-BE49-F238E27FC236}">
                  <a16:creationId xmlns:a16="http://schemas.microsoft.com/office/drawing/2014/main" id="{10503CCC-6678-4843-877D-3AF9C605A841}"/>
                </a:ext>
              </a:extLst>
            </p:cNvPr>
            <p:cNvSpPr/>
            <p:nvPr/>
          </p:nvSpPr>
          <p:spPr bwMode="auto">
            <a:xfrm>
              <a:off x="7138988" y="4295775"/>
              <a:ext cx="166688" cy="168275"/>
            </a:xfrm>
            <a:prstGeom prst="ellipse">
              <a:avLst/>
            </a:prstGeom>
            <a:solidFill>
              <a:srgbClr val="FF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Sḻïḍè">
              <a:extLst>
                <a:ext uri="{FF2B5EF4-FFF2-40B4-BE49-F238E27FC236}">
                  <a16:creationId xmlns:a16="http://schemas.microsoft.com/office/drawing/2014/main" id="{4634B6C8-CBA0-4A22-AFCF-72C466B17A45}"/>
                </a:ext>
              </a:extLst>
            </p:cNvPr>
            <p:cNvSpPr/>
            <p:nvPr/>
          </p:nvSpPr>
          <p:spPr bwMode="auto">
            <a:xfrm>
              <a:off x="7404101" y="4964113"/>
              <a:ext cx="196850" cy="587375"/>
            </a:xfrm>
            <a:custGeom>
              <a:avLst/>
              <a:gdLst>
                <a:gd name="T0" fmla="*/ 63 w 116"/>
                <a:gd name="T1" fmla="*/ 0 h 348"/>
                <a:gd name="T2" fmla="*/ 114 w 116"/>
                <a:gd name="T3" fmla="*/ 39 h 348"/>
                <a:gd name="T4" fmla="*/ 73 w 116"/>
                <a:gd name="T5" fmla="*/ 206 h 348"/>
                <a:gd name="T6" fmla="*/ 70 w 116"/>
                <a:gd name="T7" fmla="*/ 259 h 348"/>
                <a:gd name="T8" fmla="*/ 63 w 116"/>
                <a:gd name="T9" fmla="*/ 346 h 348"/>
                <a:gd name="T10" fmla="*/ 29 w 116"/>
                <a:gd name="T11" fmla="*/ 283 h 348"/>
                <a:gd name="T12" fmla="*/ 13 w 116"/>
                <a:gd name="T13" fmla="*/ 247 h 348"/>
                <a:gd name="T14" fmla="*/ 34 w 116"/>
                <a:gd name="T15" fmla="*/ 213 h 348"/>
                <a:gd name="T16" fmla="*/ 42 w 116"/>
                <a:gd name="T17" fmla="*/ 92 h 348"/>
                <a:gd name="T18" fmla="*/ 59 w 116"/>
                <a:gd name="T19" fmla="*/ 55 h 348"/>
                <a:gd name="T20" fmla="*/ 25 w 116"/>
                <a:gd name="T21" fmla="*/ 52 h 348"/>
                <a:gd name="T22" fmla="*/ 63 w 116"/>
                <a:gd name="T23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6" h="348">
                  <a:moveTo>
                    <a:pt x="63" y="0"/>
                  </a:moveTo>
                  <a:cubicBezTo>
                    <a:pt x="63" y="0"/>
                    <a:pt x="116" y="6"/>
                    <a:pt x="114" y="39"/>
                  </a:cubicBezTo>
                  <a:cubicBezTo>
                    <a:pt x="112" y="71"/>
                    <a:pt x="73" y="206"/>
                    <a:pt x="73" y="206"/>
                  </a:cubicBezTo>
                  <a:cubicBezTo>
                    <a:pt x="70" y="259"/>
                    <a:pt x="70" y="259"/>
                    <a:pt x="70" y="259"/>
                  </a:cubicBezTo>
                  <a:cubicBezTo>
                    <a:pt x="70" y="259"/>
                    <a:pt x="73" y="348"/>
                    <a:pt x="63" y="346"/>
                  </a:cubicBezTo>
                  <a:cubicBezTo>
                    <a:pt x="53" y="344"/>
                    <a:pt x="29" y="283"/>
                    <a:pt x="29" y="283"/>
                  </a:cubicBezTo>
                  <a:cubicBezTo>
                    <a:pt x="29" y="283"/>
                    <a:pt x="0" y="264"/>
                    <a:pt x="13" y="247"/>
                  </a:cubicBezTo>
                  <a:cubicBezTo>
                    <a:pt x="27" y="230"/>
                    <a:pt x="37" y="232"/>
                    <a:pt x="34" y="213"/>
                  </a:cubicBezTo>
                  <a:cubicBezTo>
                    <a:pt x="30" y="194"/>
                    <a:pt x="32" y="116"/>
                    <a:pt x="42" y="92"/>
                  </a:cubicBezTo>
                  <a:cubicBezTo>
                    <a:pt x="53" y="68"/>
                    <a:pt x="59" y="55"/>
                    <a:pt x="59" y="55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FF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şļiḋe">
              <a:extLst>
                <a:ext uri="{FF2B5EF4-FFF2-40B4-BE49-F238E27FC236}">
                  <a16:creationId xmlns:a16="http://schemas.microsoft.com/office/drawing/2014/main" id="{871CDFB2-AA85-4B24-9DE9-A23DA3ACD547}"/>
                </a:ext>
              </a:extLst>
            </p:cNvPr>
            <p:cNvSpPr/>
            <p:nvPr/>
          </p:nvSpPr>
          <p:spPr bwMode="auto">
            <a:xfrm>
              <a:off x="7421563" y="4964113"/>
              <a:ext cx="176213" cy="584200"/>
            </a:xfrm>
            <a:custGeom>
              <a:avLst/>
              <a:gdLst>
                <a:gd name="T0" fmla="*/ 53 w 104"/>
                <a:gd name="T1" fmla="*/ 0 h 346"/>
                <a:gd name="T2" fmla="*/ 15 w 104"/>
                <a:gd name="T3" fmla="*/ 52 h 346"/>
                <a:gd name="T4" fmla="*/ 49 w 104"/>
                <a:gd name="T5" fmla="*/ 55 h 346"/>
                <a:gd name="T6" fmla="*/ 49 w 104"/>
                <a:gd name="T7" fmla="*/ 55 h 346"/>
                <a:gd name="T8" fmla="*/ 32 w 104"/>
                <a:gd name="T9" fmla="*/ 92 h 346"/>
                <a:gd name="T10" fmla="*/ 22 w 104"/>
                <a:gd name="T11" fmla="*/ 183 h 346"/>
                <a:gd name="T12" fmla="*/ 24 w 104"/>
                <a:gd name="T13" fmla="*/ 213 h 346"/>
                <a:gd name="T14" fmla="*/ 25 w 104"/>
                <a:gd name="T15" fmla="*/ 219 h 346"/>
                <a:gd name="T16" fmla="*/ 3 w 104"/>
                <a:gd name="T17" fmla="*/ 247 h 346"/>
                <a:gd name="T18" fmla="*/ 0 w 104"/>
                <a:gd name="T19" fmla="*/ 257 h 346"/>
                <a:gd name="T20" fmla="*/ 19 w 104"/>
                <a:gd name="T21" fmla="*/ 283 h 346"/>
                <a:gd name="T22" fmla="*/ 53 w 104"/>
                <a:gd name="T23" fmla="*/ 346 h 346"/>
                <a:gd name="T24" fmla="*/ 53 w 104"/>
                <a:gd name="T25" fmla="*/ 346 h 346"/>
                <a:gd name="T26" fmla="*/ 60 w 104"/>
                <a:gd name="T27" fmla="*/ 290 h 346"/>
                <a:gd name="T28" fmla="*/ 60 w 104"/>
                <a:gd name="T29" fmla="*/ 259 h 346"/>
                <a:gd name="T30" fmla="*/ 60 w 104"/>
                <a:gd name="T31" fmla="*/ 259 h 346"/>
                <a:gd name="T32" fmla="*/ 60 w 104"/>
                <a:gd name="T33" fmla="*/ 259 h 346"/>
                <a:gd name="T34" fmla="*/ 63 w 104"/>
                <a:gd name="T35" fmla="*/ 206 h 346"/>
                <a:gd name="T36" fmla="*/ 104 w 104"/>
                <a:gd name="T37" fmla="*/ 39 h 346"/>
                <a:gd name="T38" fmla="*/ 104 w 104"/>
                <a:gd name="T39" fmla="*/ 37 h 346"/>
                <a:gd name="T40" fmla="*/ 53 w 104"/>
                <a:gd name="T41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346">
                  <a:moveTo>
                    <a:pt x="53" y="0"/>
                  </a:moveTo>
                  <a:cubicBezTo>
                    <a:pt x="15" y="52"/>
                    <a:pt x="15" y="52"/>
                    <a:pt x="15" y="52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9" y="55"/>
                    <a:pt x="43" y="68"/>
                    <a:pt x="32" y="92"/>
                  </a:cubicBezTo>
                  <a:cubicBezTo>
                    <a:pt x="25" y="108"/>
                    <a:pt x="22" y="152"/>
                    <a:pt x="22" y="183"/>
                  </a:cubicBezTo>
                  <a:cubicBezTo>
                    <a:pt x="22" y="196"/>
                    <a:pt x="23" y="207"/>
                    <a:pt x="24" y="213"/>
                  </a:cubicBezTo>
                  <a:cubicBezTo>
                    <a:pt x="24" y="215"/>
                    <a:pt x="25" y="217"/>
                    <a:pt x="25" y="219"/>
                  </a:cubicBezTo>
                  <a:cubicBezTo>
                    <a:pt x="25" y="232"/>
                    <a:pt x="15" y="232"/>
                    <a:pt x="3" y="247"/>
                  </a:cubicBezTo>
                  <a:cubicBezTo>
                    <a:pt x="1" y="250"/>
                    <a:pt x="0" y="254"/>
                    <a:pt x="0" y="257"/>
                  </a:cubicBezTo>
                  <a:cubicBezTo>
                    <a:pt x="0" y="271"/>
                    <a:pt x="19" y="283"/>
                    <a:pt x="19" y="283"/>
                  </a:cubicBezTo>
                  <a:cubicBezTo>
                    <a:pt x="19" y="283"/>
                    <a:pt x="43" y="344"/>
                    <a:pt x="53" y="346"/>
                  </a:cubicBezTo>
                  <a:cubicBezTo>
                    <a:pt x="53" y="346"/>
                    <a:pt x="53" y="346"/>
                    <a:pt x="53" y="346"/>
                  </a:cubicBezTo>
                  <a:cubicBezTo>
                    <a:pt x="59" y="346"/>
                    <a:pt x="60" y="315"/>
                    <a:pt x="60" y="290"/>
                  </a:cubicBezTo>
                  <a:cubicBezTo>
                    <a:pt x="60" y="273"/>
                    <a:pt x="60" y="259"/>
                    <a:pt x="60" y="259"/>
                  </a:cubicBezTo>
                  <a:cubicBezTo>
                    <a:pt x="60" y="259"/>
                    <a:pt x="60" y="259"/>
                    <a:pt x="60" y="259"/>
                  </a:cubicBezTo>
                  <a:cubicBezTo>
                    <a:pt x="60" y="259"/>
                    <a:pt x="60" y="259"/>
                    <a:pt x="60" y="259"/>
                  </a:cubicBezTo>
                  <a:cubicBezTo>
                    <a:pt x="63" y="206"/>
                    <a:pt x="63" y="206"/>
                    <a:pt x="63" y="206"/>
                  </a:cubicBezTo>
                  <a:cubicBezTo>
                    <a:pt x="63" y="206"/>
                    <a:pt x="102" y="71"/>
                    <a:pt x="104" y="39"/>
                  </a:cubicBezTo>
                  <a:cubicBezTo>
                    <a:pt x="104" y="38"/>
                    <a:pt x="104" y="38"/>
                    <a:pt x="104" y="37"/>
                  </a:cubicBezTo>
                  <a:cubicBezTo>
                    <a:pt x="104" y="6"/>
                    <a:pt x="53" y="0"/>
                    <a:pt x="53" y="0"/>
                  </a:cubicBezTo>
                </a:path>
              </a:pathLst>
            </a:custGeom>
            <a:solidFill>
              <a:srgbClr val="E5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Sḻïďè">
              <a:extLst>
                <a:ext uri="{FF2B5EF4-FFF2-40B4-BE49-F238E27FC236}">
                  <a16:creationId xmlns:a16="http://schemas.microsoft.com/office/drawing/2014/main" id="{0F20AD78-862D-4CFC-B308-281D9CAD9C35}"/>
                </a:ext>
              </a:extLst>
            </p:cNvPr>
            <p:cNvSpPr/>
            <p:nvPr/>
          </p:nvSpPr>
          <p:spPr bwMode="auto">
            <a:xfrm>
              <a:off x="7454901" y="4976813"/>
              <a:ext cx="327025" cy="542925"/>
            </a:xfrm>
            <a:custGeom>
              <a:avLst/>
              <a:gdLst>
                <a:gd name="T0" fmla="*/ 36 w 193"/>
                <a:gd name="T1" fmla="*/ 0 h 321"/>
                <a:gd name="T2" fmla="*/ 93 w 193"/>
                <a:gd name="T3" fmla="*/ 46 h 321"/>
                <a:gd name="T4" fmla="*/ 123 w 193"/>
                <a:gd name="T5" fmla="*/ 181 h 321"/>
                <a:gd name="T6" fmla="*/ 151 w 193"/>
                <a:gd name="T7" fmla="*/ 244 h 321"/>
                <a:gd name="T8" fmla="*/ 175 w 193"/>
                <a:gd name="T9" fmla="*/ 319 h 321"/>
                <a:gd name="T10" fmla="*/ 122 w 193"/>
                <a:gd name="T11" fmla="*/ 280 h 321"/>
                <a:gd name="T12" fmla="*/ 89 w 193"/>
                <a:gd name="T13" fmla="*/ 263 h 321"/>
                <a:gd name="T14" fmla="*/ 103 w 193"/>
                <a:gd name="T15" fmla="*/ 236 h 321"/>
                <a:gd name="T16" fmla="*/ 62 w 193"/>
                <a:gd name="T17" fmla="*/ 164 h 321"/>
                <a:gd name="T18" fmla="*/ 44 w 193"/>
                <a:gd name="T19" fmla="*/ 119 h 321"/>
                <a:gd name="T20" fmla="*/ 35 w 193"/>
                <a:gd name="T21" fmla="*/ 75 h 321"/>
                <a:gd name="T22" fmla="*/ 0 w 193"/>
                <a:gd name="T23" fmla="*/ 58 h 321"/>
                <a:gd name="T24" fmla="*/ 36 w 193"/>
                <a:gd name="T25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321">
                  <a:moveTo>
                    <a:pt x="36" y="0"/>
                  </a:moveTo>
                  <a:cubicBezTo>
                    <a:pt x="36" y="0"/>
                    <a:pt x="87" y="12"/>
                    <a:pt x="93" y="46"/>
                  </a:cubicBezTo>
                  <a:cubicBezTo>
                    <a:pt x="98" y="80"/>
                    <a:pt x="123" y="181"/>
                    <a:pt x="123" y="181"/>
                  </a:cubicBezTo>
                  <a:cubicBezTo>
                    <a:pt x="151" y="244"/>
                    <a:pt x="151" y="244"/>
                    <a:pt x="151" y="244"/>
                  </a:cubicBezTo>
                  <a:cubicBezTo>
                    <a:pt x="151" y="244"/>
                    <a:pt x="193" y="321"/>
                    <a:pt x="175" y="319"/>
                  </a:cubicBezTo>
                  <a:cubicBezTo>
                    <a:pt x="156" y="318"/>
                    <a:pt x="130" y="280"/>
                    <a:pt x="122" y="280"/>
                  </a:cubicBezTo>
                  <a:cubicBezTo>
                    <a:pt x="113" y="280"/>
                    <a:pt x="87" y="270"/>
                    <a:pt x="89" y="263"/>
                  </a:cubicBezTo>
                  <a:cubicBezTo>
                    <a:pt x="91" y="256"/>
                    <a:pt x="103" y="236"/>
                    <a:pt x="103" y="236"/>
                  </a:cubicBezTo>
                  <a:cubicBezTo>
                    <a:pt x="62" y="164"/>
                    <a:pt x="62" y="164"/>
                    <a:pt x="62" y="164"/>
                  </a:cubicBezTo>
                  <a:cubicBezTo>
                    <a:pt x="54" y="150"/>
                    <a:pt x="48" y="135"/>
                    <a:pt x="44" y="119"/>
                  </a:cubicBezTo>
                  <a:cubicBezTo>
                    <a:pt x="39" y="103"/>
                    <a:pt x="35" y="82"/>
                    <a:pt x="35" y="75"/>
                  </a:cubicBezTo>
                  <a:cubicBezTo>
                    <a:pt x="35" y="63"/>
                    <a:pt x="0" y="58"/>
                    <a:pt x="0" y="58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šlîḑè">
              <a:extLst>
                <a:ext uri="{FF2B5EF4-FFF2-40B4-BE49-F238E27FC236}">
                  <a16:creationId xmlns:a16="http://schemas.microsoft.com/office/drawing/2014/main" id="{430FD0BB-A1F6-42D9-804B-C7F0B202B67A}"/>
                </a:ext>
              </a:extLst>
            </p:cNvPr>
            <p:cNvSpPr/>
            <p:nvPr/>
          </p:nvSpPr>
          <p:spPr bwMode="auto">
            <a:xfrm>
              <a:off x="6943726" y="4792663"/>
              <a:ext cx="590550" cy="314325"/>
            </a:xfrm>
            <a:custGeom>
              <a:avLst/>
              <a:gdLst>
                <a:gd name="T0" fmla="*/ 172 w 350"/>
                <a:gd name="T1" fmla="*/ 0 h 186"/>
                <a:gd name="T2" fmla="*/ 196 w 350"/>
                <a:gd name="T3" fmla="*/ 68 h 186"/>
                <a:gd name="T4" fmla="*/ 261 w 350"/>
                <a:gd name="T5" fmla="*/ 87 h 186"/>
                <a:gd name="T6" fmla="*/ 344 w 350"/>
                <a:gd name="T7" fmla="*/ 104 h 186"/>
                <a:gd name="T8" fmla="*/ 319 w 350"/>
                <a:gd name="T9" fmla="*/ 169 h 186"/>
                <a:gd name="T10" fmla="*/ 245 w 350"/>
                <a:gd name="T11" fmla="*/ 172 h 186"/>
                <a:gd name="T12" fmla="*/ 78 w 350"/>
                <a:gd name="T13" fmla="*/ 155 h 186"/>
                <a:gd name="T14" fmla="*/ 41 w 350"/>
                <a:gd name="T15" fmla="*/ 167 h 186"/>
                <a:gd name="T16" fmla="*/ 6 w 350"/>
                <a:gd name="T17" fmla="*/ 165 h 186"/>
                <a:gd name="T18" fmla="*/ 13 w 350"/>
                <a:gd name="T19" fmla="*/ 147 h 186"/>
                <a:gd name="T20" fmla="*/ 34 w 350"/>
                <a:gd name="T21" fmla="*/ 123 h 186"/>
                <a:gd name="T22" fmla="*/ 70 w 350"/>
                <a:gd name="T23" fmla="*/ 46 h 186"/>
                <a:gd name="T24" fmla="*/ 83 w 350"/>
                <a:gd name="T25" fmla="*/ 0 h 186"/>
                <a:gd name="T26" fmla="*/ 172 w 350"/>
                <a:gd name="T27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0" h="186">
                  <a:moveTo>
                    <a:pt x="172" y="0"/>
                  </a:move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233" y="78"/>
                    <a:pt x="261" y="87"/>
                  </a:cubicBezTo>
                  <a:cubicBezTo>
                    <a:pt x="288" y="95"/>
                    <a:pt x="339" y="83"/>
                    <a:pt x="344" y="104"/>
                  </a:cubicBezTo>
                  <a:cubicBezTo>
                    <a:pt x="350" y="124"/>
                    <a:pt x="334" y="160"/>
                    <a:pt x="319" y="169"/>
                  </a:cubicBezTo>
                  <a:cubicBezTo>
                    <a:pt x="303" y="177"/>
                    <a:pt x="295" y="186"/>
                    <a:pt x="245" y="172"/>
                  </a:cubicBezTo>
                  <a:cubicBezTo>
                    <a:pt x="196" y="159"/>
                    <a:pt x="78" y="155"/>
                    <a:pt x="78" y="155"/>
                  </a:cubicBezTo>
                  <a:cubicBezTo>
                    <a:pt x="67" y="162"/>
                    <a:pt x="54" y="166"/>
                    <a:pt x="41" y="167"/>
                  </a:cubicBezTo>
                  <a:cubicBezTo>
                    <a:pt x="18" y="169"/>
                    <a:pt x="13" y="171"/>
                    <a:pt x="6" y="165"/>
                  </a:cubicBezTo>
                  <a:cubicBezTo>
                    <a:pt x="0" y="160"/>
                    <a:pt x="10" y="160"/>
                    <a:pt x="13" y="147"/>
                  </a:cubicBezTo>
                  <a:cubicBezTo>
                    <a:pt x="17" y="133"/>
                    <a:pt x="18" y="138"/>
                    <a:pt x="34" y="123"/>
                  </a:cubicBezTo>
                  <a:cubicBezTo>
                    <a:pt x="49" y="107"/>
                    <a:pt x="61" y="61"/>
                    <a:pt x="70" y="46"/>
                  </a:cubicBezTo>
                  <a:cubicBezTo>
                    <a:pt x="78" y="31"/>
                    <a:pt x="83" y="0"/>
                    <a:pt x="83" y="0"/>
                  </a:cubicBezTo>
                  <a:lnTo>
                    <a:pt x="172" y="0"/>
                  </a:ln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ṥ1íḑê">
              <a:extLst>
                <a:ext uri="{FF2B5EF4-FFF2-40B4-BE49-F238E27FC236}">
                  <a16:creationId xmlns:a16="http://schemas.microsoft.com/office/drawing/2014/main" id="{3FC74BB3-0DE1-4CDE-BF95-41D617DAC45A}"/>
                </a:ext>
              </a:extLst>
            </p:cNvPr>
            <p:cNvSpPr/>
            <p:nvPr/>
          </p:nvSpPr>
          <p:spPr bwMode="auto">
            <a:xfrm>
              <a:off x="7107238" y="4376738"/>
              <a:ext cx="120650" cy="182563"/>
            </a:xfrm>
            <a:custGeom>
              <a:avLst/>
              <a:gdLst>
                <a:gd name="T0" fmla="*/ 72 w 72"/>
                <a:gd name="T1" fmla="*/ 43 h 108"/>
                <a:gd name="T2" fmla="*/ 51 w 72"/>
                <a:gd name="T3" fmla="*/ 82 h 108"/>
                <a:gd name="T4" fmla="*/ 0 w 72"/>
                <a:gd name="T5" fmla="*/ 55 h 108"/>
                <a:gd name="T6" fmla="*/ 27 w 72"/>
                <a:gd name="T7" fmla="*/ 10 h 108"/>
                <a:gd name="T8" fmla="*/ 72 w 72"/>
                <a:gd name="T9" fmla="*/ 4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08">
                  <a:moveTo>
                    <a:pt x="72" y="43"/>
                  </a:moveTo>
                  <a:cubicBezTo>
                    <a:pt x="59" y="52"/>
                    <a:pt x="51" y="66"/>
                    <a:pt x="51" y="82"/>
                  </a:cubicBezTo>
                  <a:cubicBezTo>
                    <a:pt x="51" y="108"/>
                    <a:pt x="0" y="55"/>
                    <a:pt x="0" y="55"/>
                  </a:cubicBezTo>
                  <a:cubicBezTo>
                    <a:pt x="0" y="55"/>
                    <a:pt x="27" y="20"/>
                    <a:pt x="27" y="10"/>
                  </a:cubicBezTo>
                  <a:cubicBezTo>
                    <a:pt x="27" y="0"/>
                    <a:pt x="72" y="43"/>
                    <a:pt x="72" y="43"/>
                  </a:cubicBezTo>
                  <a:close/>
                </a:path>
              </a:pathLst>
            </a:custGeom>
            <a:solidFill>
              <a:srgbClr val="FF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$1íḓe">
              <a:extLst>
                <a:ext uri="{FF2B5EF4-FFF2-40B4-BE49-F238E27FC236}">
                  <a16:creationId xmlns:a16="http://schemas.microsoft.com/office/drawing/2014/main" id="{490C33E6-4467-40C5-A3D0-5C3C5D839628}"/>
                </a:ext>
              </a:extLst>
            </p:cNvPr>
            <p:cNvSpPr/>
            <p:nvPr/>
          </p:nvSpPr>
          <p:spPr bwMode="auto">
            <a:xfrm>
              <a:off x="7032626" y="4432300"/>
              <a:ext cx="265113" cy="401638"/>
            </a:xfrm>
            <a:custGeom>
              <a:avLst/>
              <a:gdLst>
                <a:gd name="T0" fmla="*/ 51 w 157"/>
                <a:gd name="T1" fmla="*/ 0 h 238"/>
                <a:gd name="T2" fmla="*/ 88 w 157"/>
                <a:gd name="T3" fmla="*/ 29 h 238"/>
                <a:gd name="T4" fmla="*/ 121 w 157"/>
                <a:gd name="T5" fmla="*/ 82 h 238"/>
                <a:gd name="T6" fmla="*/ 145 w 157"/>
                <a:gd name="T7" fmla="*/ 161 h 238"/>
                <a:gd name="T8" fmla="*/ 122 w 157"/>
                <a:gd name="T9" fmla="*/ 219 h 238"/>
                <a:gd name="T10" fmla="*/ 92 w 157"/>
                <a:gd name="T11" fmla="*/ 236 h 238"/>
                <a:gd name="T12" fmla="*/ 23 w 157"/>
                <a:gd name="T13" fmla="*/ 221 h 238"/>
                <a:gd name="T14" fmla="*/ 13 w 157"/>
                <a:gd name="T15" fmla="*/ 81 h 238"/>
                <a:gd name="T16" fmla="*/ 51 w 157"/>
                <a:gd name="T1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238">
                  <a:moveTo>
                    <a:pt x="51" y="0"/>
                  </a:moveTo>
                  <a:cubicBezTo>
                    <a:pt x="51" y="0"/>
                    <a:pt x="81" y="12"/>
                    <a:pt x="88" y="29"/>
                  </a:cubicBezTo>
                  <a:cubicBezTo>
                    <a:pt x="95" y="47"/>
                    <a:pt x="121" y="82"/>
                    <a:pt x="121" y="82"/>
                  </a:cubicBezTo>
                  <a:cubicBezTo>
                    <a:pt x="121" y="82"/>
                    <a:pt x="157" y="120"/>
                    <a:pt x="145" y="161"/>
                  </a:cubicBezTo>
                  <a:cubicBezTo>
                    <a:pt x="133" y="202"/>
                    <a:pt x="122" y="212"/>
                    <a:pt x="122" y="219"/>
                  </a:cubicBezTo>
                  <a:cubicBezTo>
                    <a:pt x="122" y="226"/>
                    <a:pt x="105" y="238"/>
                    <a:pt x="92" y="236"/>
                  </a:cubicBezTo>
                  <a:cubicBezTo>
                    <a:pt x="78" y="234"/>
                    <a:pt x="27" y="227"/>
                    <a:pt x="23" y="221"/>
                  </a:cubicBezTo>
                  <a:cubicBezTo>
                    <a:pt x="20" y="214"/>
                    <a:pt x="0" y="117"/>
                    <a:pt x="13" y="81"/>
                  </a:cubicBezTo>
                  <a:cubicBezTo>
                    <a:pt x="24" y="53"/>
                    <a:pt x="37" y="26"/>
                    <a:pt x="51" y="0"/>
                  </a:cubicBezTo>
                  <a:close/>
                </a:path>
              </a:pathLst>
            </a:custGeom>
            <a:solidFill>
              <a:srgbClr val="D0C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ṥḻîḍe">
              <a:extLst>
                <a:ext uri="{FF2B5EF4-FFF2-40B4-BE49-F238E27FC236}">
                  <a16:creationId xmlns:a16="http://schemas.microsoft.com/office/drawing/2014/main" id="{77762C6A-023C-4666-8F9A-B1F87FFD4CAD}"/>
                </a:ext>
              </a:extLst>
            </p:cNvPr>
            <p:cNvSpPr/>
            <p:nvPr/>
          </p:nvSpPr>
          <p:spPr bwMode="auto">
            <a:xfrm>
              <a:off x="7027863" y="4229100"/>
              <a:ext cx="288925" cy="241300"/>
            </a:xfrm>
            <a:custGeom>
              <a:avLst/>
              <a:gdLst>
                <a:gd name="T0" fmla="*/ 130 w 171"/>
                <a:gd name="T1" fmla="*/ 92 h 143"/>
                <a:gd name="T2" fmla="*/ 161 w 171"/>
                <a:gd name="T3" fmla="*/ 81 h 143"/>
                <a:gd name="T4" fmla="*/ 170 w 171"/>
                <a:gd name="T5" fmla="*/ 65 h 143"/>
                <a:gd name="T6" fmla="*/ 161 w 171"/>
                <a:gd name="T7" fmla="*/ 50 h 143"/>
                <a:gd name="T8" fmla="*/ 163 w 171"/>
                <a:gd name="T9" fmla="*/ 38 h 143"/>
                <a:gd name="T10" fmla="*/ 153 w 171"/>
                <a:gd name="T11" fmla="*/ 23 h 143"/>
                <a:gd name="T12" fmla="*/ 136 w 171"/>
                <a:gd name="T13" fmla="*/ 17 h 143"/>
                <a:gd name="T14" fmla="*/ 111 w 171"/>
                <a:gd name="T15" fmla="*/ 3 h 143"/>
                <a:gd name="T16" fmla="*/ 73 w 171"/>
                <a:gd name="T17" fmla="*/ 8 h 143"/>
                <a:gd name="T18" fmla="*/ 50 w 171"/>
                <a:gd name="T19" fmla="*/ 8 h 143"/>
                <a:gd name="T20" fmla="*/ 24 w 171"/>
                <a:gd name="T21" fmla="*/ 39 h 143"/>
                <a:gd name="T22" fmla="*/ 22 w 171"/>
                <a:gd name="T23" fmla="*/ 55 h 143"/>
                <a:gd name="T24" fmla="*/ 17 w 171"/>
                <a:gd name="T25" fmla="*/ 59 h 143"/>
                <a:gd name="T26" fmla="*/ 0 w 171"/>
                <a:gd name="T27" fmla="*/ 98 h 143"/>
                <a:gd name="T28" fmla="*/ 8 w 171"/>
                <a:gd name="T29" fmla="*/ 117 h 143"/>
                <a:gd name="T30" fmla="*/ 19 w 171"/>
                <a:gd name="T31" fmla="*/ 118 h 143"/>
                <a:gd name="T32" fmla="*/ 28 w 171"/>
                <a:gd name="T33" fmla="*/ 123 h 143"/>
                <a:gd name="T34" fmla="*/ 31 w 171"/>
                <a:gd name="T35" fmla="*/ 140 h 143"/>
                <a:gd name="T36" fmla="*/ 42 w 171"/>
                <a:gd name="T37" fmla="*/ 139 h 143"/>
                <a:gd name="T38" fmla="*/ 51 w 171"/>
                <a:gd name="T39" fmla="*/ 129 h 143"/>
                <a:gd name="T40" fmla="*/ 75 w 171"/>
                <a:gd name="T41" fmla="*/ 121 h 143"/>
                <a:gd name="T42" fmla="*/ 82 w 171"/>
                <a:gd name="T43" fmla="*/ 119 h 143"/>
                <a:gd name="T44" fmla="*/ 85 w 171"/>
                <a:gd name="T45" fmla="*/ 113 h 143"/>
                <a:gd name="T46" fmla="*/ 85 w 171"/>
                <a:gd name="T47" fmla="*/ 98 h 143"/>
                <a:gd name="T48" fmla="*/ 85 w 171"/>
                <a:gd name="T49" fmla="*/ 93 h 143"/>
                <a:gd name="T50" fmla="*/ 87 w 171"/>
                <a:gd name="T51" fmla="*/ 90 h 143"/>
                <a:gd name="T52" fmla="*/ 108 w 171"/>
                <a:gd name="T53" fmla="*/ 81 h 143"/>
                <a:gd name="T54" fmla="*/ 130 w 171"/>
                <a:gd name="T55" fmla="*/ 9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1" h="143">
                  <a:moveTo>
                    <a:pt x="130" y="92"/>
                  </a:moveTo>
                  <a:cubicBezTo>
                    <a:pt x="141" y="95"/>
                    <a:pt x="151" y="88"/>
                    <a:pt x="161" y="81"/>
                  </a:cubicBezTo>
                  <a:cubicBezTo>
                    <a:pt x="166" y="77"/>
                    <a:pt x="171" y="71"/>
                    <a:pt x="170" y="65"/>
                  </a:cubicBezTo>
                  <a:cubicBezTo>
                    <a:pt x="168" y="59"/>
                    <a:pt x="162" y="56"/>
                    <a:pt x="161" y="50"/>
                  </a:cubicBezTo>
                  <a:cubicBezTo>
                    <a:pt x="160" y="46"/>
                    <a:pt x="162" y="42"/>
                    <a:pt x="163" y="38"/>
                  </a:cubicBezTo>
                  <a:cubicBezTo>
                    <a:pt x="162" y="32"/>
                    <a:pt x="158" y="26"/>
                    <a:pt x="153" y="23"/>
                  </a:cubicBezTo>
                  <a:cubicBezTo>
                    <a:pt x="147" y="20"/>
                    <a:pt x="141" y="19"/>
                    <a:pt x="136" y="17"/>
                  </a:cubicBezTo>
                  <a:cubicBezTo>
                    <a:pt x="127" y="13"/>
                    <a:pt x="120" y="6"/>
                    <a:pt x="111" y="3"/>
                  </a:cubicBezTo>
                  <a:cubicBezTo>
                    <a:pt x="99" y="0"/>
                    <a:pt x="86" y="7"/>
                    <a:pt x="73" y="8"/>
                  </a:cubicBezTo>
                  <a:cubicBezTo>
                    <a:pt x="66" y="8"/>
                    <a:pt x="58" y="7"/>
                    <a:pt x="50" y="8"/>
                  </a:cubicBezTo>
                  <a:cubicBezTo>
                    <a:pt x="35" y="11"/>
                    <a:pt x="25" y="24"/>
                    <a:pt x="24" y="39"/>
                  </a:cubicBezTo>
                  <a:cubicBezTo>
                    <a:pt x="24" y="44"/>
                    <a:pt x="25" y="50"/>
                    <a:pt x="22" y="55"/>
                  </a:cubicBezTo>
                  <a:cubicBezTo>
                    <a:pt x="20" y="56"/>
                    <a:pt x="19" y="58"/>
                    <a:pt x="17" y="59"/>
                  </a:cubicBezTo>
                  <a:cubicBezTo>
                    <a:pt x="6" y="68"/>
                    <a:pt x="1" y="83"/>
                    <a:pt x="0" y="98"/>
                  </a:cubicBezTo>
                  <a:cubicBezTo>
                    <a:pt x="0" y="105"/>
                    <a:pt x="2" y="114"/>
                    <a:pt x="8" y="117"/>
                  </a:cubicBezTo>
                  <a:cubicBezTo>
                    <a:pt x="11" y="118"/>
                    <a:pt x="15" y="118"/>
                    <a:pt x="19" y="118"/>
                  </a:cubicBezTo>
                  <a:cubicBezTo>
                    <a:pt x="22" y="118"/>
                    <a:pt x="26" y="120"/>
                    <a:pt x="28" y="123"/>
                  </a:cubicBezTo>
                  <a:cubicBezTo>
                    <a:pt x="31" y="128"/>
                    <a:pt x="27" y="135"/>
                    <a:pt x="31" y="140"/>
                  </a:cubicBezTo>
                  <a:cubicBezTo>
                    <a:pt x="33" y="143"/>
                    <a:pt x="39" y="142"/>
                    <a:pt x="42" y="139"/>
                  </a:cubicBezTo>
                  <a:cubicBezTo>
                    <a:pt x="46" y="136"/>
                    <a:pt x="48" y="132"/>
                    <a:pt x="51" y="129"/>
                  </a:cubicBezTo>
                  <a:cubicBezTo>
                    <a:pt x="57" y="123"/>
                    <a:pt x="66" y="122"/>
                    <a:pt x="75" y="121"/>
                  </a:cubicBezTo>
                  <a:cubicBezTo>
                    <a:pt x="77" y="121"/>
                    <a:pt x="80" y="120"/>
                    <a:pt x="82" y="119"/>
                  </a:cubicBezTo>
                  <a:cubicBezTo>
                    <a:pt x="83" y="117"/>
                    <a:pt x="84" y="115"/>
                    <a:pt x="85" y="113"/>
                  </a:cubicBezTo>
                  <a:cubicBezTo>
                    <a:pt x="86" y="108"/>
                    <a:pt x="86" y="103"/>
                    <a:pt x="85" y="98"/>
                  </a:cubicBezTo>
                  <a:cubicBezTo>
                    <a:pt x="84" y="96"/>
                    <a:pt x="84" y="94"/>
                    <a:pt x="85" y="93"/>
                  </a:cubicBezTo>
                  <a:cubicBezTo>
                    <a:pt x="85" y="92"/>
                    <a:pt x="86" y="91"/>
                    <a:pt x="87" y="90"/>
                  </a:cubicBezTo>
                  <a:cubicBezTo>
                    <a:pt x="92" y="86"/>
                    <a:pt x="102" y="80"/>
                    <a:pt x="108" y="81"/>
                  </a:cubicBezTo>
                  <a:cubicBezTo>
                    <a:pt x="116" y="82"/>
                    <a:pt x="122" y="90"/>
                    <a:pt x="130" y="92"/>
                  </a:cubicBezTo>
                  <a:close/>
                </a:path>
              </a:pathLst>
            </a:custGeom>
            <a:solidFill>
              <a:srgbClr val="2F2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ṥḷide">
              <a:extLst>
                <a:ext uri="{FF2B5EF4-FFF2-40B4-BE49-F238E27FC236}">
                  <a16:creationId xmlns:a16="http://schemas.microsoft.com/office/drawing/2014/main" id="{8A2FE160-E9D7-43B7-AE08-DF34004D4376}"/>
                </a:ext>
              </a:extLst>
            </p:cNvPr>
            <p:cNvSpPr/>
            <p:nvPr/>
          </p:nvSpPr>
          <p:spPr bwMode="auto">
            <a:xfrm>
              <a:off x="7094538" y="4513263"/>
              <a:ext cx="274638" cy="360363"/>
            </a:xfrm>
            <a:custGeom>
              <a:avLst/>
              <a:gdLst>
                <a:gd name="T0" fmla="*/ 21 w 162"/>
                <a:gd name="T1" fmla="*/ 14 h 214"/>
                <a:gd name="T2" fmla="*/ 0 w 162"/>
                <a:gd name="T3" fmla="*/ 74 h 214"/>
                <a:gd name="T4" fmla="*/ 39 w 162"/>
                <a:gd name="T5" fmla="*/ 214 h 214"/>
                <a:gd name="T6" fmla="*/ 162 w 162"/>
                <a:gd name="T7" fmla="*/ 154 h 214"/>
                <a:gd name="T8" fmla="*/ 147 w 162"/>
                <a:gd name="T9" fmla="*/ 125 h 214"/>
                <a:gd name="T10" fmla="*/ 68 w 162"/>
                <a:gd name="T11" fmla="*/ 159 h 214"/>
                <a:gd name="T12" fmla="*/ 21 w 162"/>
                <a:gd name="T13" fmla="*/ 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214">
                  <a:moveTo>
                    <a:pt x="21" y="14"/>
                  </a:moveTo>
                  <a:cubicBezTo>
                    <a:pt x="21" y="14"/>
                    <a:pt x="0" y="41"/>
                    <a:pt x="0" y="74"/>
                  </a:cubicBezTo>
                  <a:cubicBezTo>
                    <a:pt x="0" y="106"/>
                    <a:pt x="26" y="214"/>
                    <a:pt x="39" y="214"/>
                  </a:cubicBezTo>
                  <a:cubicBezTo>
                    <a:pt x="53" y="214"/>
                    <a:pt x="162" y="154"/>
                    <a:pt x="162" y="154"/>
                  </a:cubicBezTo>
                  <a:cubicBezTo>
                    <a:pt x="147" y="125"/>
                    <a:pt x="147" y="125"/>
                    <a:pt x="147" y="125"/>
                  </a:cubicBezTo>
                  <a:cubicBezTo>
                    <a:pt x="68" y="159"/>
                    <a:pt x="68" y="159"/>
                    <a:pt x="68" y="159"/>
                  </a:cubicBezTo>
                  <a:cubicBezTo>
                    <a:pt x="68" y="159"/>
                    <a:pt x="79" y="0"/>
                    <a:pt x="21" y="14"/>
                  </a:cubicBezTo>
                  <a:close/>
                </a:path>
              </a:pathLst>
            </a:custGeom>
            <a:solidFill>
              <a:srgbClr val="D0C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ṣļïḓè">
              <a:extLst>
                <a:ext uri="{FF2B5EF4-FFF2-40B4-BE49-F238E27FC236}">
                  <a16:creationId xmlns:a16="http://schemas.microsoft.com/office/drawing/2014/main" id="{76468569-4D10-4597-9436-618BF04D31CF}"/>
                </a:ext>
              </a:extLst>
            </p:cNvPr>
            <p:cNvSpPr/>
            <p:nvPr/>
          </p:nvSpPr>
          <p:spPr bwMode="auto">
            <a:xfrm>
              <a:off x="6858001" y="5056188"/>
              <a:ext cx="663575" cy="128588"/>
            </a:xfrm>
            <a:prstGeom prst="rect">
              <a:avLst/>
            </a:prstGeom>
            <a:solidFill>
              <a:srgbClr val="38D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$ľîḋê">
              <a:extLst>
                <a:ext uri="{FF2B5EF4-FFF2-40B4-BE49-F238E27FC236}">
                  <a16:creationId xmlns:a16="http://schemas.microsoft.com/office/drawing/2014/main" id="{F5C36264-D5CC-4187-B2FD-FC67D73C4CE3}"/>
                </a:ext>
              </a:extLst>
            </p:cNvPr>
            <p:cNvSpPr/>
            <p:nvPr/>
          </p:nvSpPr>
          <p:spPr bwMode="auto">
            <a:xfrm>
              <a:off x="7135813" y="3563938"/>
              <a:ext cx="88900" cy="1627188"/>
            </a:xfrm>
            <a:custGeom>
              <a:avLst/>
              <a:gdLst>
                <a:gd name="T0" fmla="*/ 32 w 53"/>
                <a:gd name="T1" fmla="*/ 964 h 964"/>
                <a:gd name="T2" fmla="*/ 0 w 53"/>
                <a:gd name="T3" fmla="*/ 932 h 964"/>
                <a:gd name="T4" fmla="*/ 0 w 53"/>
                <a:gd name="T5" fmla="*/ 32 h 964"/>
                <a:gd name="T6" fmla="*/ 32 w 53"/>
                <a:gd name="T7" fmla="*/ 0 h 964"/>
                <a:gd name="T8" fmla="*/ 53 w 53"/>
                <a:gd name="T9" fmla="*/ 7 h 964"/>
                <a:gd name="T10" fmla="*/ 47 w 53"/>
                <a:gd name="T11" fmla="*/ 13 h 964"/>
                <a:gd name="T12" fmla="*/ 14 w 53"/>
                <a:gd name="T13" fmla="*/ 17 h 964"/>
                <a:gd name="T14" fmla="*/ 8 w 53"/>
                <a:gd name="T15" fmla="*/ 32 h 964"/>
                <a:gd name="T16" fmla="*/ 8 w 53"/>
                <a:gd name="T17" fmla="*/ 932 h 964"/>
                <a:gd name="T18" fmla="*/ 32 w 53"/>
                <a:gd name="T19" fmla="*/ 956 h 964"/>
                <a:gd name="T20" fmla="*/ 32 w 53"/>
                <a:gd name="T21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964">
                  <a:moveTo>
                    <a:pt x="32" y="964"/>
                  </a:moveTo>
                  <a:cubicBezTo>
                    <a:pt x="15" y="964"/>
                    <a:pt x="0" y="950"/>
                    <a:pt x="0" y="9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5" y="0"/>
                    <a:pt x="32" y="0"/>
                  </a:cubicBezTo>
                  <a:cubicBezTo>
                    <a:pt x="40" y="0"/>
                    <a:pt x="47" y="3"/>
                    <a:pt x="53" y="7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37" y="5"/>
                    <a:pt x="22" y="7"/>
                    <a:pt x="14" y="17"/>
                  </a:cubicBezTo>
                  <a:cubicBezTo>
                    <a:pt x="10" y="21"/>
                    <a:pt x="8" y="26"/>
                    <a:pt x="8" y="32"/>
                  </a:cubicBezTo>
                  <a:cubicBezTo>
                    <a:pt x="8" y="932"/>
                    <a:pt x="8" y="932"/>
                    <a:pt x="8" y="932"/>
                  </a:cubicBezTo>
                  <a:cubicBezTo>
                    <a:pt x="8" y="945"/>
                    <a:pt x="19" y="956"/>
                    <a:pt x="32" y="956"/>
                  </a:cubicBezTo>
                  <a:lnTo>
                    <a:pt x="32" y="96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šlîḓe">
              <a:extLst>
                <a:ext uri="{FF2B5EF4-FFF2-40B4-BE49-F238E27FC236}">
                  <a16:creationId xmlns:a16="http://schemas.microsoft.com/office/drawing/2014/main" id="{B25251BA-FE08-46B0-AC78-408779A0F194}"/>
                </a:ext>
              </a:extLst>
            </p:cNvPr>
            <p:cNvSpPr/>
            <p:nvPr/>
          </p:nvSpPr>
          <p:spPr bwMode="auto">
            <a:xfrm>
              <a:off x="3538538" y="5699125"/>
              <a:ext cx="5449888" cy="12700"/>
            </a:xfrm>
            <a:prstGeom prst="rect">
              <a:avLst/>
            </a:pr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ṡlïḍè">
              <a:extLst>
                <a:ext uri="{FF2B5EF4-FFF2-40B4-BE49-F238E27FC236}">
                  <a16:creationId xmlns:a16="http://schemas.microsoft.com/office/drawing/2014/main" id="{9F1EC32D-A057-4B31-8D9C-BA10D55F8632}"/>
                </a:ext>
              </a:extLst>
            </p:cNvPr>
            <p:cNvSpPr/>
            <p:nvPr/>
          </p:nvSpPr>
          <p:spPr bwMode="auto">
            <a:xfrm>
              <a:off x="7059613" y="4308475"/>
              <a:ext cx="31750" cy="36513"/>
            </a:xfrm>
            <a:custGeom>
              <a:avLst/>
              <a:gdLst>
                <a:gd name="T0" fmla="*/ 2 w 19"/>
                <a:gd name="T1" fmla="*/ 2 h 22"/>
                <a:gd name="T2" fmla="*/ 12 w 19"/>
                <a:gd name="T3" fmla="*/ 8 h 22"/>
                <a:gd name="T4" fmla="*/ 17 w 19"/>
                <a:gd name="T5" fmla="*/ 20 h 22"/>
                <a:gd name="T6" fmla="*/ 6 w 19"/>
                <a:gd name="T7" fmla="*/ 14 h 22"/>
                <a:gd name="T8" fmla="*/ 2 w 19"/>
                <a:gd name="T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2">
                  <a:moveTo>
                    <a:pt x="2" y="2"/>
                  </a:moveTo>
                  <a:cubicBezTo>
                    <a:pt x="4" y="0"/>
                    <a:pt x="8" y="3"/>
                    <a:pt x="12" y="8"/>
                  </a:cubicBezTo>
                  <a:cubicBezTo>
                    <a:pt x="17" y="14"/>
                    <a:pt x="19" y="19"/>
                    <a:pt x="17" y="20"/>
                  </a:cubicBezTo>
                  <a:cubicBezTo>
                    <a:pt x="15" y="22"/>
                    <a:pt x="10" y="19"/>
                    <a:pt x="6" y="14"/>
                  </a:cubicBezTo>
                  <a:cubicBezTo>
                    <a:pt x="2" y="8"/>
                    <a:pt x="0" y="3"/>
                    <a:pt x="2" y="2"/>
                  </a:cubicBezTo>
                  <a:close/>
                </a:path>
              </a:pathLst>
            </a:custGeom>
            <a:solidFill>
              <a:srgbClr val="38D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ŝľiḓe">
              <a:extLst>
                <a:ext uri="{FF2B5EF4-FFF2-40B4-BE49-F238E27FC236}">
                  <a16:creationId xmlns:a16="http://schemas.microsoft.com/office/drawing/2014/main" id="{C4FC1555-0DF7-49A6-ADA7-59863D8E92CA}"/>
                </a:ext>
              </a:extLst>
            </p:cNvPr>
            <p:cNvSpPr/>
            <p:nvPr/>
          </p:nvSpPr>
          <p:spPr bwMode="auto">
            <a:xfrm>
              <a:off x="6442076" y="5338763"/>
              <a:ext cx="277813" cy="369888"/>
            </a:xfrm>
            <a:custGeom>
              <a:avLst/>
              <a:gdLst>
                <a:gd name="T0" fmla="*/ 39 w 164"/>
                <a:gd name="T1" fmla="*/ 82 h 219"/>
                <a:gd name="T2" fmla="*/ 11 w 164"/>
                <a:gd name="T3" fmla="*/ 219 h 219"/>
                <a:gd name="T4" fmla="*/ 124 w 164"/>
                <a:gd name="T5" fmla="*/ 137 h 219"/>
                <a:gd name="T6" fmla="*/ 153 w 164"/>
                <a:gd name="T7" fmla="*/ 0 h 219"/>
                <a:gd name="T8" fmla="*/ 39 w 164"/>
                <a:gd name="T9" fmla="*/ 8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219">
                  <a:moveTo>
                    <a:pt x="39" y="82"/>
                  </a:moveTo>
                  <a:cubicBezTo>
                    <a:pt x="0" y="142"/>
                    <a:pt x="11" y="219"/>
                    <a:pt x="11" y="219"/>
                  </a:cubicBezTo>
                  <a:cubicBezTo>
                    <a:pt x="11" y="219"/>
                    <a:pt x="85" y="197"/>
                    <a:pt x="124" y="137"/>
                  </a:cubicBezTo>
                  <a:cubicBezTo>
                    <a:pt x="164" y="77"/>
                    <a:pt x="153" y="0"/>
                    <a:pt x="153" y="0"/>
                  </a:cubicBezTo>
                  <a:cubicBezTo>
                    <a:pt x="153" y="0"/>
                    <a:pt x="78" y="21"/>
                    <a:pt x="39" y="82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ṡļïďe">
              <a:extLst>
                <a:ext uri="{FF2B5EF4-FFF2-40B4-BE49-F238E27FC236}">
                  <a16:creationId xmlns:a16="http://schemas.microsoft.com/office/drawing/2014/main" id="{BDDEE3E2-84B8-4ECF-9A52-7A1DFC6ADB53}"/>
                </a:ext>
              </a:extLst>
            </p:cNvPr>
            <p:cNvSpPr/>
            <p:nvPr/>
          </p:nvSpPr>
          <p:spPr bwMode="auto">
            <a:xfrm>
              <a:off x="6381751" y="5270500"/>
              <a:ext cx="182563" cy="439738"/>
            </a:xfrm>
            <a:custGeom>
              <a:avLst/>
              <a:gdLst>
                <a:gd name="T0" fmla="*/ 105 w 108"/>
                <a:gd name="T1" fmla="*/ 132 h 260"/>
                <a:gd name="T2" fmla="*/ 48 w 108"/>
                <a:gd name="T3" fmla="*/ 260 h 260"/>
                <a:gd name="T4" fmla="*/ 3 w 108"/>
                <a:gd name="T5" fmla="*/ 128 h 260"/>
                <a:gd name="T6" fmla="*/ 59 w 108"/>
                <a:gd name="T7" fmla="*/ 0 h 260"/>
                <a:gd name="T8" fmla="*/ 105 w 108"/>
                <a:gd name="T9" fmla="*/ 13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60">
                  <a:moveTo>
                    <a:pt x="105" y="132"/>
                  </a:moveTo>
                  <a:cubicBezTo>
                    <a:pt x="102" y="204"/>
                    <a:pt x="48" y="260"/>
                    <a:pt x="48" y="260"/>
                  </a:cubicBezTo>
                  <a:cubicBezTo>
                    <a:pt x="48" y="260"/>
                    <a:pt x="0" y="200"/>
                    <a:pt x="3" y="128"/>
                  </a:cubicBezTo>
                  <a:cubicBezTo>
                    <a:pt x="6" y="56"/>
                    <a:pt x="59" y="0"/>
                    <a:pt x="59" y="0"/>
                  </a:cubicBezTo>
                  <a:cubicBezTo>
                    <a:pt x="59" y="0"/>
                    <a:pt x="108" y="60"/>
                    <a:pt x="105" y="132"/>
                  </a:cubicBezTo>
                  <a:close/>
                </a:path>
              </a:pathLst>
            </a:custGeom>
            <a:solidFill>
              <a:srgbClr val="38D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śļîḍé">
              <a:extLst>
                <a:ext uri="{FF2B5EF4-FFF2-40B4-BE49-F238E27FC236}">
                  <a16:creationId xmlns:a16="http://schemas.microsoft.com/office/drawing/2014/main" id="{BA9DC9B8-C8F9-402B-AFC6-3C1BE9DCFDAA}"/>
                </a:ext>
              </a:extLst>
            </p:cNvPr>
            <p:cNvSpPr/>
            <p:nvPr/>
          </p:nvSpPr>
          <p:spPr bwMode="auto">
            <a:xfrm>
              <a:off x="5383213" y="5280025"/>
              <a:ext cx="228600" cy="425450"/>
            </a:xfrm>
            <a:custGeom>
              <a:avLst/>
              <a:gdLst>
                <a:gd name="T0" fmla="*/ 19 w 136"/>
                <a:gd name="T1" fmla="*/ 139 h 252"/>
                <a:gd name="T2" fmla="*/ 102 w 136"/>
                <a:gd name="T3" fmla="*/ 252 h 252"/>
                <a:gd name="T4" fmla="*/ 117 w 136"/>
                <a:gd name="T5" fmla="*/ 113 h 252"/>
                <a:gd name="T6" fmla="*/ 34 w 136"/>
                <a:gd name="T7" fmla="*/ 0 h 252"/>
                <a:gd name="T8" fmla="*/ 19 w 136"/>
                <a:gd name="T9" fmla="*/ 139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252">
                  <a:moveTo>
                    <a:pt x="19" y="139"/>
                  </a:moveTo>
                  <a:cubicBezTo>
                    <a:pt x="38" y="209"/>
                    <a:pt x="102" y="252"/>
                    <a:pt x="102" y="252"/>
                  </a:cubicBezTo>
                  <a:cubicBezTo>
                    <a:pt x="102" y="252"/>
                    <a:pt x="136" y="182"/>
                    <a:pt x="117" y="113"/>
                  </a:cubicBezTo>
                  <a:cubicBezTo>
                    <a:pt x="98" y="43"/>
                    <a:pt x="34" y="0"/>
                    <a:pt x="34" y="0"/>
                  </a:cubicBezTo>
                  <a:cubicBezTo>
                    <a:pt x="34" y="0"/>
                    <a:pt x="0" y="70"/>
                    <a:pt x="19" y="139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şľiḋé">
              <a:extLst>
                <a:ext uri="{FF2B5EF4-FFF2-40B4-BE49-F238E27FC236}">
                  <a16:creationId xmlns:a16="http://schemas.microsoft.com/office/drawing/2014/main" id="{B2F86024-FB12-4E90-959E-AC131DA612BE}"/>
                </a:ext>
              </a:extLst>
            </p:cNvPr>
            <p:cNvSpPr/>
            <p:nvPr/>
          </p:nvSpPr>
          <p:spPr bwMode="auto">
            <a:xfrm>
              <a:off x="5243513" y="5397500"/>
              <a:ext cx="314325" cy="307975"/>
            </a:xfrm>
            <a:custGeom>
              <a:avLst/>
              <a:gdLst>
                <a:gd name="T0" fmla="*/ 129 w 186"/>
                <a:gd name="T1" fmla="*/ 54 h 182"/>
                <a:gd name="T2" fmla="*/ 186 w 186"/>
                <a:gd name="T3" fmla="*/ 182 h 182"/>
                <a:gd name="T4" fmla="*/ 58 w 186"/>
                <a:gd name="T5" fmla="*/ 127 h 182"/>
                <a:gd name="T6" fmla="*/ 0 w 186"/>
                <a:gd name="T7" fmla="*/ 0 h 182"/>
                <a:gd name="T8" fmla="*/ 129 w 186"/>
                <a:gd name="T9" fmla="*/ 5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182">
                  <a:moveTo>
                    <a:pt x="129" y="54"/>
                  </a:moveTo>
                  <a:cubicBezTo>
                    <a:pt x="180" y="105"/>
                    <a:pt x="186" y="182"/>
                    <a:pt x="186" y="182"/>
                  </a:cubicBezTo>
                  <a:cubicBezTo>
                    <a:pt x="186" y="182"/>
                    <a:pt x="109" y="178"/>
                    <a:pt x="58" y="127"/>
                  </a:cubicBezTo>
                  <a:cubicBezTo>
                    <a:pt x="6" y="77"/>
                    <a:pt x="0" y="0"/>
                    <a:pt x="0" y="0"/>
                  </a:cubicBezTo>
                  <a:cubicBezTo>
                    <a:pt x="0" y="0"/>
                    <a:pt x="77" y="4"/>
                    <a:pt x="129" y="54"/>
                  </a:cubicBezTo>
                  <a:close/>
                </a:path>
              </a:pathLst>
            </a:custGeom>
            <a:solidFill>
              <a:srgbClr val="38D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ṩḷîḋé">
              <a:extLst>
                <a:ext uri="{FF2B5EF4-FFF2-40B4-BE49-F238E27FC236}">
                  <a16:creationId xmlns:a16="http://schemas.microsoft.com/office/drawing/2014/main" id="{FF20D421-3350-4D6A-8A7B-B074CEB99BB6}"/>
                </a:ext>
              </a:extLst>
            </p:cNvPr>
            <p:cNvSpPr/>
            <p:nvPr/>
          </p:nvSpPr>
          <p:spPr bwMode="auto">
            <a:xfrm>
              <a:off x="4992688" y="2081213"/>
              <a:ext cx="187325" cy="439738"/>
            </a:xfrm>
            <a:custGeom>
              <a:avLst/>
              <a:gdLst>
                <a:gd name="T0" fmla="*/ 107 w 111"/>
                <a:gd name="T1" fmla="*/ 133 h 260"/>
                <a:gd name="T2" fmla="*/ 48 w 111"/>
                <a:gd name="T3" fmla="*/ 260 h 260"/>
                <a:gd name="T4" fmla="*/ 5 w 111"/>
                <a:gd name="T5" fmla="*/ 127 h 260"/>
                <a:gd name="T6" fmla="*/ 64 w 111"/>
                <a:gd name="T7" fmla="*/ 0 h 260"/>
                <a:gd name="T8" fmla="*/ 107 w 111"/>
                <a:gd name="T9" fmla="*/ 13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60">
                  <a:moveTo>
                    <a:pt x="107" y="133"/>
                  </a:moveTo>
                  <a:cubicBezTo>
                    <a:pt x="102" y="205"/>
                    <a:pt x="48" y="260"/>
                    <a:pt x="48" y="260"/>
                  </a:cubicBezTo>
                  <a:cubicBezTo>
                    <a:pt x="48" y="260"/>
                    <a:pt x="0" y="199"/>
                    <a:pt x="5" y="127"/>
                  </a:cubicBezTo>
                  <a:cubicBezTo>
                    <a:pt x="9" y="55"/>
                    <a:pt x="64" y="0"/>
                    <a:pt x="64" y="0"/>
                  </a:cubicBezTo>
                  <a:cubicBezTo>
                    <a:pt x="64" y="0"/>
                    <a:pt x="111" y="61"/>
                    <a:pt x="107" y="133"/>
                  </a:cubicBezTo>
                  <a:close/>
                </a:path>
              </a:pathLst>
            </a:custGeom>
            <a:solidFill>
              <a:srgbClr val="38D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ṩlíḑê">
              <a:extLst>
                <a:ext uri="{FF2B5EF4-FFF2-40B4-BE49-F238E27FC236}">
                  <a16:creationId xmlns:a16="http://schemas.microsoft.com/office/drawing/2014/main" id="{5326739C-E630-40B2-AD33-E570F15E3A1A}"/>
                </a:ext>
              </a:extLst>
            </p:cNvPr>
            <p:cNvSpPr/>
            <p:nvPr/>
          </p:nvSpPr>
          <p:spPr bwMode="auto">
            <a:xfrm>
              <a:off x="3981451" y="1476375"/>
              <a:ext cx="371475" cy="273050"/>
            </a:xfrm>
            <a:custGeom>
              <a:avLst/>
              <a:gdLst>
                <a:gd name="T0" fmla="*/ 137 w 220"/>
                <a:gd name="T1" fmla="*/ 38 h 162"/>
                <a:gd name="T2" fmla="*/ 220 w 220"/>
                <a:gd name="T3" fmla="*/ 151 h 162"/>
                <a:gd name="T4" fmla="*/ 83 w 220"/>
                <a:gd name="T5" fmla="*/ 124 h 162"/>
                <a:gd name="T6" fmla="*/ 0 w 220"/>
                <a:gd name="T7" fmla="*/ 11 h 162"/>
                <a:gd name="T8" fmla="*/ 137 w 220"/>
                <a:gd name="T9" fmla="*/ 3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62">
                  <a:moveTo>
                    <a:pt x="137" y="38"/>
                  </a:moveTo>
                  <a:cubicBezTo>
                    <a:pt x="198" y="76"/>
                    <a:pt x="220" y="151"/>
                    <a:pt x="220" y="151"/>
                  </a:cubicBezTo>
                  <a:cubicBezTo>
                    <a:pt x="220" y="151"/>
                    <a:pt x="144" y="162"/>
                    <a:pt x="83" y="124"/>
                  </a:cubicBezTo>
                  <a:cubicBezTo>
                    <a:pt x="22" y="86"/>
                    <a:pt x="0" y="11"/>
                    <a:pt x="0" y="11"/>
                  </a:cubicBezTo>
                  <a:cubicBezTo>
                    <a:pt x="0" y="11"/>
                    <a:pt x="76" y="0"/>
                    <a:pt x="137" y="38"/>
                  </a:cubicBezTo>
                  <a:close/>
                </a:path>
              </a:pathLst>
            </a:custGeom>
            <a:solidFill>
              <a:srgbClr val="38D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šľídê">
              <a:extLst>
                <a:ext uri="{FF2B5EF4-FFF2-40B4-BE49-F238E27FC236}">
                  <a16:creationId xmlns:a16="http://schemas.microsoft.com/office/drawing/2014/main" id="{A17E8AFA-A881-4DA5-954A-3FD7E6D9CC67}"/>
                </a:ext>
              </a:extLst>
            </p:cNvPr>
            <p:cNvSpPr/>
            <p:nvPr/>
          </p:nvSpPr>
          <p:spPr bwMode="auto">
            <a:xfrm>
              <a:off x="3751263" y="2955925"/>
              <a:ext cx="371475" cy="273050"/>
            </a:xfrm>
            <a:custGeom>
              <a:avLst/>
              <a:gdLst>
                <a:gd name="T0" fmla="*/ 137 w 220"/>
                <a:gd name="T1" fmla="*/ 38 h 162"/>
                <a:gd name="T2" fmla="*/ 220 w 220"/>
                <a:gd name="T3" fmla="*/ 151 h 162"/>
                <a:gd name="T4" fmla="*/ 83 w 220"/>
                <a:gd name="T5" fmla="*/ 124 h 162"/>
                <a:gd name="T6" fmla="*/ 0 w 220"/>
                <a:gd name="T7" fmla="*/ 11 h 162"/>
                <a:gd name="T8" fmla="*/ 137 w 220"/>
                <a:gd name="T9" fmla="*/ 3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62">
                  <a:moveTo>
                    <a:pt x="137" y="38"/>
                  </a:moveTo>
                  <a:cubicBezTo>
                    <a:pt x="198" y="76"/>
                    <a:pt x="220" y="151"/>
                    <a:pt x="220" y="151"/>
                  </a:cubicBezTo>
                  <a:cubicBezTo>
                    <a:pt x="220" y="151"/>
                    <a:pt x="144" y="162"/>
                    <a:pt x="83" y="124"/>
                  </a:cubicBezTo>
                  <a:cubicBezTo>
                    <a:pt x="22" y="86"/>
                    <a:pt x="0" y="11"/>
                    <a:pt x="0" y="11"/>
                  </a:cubicBezTo>
                  <a:cubicBezTo>
                    <a:pt x="0" y="11"/>
                    <a:pt x="76" y="0"/>
                    <a:pt x="137" y="38"/>
                  </a:cubicBezTo>
                  <a:close/>
                </a:path>
              </a:pathLst>
            </a:custGeom>
            <a:solidFill>
              <a:srgbClr val="38D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íṩḻíḋè">
              <a:extLst>
                <a:ext uri="{FF2B5EF4-FFF2-40B4-BE49-F238E27FC236}">
                  <a16:creationId xmlns:a16="http://schemas.microsoft.com/office/drawing/2014/main" id="{20458A7F-B3AD-43E7-A7DA-AC42A9ACFC10}"/>
                </a:ext>
              </a:extLst>
            </p:cNvPr>
            <p:cNvSpPr/>
            <p:nvPr/>
          </p:nvSpPr>
          <p:spPr bwMode="auto">
            <a:xfrm>
              <a:off x="4298951" y="3522663"/>
              <a:ext cx="371475" cy="273050"/>
            </a:xfrm>
            <a:custGeom>
              <a:avLst/>
              <a:gdLst>
                <a:gd name="T0" fmla="*/ 137 w 220"/>
                <a:gd name="T1" fmla="*/ 38 h 162"/>
                <a:gd name="T2" fmla="*/ 220 w 220"/>
                <a:gd name="T3" fmla="*/ 151 h 162"/>
                <a:gd name="T4" fmla="*/ 83 w 220"/>
                <a:gd name="T5" fmla="*/ 124 h 162"/>
                <a:gd name="T6" fmla="*/ 0 w 220"/>
                <a:gd name="T7" fmla="*/ 11 h 162"/>
                <a:gd name="T8" fmla="*/ 137 w 220"/>
                <a:gd name="T9" fmla="*/ 3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62">
                  <a:moveTo>
                    <a:pt x="137" y="38"/>
                  </a:moveTo>
                  <a:cubicBezTo>
                    <a:pt x="198" y="76"/>
                    <a:pt x="220" y="151"/>
                    <a:pt x="220" y="151"/>
                  </a:cubicBezTo>
                  <a:cubicBezTo>
                    <a:pt x="220" y="151"/>
                    <a:pt x="144" y="162"/>
                    <a:pt x="83" y="124"/>
                  </a:cubicBezTo>
                  <a:cubicBezTo>
                    <a:pt x="22" y="86"/>
                    <a:pt x="0" y="11"/>
                    <a:pt x="0" y="11"/>
                  </a:cubicBezTo>
                  <a:cubicBezTo>
                    <a:pt x="0" y="11"/>
                    <a:pt x="76" y="0"/>
                    <a:pt x="137" y="38"/>
                  </a:cubicBezTo>
                  <a:close/>
                </a:path>
              </a:pathLst>
            </a:custGeom>
            <a:solidFill>
              <a:srgbClr val="38D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ṡḻîḋè">
              <a:extLst>
                <a:ext uri="{FF2B5EF4-FFF2-40B4-BE49-F238E27FC236}">
                  <a16:creationId xmlns:a16="http://schemas.microsoft.com/office/drawing/2014/main" id="{659E3ECD-01E0-4A61-9839-D6A815DE2A28}"/>
                </a:ext>
              </a:extLst>
            </p:cNvPr>
            <p:cNvSpPr/>
            <p:nvPr/>
          </p:nvSpPr>
          <p:spPr bwMode="auto">
            <a:xfrm>
              <a:off x="5878513" y="1520825"/>
              <a:ext cx="227013" cy="425450"/>
            </a:xfrm>
            <a:custGeom>
              <a:avLst/>
              <a:gdLst>
                <a:gd name="T0" fmla="*/ 117 w 135"/>
                <a:gd name="T1" fmla="*/ 139 h 252"/>
                <a:gd name="T2" fmla="*/ 35 w 135"/>
                <a:gd name="T3" fmla="*/ 252 h 252"/>
                <a:gd name="T4" fmla="*/ 19 w 135"/>
                <a:gd name="T5" fmla="*/ 113 h 252"/>
                <a:gd name="T6" fmla="*/ 101 w 135"/>
                <a:gd name="T7" fmla="*/ 0 h 252"/>
                <a:gd name="T8" fmla="*/ 117 w 135"/>
                <a:gd name="T9" fmla="*/ 139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252">
                  <a:moveTo>
                    <a:pt x="117" y="139"/>
                  </a:moveTo>
                  <a:cubicBezTo>
                    <a:pt x="99" y="209"/>
                    <a:pt x="35" y="252"/>
                    <a:pt x="35" y="252"/>
                  </a:cubicBezTo>
                  <a:cubicBezTo>
                    <a:pt x="35" y="252"/>
                    <a:pt x="0" y="183"/>
                    <a:pt x="19" y="113"/>
                  </a:cubicBezTo>
                  <a:cubicBezTo>
                    <a:pt x="37" y="43"/>
                    <a:pt x="101" y="0"/>
                    <a:pt x="101" y="0"/>
                  </a:cubicBezTo>
                  <a:cubicBezTo>
                    <a:pt x="101" y="0"/>
                    <a:pt x="135" y="69"/>
                    <a:pt x="117" y="139"/>
                  </a:cubicBezTo>
                  <a:close/>
                </a:path>
              </a:pathLst>
            </a:custGeom>
            <a:solidFill>
              <a:srgbClr val="38D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śļïdè">
              <a:extLst>
                <a:ext uri="{FF2B5EF4-FFF2-40B4-BE49-F238E27FC236}">
                  <a16:creationId xmlns:a16="http://schemas.microsoft.com/office/drawing/2014/main" id="{360F9FD2-8CDC-4666-8DA5-B545FF8F054E}"/>
                </a:ext>
              </a:extLst>
            </p:cNvPr>
            <p:cNvSpPr/>
            <p:nvPr/>
          </p:nvSpPr>
          <p:spPr bwMode="auto">
            <a:xfrm>
              <a:off x="6854826" y="1612900"/>
              <a:ext cx="236538" cy="419100"/>
            </a:xfrm>
            <a:custGeom>
              <a:avLst/>
              <a:gdLst>
                <a:gd name="T0" fmla="*/ 118 w 140"/>
                <a:gd name="T1" fmla="*/ 139 h 248"/>
                <a:gd name="T2" fmla="*/ 31 w 140"/>
                <a:gd name="T3" fmla="*/ 248 h 248"/>
                <a:gd name="T4" fmla="*/ 21 w 140"/>
                <a:gd name="T5" fmla="*/ 109 h 248"/>
                <a:gd name="T6" fmla="*/ 109 w 140"/>
                <a:gd name="T7" fmla="*/ 0 h 248"/>
                <a:gd name="T8" fmla="*/ 118 w 140"/>
                <a:gd name="T9" fmla="*/ 13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48">
                  <a:moveTo>
                    <a:pt x="118" y="139"/>
                  </a:moveTo>
                  <a:cubicBezTo>
                    <a:pt x="97" y="208"/>
                    <a:pt x="31" y="248"/>
                    <a:pt x="31" y="248"/>
                  </a:cubicBezTo>
                  <a:cubicBezTo>
                    <a:pt x="31" y="248"/>
                    <a:pt x="0" y="177"/>
                    <a:pt x="21" y="109"/>
                  </a:cubicBezTo>
                  <a:cubicBezTo>
                    <a:pt x="43" y="40"/>
                    <a:pt x="109" y="0"/>
                    <a:pt x="109" y="0"/>
                  </a:cubicBezTo>
                  <a:cubicBezTo>
                    <a:pt x="109" y="0"/>
                    <a:pt x="140" y="71"/>
                    <a:pt x="118" y="139"/>
                  </a:cubicBezTo>
                  <a:close/>
                </a:path>
              </a:pathLst>
            </a:custGeom>
            <a:solidFill>
              <a:srgbClr val="38D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šlïḋé">
              <a:extLst>
                <a:ext uri="{FF2B5EF4-FFF2-40B4-BE49-F238E27FC236}">
                  <a16:creationId xmlns:a16="http://schemas.microsoft.com/office/drawing/2014/main" id="{E2C628BE-33BB-4599-BB76-96A9A20BE8DA}"/>
                </a:ext>
              </a:extLst>
            </p:cNvPr>
            <p:cNvSpPr/>
            <p:nvPr/>
          </p:nvSpPr>
          <p:spPr bwMode="auto">
            <a:xfrm>
              <a:off x="7902576" y="2908300"/>
              <a:ext cx="277813" cy="368300"/>
            </a:xfrm>
            <a:custGeom>
              <a:avLst/>
              <a:gdLst>
                <a:gd name="T0" fmla="*/ 125 w 164"/>
                <a:gd name="T1" fmla="*/ 137 h 218"/>
                <a:gd name="T2" fmla="*/ 11 w 164"/>
                <a:gd name="T3" fmla="*/ 218 h 218"/>
                <a:gd name="T4" fmla="*/ 39 w 164"/>
                <a:gd name="T5" fmla="*/ 81 h 218"/>
                <a:gd name="T6" fmla="*/ 153 w 164"/>
                <a:gd name="T7" fmla="*/ 0 h 218"/>
                <a:gd name="T8" fmla="*/ 125 w 164"/>
                <a:gd name="T9" fmla="*/ 13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218">
                  <a:moveTo>
                    <a:pt x="125" y="137"/>
                  </a:moveTo>
                  <a:cubicBezTo>
                    <a:pt x="85" y="197"/>
                    <a:pt x="11" y="218"/>
                    <a:pt x="11" y="218"/>
                  </a:cubicBezTo>
                  <a:cubicBezTo>
                    <a:pt x="11" y="218"/>
                    <a:pt x="0" y="142"/>
                    <a:pt x="39" y="81"/>
                  </a:cubicBezTo>
                  <a:cubicBezTo>
                    <a:pt x="78" y="21"/>
                    <a:pt x="153" y="0"/>
                    <a:pt x="153" y="0"/>
                  </a:cubicBezTo>
                  <a:cubicBezTo>
                    <a:pt x="153" y="0"/>
                    <a:pt x="164" y="76"/>
                    <a:pt x="125" y="137"/>
                  </a:cubicBezTo>
                  <a:close/>
                </a:path>
              </a:pathLst>
            </a:custGeom>
            <a:solidFill>
              <a:srgbClr val="38D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87" name="矩形 86">
            <a:extLst>
              <a:ext uri="{FF2B5EF4-FFF2-40B4-BE49-F238E27FC236}">
                <a16:creationId xmlns:a16="http://schemas.microsoft.com/office/drawing/2014/main" id="{C2D8288D-03B5-4B45-AC56-AD9960C9467D}"/>
              </a:ext>
            </a:extLst>
          </p:cNvPr>
          <p:cNvSpPr/>
          <p:nvPr/>
        </p:nvSpPr>
        <p:spPr>
          <a:xfrm>
            <a:off x="3664471" y="2133988"/>
            <a:ext cx="21444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&lt;you,  3&gt;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BA0B164A-548B-42CD-A5FC-72A01A5CC6FD}"/>
              </a:ext>
            </a:extLst>
          </p:cNvPr>
          <p:cNvSpPr/>
          <p:nvPr/>
        </p:nvSpPr>
        <p:spPr>
          <a:xfrm>
            <a:off x="3664471" y="3219966"/>
            <a:ext cx="21444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&lt;are,  2&gt;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4128D73F-7A47-4193-B267-53051BBA73A7}"/>
              </a:ext>
            </a:extLst>
          </p:cNvPr>
          <p:cNvSpPr/>
          <p:nvPr/>
        </p:nvSpPr>
        <p:spPr>
          <a:xfrm>
            <a:off x="3736895" y="4314189"/>
            <a:ext cx="2072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&lt;cool,  2&gt;</a:t>
            </a:r>
          </a:p>
        </p:txBody>
      </p:sp>
      <p:grpSp>
        <p:nvGrpSpPr>
          <p:cNvPr id="90" name="c9f5b674-ffef-4398-aa4c-e617e474f0f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B255D98-0CC4-45A0-836D-D637322C4675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6002022" y="2862511"/>
            <a:ext cx="2738892" cy="1362455"/>
            <a:chOff x="3294063" y="1957388"/>
            <a:chExt cx="5597525" cy="2784475"/>
          </a:xfrm>
        </p:grpSpPr>
        <p:sp>
          <p:nvSpPr>
            <p:cNvPr id="91" name="ïsḷîḓè">
              <a:extLst>
                <a:ext uri="{FF2B5EF4-FFF2-40B4-BE49-F238E27FC236}">
                  <a16:creationId xmlns:a16="http://schemas.microsoft.com/office/drawing/2014/main" id="{D7097682-3692-46B7-8463-D2C02DEE1614}"/>
                </a:ext>
              </a:extLst>
            </p:cNvPr>
            <p:cNvSpPr/>
            <p:nvPr/>
          </p:nvSpPr>
          <p:spPr bwMode="auto">
            <a:xfrm>
              <a:off x="7580313" y="3341688"/>
              <a:ext cx="425450" cy="838200"/>
            </a:xfrm>
            <a:custGeom>
              <a:avLst/>
              <a:gdLst>
                <a:gd name="T0" fmla="*/ 58 w 60"/>
                <a:gd name="T1" fmla="*/ 118 h 118"/>
                <a:gd name="T2" fmla="*/ 57 w 60"/>
                <a:gd name="T3" fmla="*/ 117 h 118"/>
                <a:gd name="T4" fmla="*/ 1 w 60"/>
                <a:gd name="T5" fmla="*/ 87 h 118"/>
                <a:gd name="T6" fmla="*/ 0 w 60"/>
                <a:gd name="T7" fmla="*/ 85 h 118"/>
                <a:gd name="T8" fmla="*/ 0 w 60"/>
                <a:gd name="T9" fmla="*/ 1 h 118"/>
                <a:gd name="T10" fmla="*/ 1 w 60"/>
                <a:gd name="T11" fmla="*/ 0 h 118"/>
                <a:gd name="T12" fmla="*/ 3 w 60"/>
                <a:gd name="T13" fmla="*/ 0 h 118"/>
                <a:gd name="T14" fmla="*/ 59 w 60"/>
                <a:gd name="T15" fmla="*/ 31 h 118"/>
                <a:gd name="T16" fmla="*/ 60 w 60"/>
                <a:gd name="T17" fmla="*/ 32 h 118"/>
                <a:gd name="T18" fmla="*/ 60 w 60"/>
                <a:gd name="T19" fmla="*/ 116 h 118"/>
                <a:gd name="T20" fmla="*/ 59 w 60"/>
                <a:gd name="T21" fmla="*/ 117 h 118"/>
                <a:gd name="T22" fmla="*/ 58 w 60"/>
                <a:gd name="T23" fmla="*/ 118 h 118"/>
                <a:gd name="T24" fmla="*/ 3 w 60"/>
                <a:gd name="T25" fmla="*/ 84 h 118"/>
                <a:gd name="T26" fmla="*/ 56 w 60"/>
                <a:gd name="T27" fmla="*/ 113 h 118"/>
                <a:gd name="T28" fmla="*/ 56 w 60"/>
                <a:gd name="T29" fmla="*/ 33 h 118"/>
                <a:gd name="T30" fmla="*/ 3 w 60"/>
                <a:gd name="T31" fmla="*/ 4 h 118"/>
                <a:gd name="T32" fmla="*/ 3 w 60"/>
                <a:gd name="T33" fmla="*/ 8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118">
                  <a:moveTo>
                    <a:pt x="58" y="118"/>
                  </a:moveTo>
                  <a:cubicBezTo>
                    <a:pt x="58" y="118"/>
                    <a:pt x="57" y="118"/>
                    <a:pt x="57" y="11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6"/>
                    <a:pt x="0" y="86"/>
                    <a:pt x="0" y="8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60" y="31"/>
                    <a:pt x="60" y="32"/>
                    <a:pt x="60" y="3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0" y="117"/>
                    <a:pt x="59" y="117"/>
                    <a:pt x="59" y="117"/>
                  </a:cubicBezTo>
                  <a:cubicBezTo>
                    <a:pt x="59" y="118"/>
                    <a:pt x="58" y="118"/>
                    <a:pt x="58" y="118"/>
                  </a:cubicBezTo>
                  <a:close/>
                  <a:moveTo>
                    <a:pt x="3" y="84"/>
                  </a:moveTo>
                  <a:cubicBezTo>
                    <a:pt x="56" y="113"/>
                    <a:pt x="56" y="113"/>
                    <a:pt x="56" y="11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3" y="4"/>
                    <a:pt x="3" y="4"/>
                    <a:pt x="3" y="4"/>
                  </a:cubicBezTo>
                  <a:lnTo>
                    <a:pt x="3" y="84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sḷîḓé">
              <a:extLst>
                <a:ext uri="{FF2B5EF4-FFF2-40B4-BE49-F238E27FC236}">
                  <a16:creationId xmlns:a16="http://schemas.microsoft.com/office/drawing/2014/main" id="{2C984B5E-4EFA-4854-81FC-15FB379B3C8E}"/>
                </a:ext>
              </a:extLst>
            </p:cNvPr>
            <p:cNvSpPr/>
            <p:nvPr/>
          </p:nvSpPr>
          <p:spPr bwMode="auto">
            <a:xfrm>
              <a:off x="7580313" y="1957388"/>
              <a:ext cx="425450" cy="766763"/>
            </a:xfrm>
            <a:custGeom>
              <a:avLst/>
              <a:gdLst>
                <a:gd name="T0" fmla="*/ 58 w 60"/>
                <a:gd name="T1" fmla="*/ 108 h 108"/>
                <a:gd name="T2" fmla="*/ 58 w 60"/>
                <a:gd name="T3" fmla="*/ 107 h 108"/>
                <a:gd name="T4" fmla="*/ 1 w 60"/>
                <a:gd name="T5" fmla="*/ 77 h 108"/>
                <a:gd name="T6" fmla="*/ 0 w 60"/>
                <a:gd name="T7" fmla="*/ 75 h 108"/>
                <a:gd name="T8" fmla="*/ 0 w 60"/>
                <a:gd name="T9" fmla="*/ 2 h 108"/>
                <a:gd name="T10" fmla="*/ 1 w 60"/>
                <a:gd name="T11" fmla="*/ 0 h 108"/>
                <a:gd name="T12" fmla="*/ 3 w 60"/>
                <a:gd name="T13" fmla="*/ 0 h 108"/>
                <a:gd name="T14" fmla="*/ 59 w 60"/>
                <a:gd name="T15" fmla="*/ 31 h 108"/>
                <a:gd name="T16" fmla="*/ 60 w 60"/>
                <a:gd name="T17" fmla="*/ 33 h 108"/>
                <a:gd name="T18" fmla="*/ 60 w 60"/>
                <a:gd name="T19" fmla="*/ 106 h 108"/>
                <a:gd name="T20" fmla="*/ 59 w 60"/>
                <a:gd name="T21" fmla="*/ 107 h 108"/>
                <a:gd name="T22" fmla="*/ 58 w 60"/>
                <a:gd name="T23" fmla="*/ 108 h 108"/>
                <a:gd name="T24" fmla="*/ 4 w 60"/>
                <a:gd name="T25" fmla="*/ 74 h 108"/>
                <a:gd name="T26" fmla="*/ 57 w 60"/>
                <a:gd name="T27" fmla="*/ 103 h 108"/>
                <a:gd name="T28" fmla="*/ 57 w 60"/>
                <a:gd name="T29" fmla="*/ 34 h 108"/>
                <a:gd name="T30" fmla="*/ 4 w 60"/>
                <a:gd name="T31" fmla="*/ 5 h 108"/>
                <a:gd name="T32" fmla="*/ 4 w 60"/>
                <a:gd name="T33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108">
                  <a:moveTo>
                    <a:pt x="58" y="108"/>
                  </a:moveTo>
                  <a:cubicBezTo>
                    <a:pt x="58" y="108"/>
                    <a:pt x="58" y="108"/>
                    <a:pt x="58" y="10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1" y="76"/>
                    <a:pt x="0" y="76"/>
                    <a:pt x="0" y="7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60" y="31"/>
                    <a:pt x="60" y="32"/>
                    <a:pt x="60" y="33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0" y="107"/>
                    <a:pt x="59" y="107"/>
                  </a:cubicBezTo>
                  <a:cubicBezTo>
                    <a:pt x="59" y="108"/>
                    <a:pt x="59" y="108"/>
                    <a:pt x="58" y="108"/>
                  </a:cubicBezTo>
                  <a:close/>
                  <a:moveTo>
                    <a:pt x="4" y="74"/>
                  </a:moveTo>
                  <a:cubicBezTo>
                    <a:pt x="57" y="103"/>
                    <a:pt x="57" y="103"/>
                    <a:pt x="57" y="103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74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ṣlídê">
              <a:extLst>
                <a:ext uri="{FF2B5EF4-FFF2-40B4-BE49-F238E27FC236}">
                  <a16:creationId xmlns:a16="http://schemas.microsoft.com/office/drawing/2014/main" id="{DF4B64D8-B27D-4117-AC4E-802EE586089A}"/>
                </a:ext>
              </a:extLst>
            </p:cNvPr>
            <p:cNvSpPr/>
            <p:nvPr/>
          </p:nvSpPr>
          <p:spPr bwMode="auto">
            <a:xfrm>
              <a:off x="6503988" y="2474913"/>
              <a:ext cx="1501775" cy="1079500"/>
            </a:xfrm>
            <a:custGeom>
              <a:avLst/>
              <a:gdLst>
                <a:gd name="T0" fmla="*/ 67 w 212"/>
                <a:gd name="T1" fmla="*/ 152 h 152"/>
                <a:gd name="T2" fmla="*/ 58 w 212"/>
                <a:gd name="T3" fmla="*/ 150 h 152"/>
                <a:gd name="T4" fmla="*/ 1 w 212"/>
                <a:gd name="T5" fmla="*/ 119 h 152"/>
                <a:gd name="T6" fmla="*/ 1 w 212"/>
                <a:gd name="T7" fmla="*/ 119 h 152"/>
                <a:gd name="T8" fmla="*/ 0 w 212"/>
                <a:gd name="T9" fmla="*/ 117 h 152"/>
                <a:gd name="T10" fmla="*/ 3 w 212"/>
                <a:gd name="T11" fmla="*/ 116 h 152"/>
                <a:gd name="T12" fmla="*/ 3 w 212"/>
                <a:gd name="T13" fmla="*/ 116 h 152"/>
                <a:gd name="T14" fmla="*/ 11 w 212"/>
                <a:gd name="T15" fmla="*/ 118 h 152"/>
                <a:gd name="T16" fmla="*/ 16 w 212"/>
                <a:gd name="T17" fmla="*/ 118 h 152"/>
                <a:gd name="T18" fmla="*/ 51 w 212"/>
                <a:gd name="T19" fmla="*/ 84 h 152"/>
                <a:gd name="T20" fmla="*/ 154 w 212"/>
                <a:gd name="T21" fmla="*/ 1 h 152"/>
                <a:gd name="T22" fmla="*/ 155 w 212"/>
                <a:gd name="T23" fmla="*/ 1 h 152"/>
                <a:gd name="T24" fmla="*/ 211 w 212"/>
                <a:gd name="T25" fmla="*/ 31 h 152"/>
                <a:gd name="T26" fmla="*/ 212 w 212"/>
                <a:gd name="T27" fmla="*/ 33 h 152"/>
                <a:gd name="T28" fmla="*/ 211 w 212"/>
                <a:gd name="T29" fmla="*/ 35 h 152"/>
                <a:gd name="T30" fmla="*/ 111 w 212"/>
                <a:gd name="T31" fmla="*/ 117 h 152"/>
                <a:gd name="T32" fmla="*/ 72 w 212"/>
                <a:gd name="T33" fmla="*/ 152 h 152"/>
                <a:gd name="T34" fmla="*/ 67 w 212"/>
                <a:gd name="T35" fmla="*/ 152 h 152"/>
                <a:gd name="T36" fmla="*/ 13 w 212"/>
                <a:gd name="T37" fmla="*/ 122 h 152"/>
                <a:gd name="T38" fmla="*/ 59 w 212"/>
                <a:gd name="T39" fmla="*/ 147 h 152"/>
                <a:gd name="T40" fmla="*/ 67 w 212"/>
                <a:gd name="T41" fmla="*/ 149 h 152"/>
                <a:gd name="T42" fmla="*/ 72 w 212"/>
                <a:gd name="T43" fmla="*/ 149 h 152"/>
                <a:gd name="T44" fmla="*/ 108 w 212"/>
                <a:gd name="T45" fmla="*/ 115 h 152"/>
                <a:gd name="T46" fmla="*/ 206 w 212"/>
                <a:gd name="T47" fmla="*/ 32 h 152"/>
                <a:gd name="T48" fmla="*/ 154 w 212"/>
                <a:gd name="T49" fmla="*/ 4 h 152"/>
                <a:gd name="T50" fmla="*/ 54 w 212"/>
                <a:gd name="T51" fmla="*/ 86 h 152"/>
                <a:gd name="T52" fmla="*/ 16 w 212"/>
                <a:gd name="T53" fmla="*/ 121 h 152"/>
                <a:gd name="T54" fmla="*/ 13 w 212"/>
                <a:gd name="T55" fmla="*/ 1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2" h="152">
                  <a:moveTo>
                    <a:pt x="67" y="152"/>
                  </a:moveTo>
                  <a:cubicBezTo>
                    <a:pt x="64" y="152"/>
                    <a:pt x="61" y="152"/>
                    <a:pt x="58" y="15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0" y="119"/>
                    <a:pt x="0" y="118"/>
                    <a:pt x="0" y="117"/>
                  </a:cubicBezTo>
                  <a:cubicBezTo>
                    <a:pt x="1" y="116"/>
                    <a:pt x="2" y="116"/>
                    <a:pt x="3" y="116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5" y="118"/>
                    <a:pt x="8" y="118"/>
                    <a:pt x="11" y="118"/>
                  </a:cubicBezTo>
                  <a:cubicBezTo>
                    <a:pt x="12" y="118"/>
                    <a:pt x="14" y="118"/>
                    <a:pt x="16" y="118"/>
                  </a:cubicBezTo>
                  <a:cubicBezTo>
                    <a:pt x="27" y="116"/>
                    <a:pt x="32" y="112"/>
                    <a:pt x="51" y="84"/>
                  </a:cubicBezTo>
                  <a:cubicBezTo>
                    <a:pt x="71" y="57"/>
                    <a:pt x="101" y="15"/>
                    <a:pt x="154" y="1"/>
                  </a:cubicBezTo>
                  <a:cubicBezTo>
                    <a:pt x="154" y="0"/>
                    <a:pt x="154" y="0"/>
                    <a:pt x="155" y="1"/>
                  </a:cubicBezTo>
                  <a:cubicBezTo>
                    <a:pt x="211" y="31"/>
                    <a:pt x="211" y="31"/>
                    <a:pt x="211" y="31"/>
                  </a:cubicBezTo>
                  <a:cubicBezTo>
                    <a:pt x="212" y="32"/>
                    <a:pt x="212" y="32"/>
                    <a:pt x="212" y="33"/>
                  </a:cubicBezTo>
                  <a:cubicBezTo>
                    <a:pt x="212" y="34"/>
                    <a:pt x="212" y="34"/>
                    <a:pt x="211" y="35"/>
                  </a:cubicBezTo>
                  <a:cubicBezTo>
                    <a:pt x="159" y="49"/>
                    <a:pt x="130" y="90"/>
                    <a:pt x="111" y="117"/>
                  </a:cubicBezTo>
                  <a:cubicBezTo>
                    <a:pt x="91" y="145"/>
                    <a:pt x="85" y="150"/>
                    <a:pt x="72" y="152"/>
                  </a:cubicBezTo>
                  <a:cubicBezTo>
                    <a:pt x="71" y="152"/>
                    <a:pt x="69" y="152"/>
                    <a:pt x="67" y="152"/>
                  </a:cubicBezTo>
                  <a:close/>
                  <a:moveTo>
                    <a:pt x="13" y="122"/>
                  </a:moveTo>
                  <a:cubicBezTo>
                    <a:pt x="59" y="147"/>
                    <a:pt x="59" y="147"/>
                    <a:pt x="59" y="147"/>
                  </a:cubicBezTo>
                  <a:cubicBezTo>
                    <a:pt x="62" y="148"/>
                    <a:pt x="64" y="149"/>
                    <a:pt x="67" y="149"/>
                  </a:cubicBezTo>
                  <a:cubicBezTo>
                    <a:pt x="69" y="149"/>
                    <a:pt x="70" y="149"/>
                    <a:pt x="72" y="149"/>
                  </a:cubicBezTo>
                  <a:cubicBezTo>
                    <a:pt x="83" y="147"/>
                    <a:pt x="89" y="142"/>
                    <a:pt x="108" y="115"/>
                  </a:cubicBezTo>
                  <a:cubicBezTo>
                    <a:pt x="127" y="88"/>
                    <a:pt x="155" y="48"/>
                    <a:pt x="206" y="32"/>
                  </a:cubicBezTo>
                  <a:cubicBezTo>
                    <a:pt x="154" y="4"/>
                    <a:pt x="154" y="4"/>
                    <a:pt x="154" y="4"/>
                  </a:cubicBezTo>
                  <a:cubicBezTo>
                    <a:pt x="102" y="18"/>
                    <a:pt x="73" y="59"/>
                    <a:pt x="54" y="86"/>
                  </a:cubicBezTo>
                  <a:cubicBezTo>
                    <a:pt x="34" y="115"/>
                    <a:pt x="29" y="119"/>
                    <a:pt x="16" y="121"/>
                  </a:cubicBezTo>
                  <a:cubicBezTo>
                    <a:pt x="15" y="121"/>
                    <a:pt x="14" y="122"/>
                    <a:pt x="13" y="122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$1ïḋè">
              <a:extLst>
                <a:ext uri="{FF2B5EF4-FFF2-40B4-BE49-F238E27FC236}">
                  <a16:creationId xmlns:a16="http://schemas.microsoft.com/office/drawing/2014/main" id="{655374CF-9D99-4FD3-B1B0-F383C3DDDCEA}"/>
                </a:ext>
              </a:extLst>
            </p:cNvPr>
            <p:cNvSpPr/>
            <p:nvPr/>
          </p:nvSpPr>
          <p:spPr bwMode="auto">
            <a:xfrm>
              <a:off x="6518276" y="3313113"/>
              <a:ext cx="403225" cy="220663"/>
            </a:xfrm>
            <a:custGeom>
              <a:avLst/>
              <a:gdLst>
                <a:gd name="T0" fmla="*/ 56 w 57"/>
                <a:gd name="T1" fmla="*/ 30 h 31"/>
                <a:gd name="T2" fmla="*/ 0 w 57"/>
                <a:gd name="T3" fmla="*/ 0 h 31"/>
                <a:gd name="T4" fmla="*/ 1 w 57"/>
                <a:gd name="T5" fmla="*/ 0 h 31"/>
                <a:gd name="T6" fmla="*/ 57 w 57"/>
                <a:gd name="T7" fmla="*/ 31 h 31"/>
                <a:gd name="T8" fmla="*/ 56 w 57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1">
                  <a:moveTo>
                    <a:pt x="56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0"/>
                    <a:pt x="56" y="30"/>
                  </a:cubicBezTo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sḷiḋe">
              <a:extLst>
                <a:ext uri="{FF2B5EF4-FFF2-40B4-BE49-F238E27FC236}">
                  <a16:creationId xmlns:a16="http://schemas.microsoft.com/office/drawing/2014/main" id="{696738D9-7861-468F-8109-4CA1876A1699}"/>
                </a:ext>
              </a:extLst>
            </p:cNvPr>
            <p:cNvSpPr/>
            <p:nvPr/>
          </p:nvSpPr>
          <p:spPr bwMode="auto">
            <a:xfrm>
              <a:off x="6503988" y="3298825"/>
              <a:ext cx="431800" cy="249238"/>
            </a:xfrm>
            <a:custGeom>
              <a:avLst/>
              <a:gdLst>
                <a:gd name="T0" fmla="*/ 59 w 61"/>
                <a:gd name="T1" fmla="*/ 34 h 35"/>
                <a:gd name="T2" fmla="*/ 58 w 61"/>
                <a:gd name="T3" fmla="*/ 34 h 35"/>
                <a:gd name="T4" fmla="*/ 58 w 61"/>
                <a:gd name="T5" fmla="*/ 34 h 35"/>
                <a:gd name="T6" fmla="*/ 1 w 61"/>
                <a:gd name="T7" fmla="*/ 3 h 35"/>
                <a:gd name="T8" fmla="*/ 0 w 61"/>
                <a:gd name="T9" fmla="*/ 1 h 35"/>
                <a:gd name="T10" fmla="*/ 3 w 61"/>
                <a:gd name="T11" fmla="*/ 0 h 35"/>
                <a:gd name="T12" fmla="*/ 3 w 61"/>
                <a:gd name="T13" fmla="*/ 0 h 35"/>
                <a:gd name="T14" fmla="*/ 60 w 61"/>
                <a:gd name="T15" fmla="*/ 31 h 35"/>
                <a:gd name="T16" fmla="*/ 61 w 61"/>
                <a:gd name="T17" fmla="*/ 33 h 35"/>
                <a:gd name="T18" fmla="*/ 59 w 61"/>
                <a:gd name="T19" fmla="*/ 34 h 35"/>
                <a:gd name="T20" fmla="*/ 59 w 61"/>
                <a:gd name="T2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35">
                  <a:moveTo>
                    <a:pt x="59" y="34"/>
                  </a:moveTo>
                  <a:cubicBezTo>
                    <a:pt x="59" y="34"/>
                    <a:pt x="59" y="34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31"/>
                    <a:pt x="61" y="32"/>
                    <a:pt x="61" y="33"/>
                  </a:cubicBezTo>
                  <a:cubicBezTo>
                    <a:pt x="61" y="34"/>
                    <a:pt x="60" y="35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ṥlíḑe">
              <a:extLst>
                <a:ext uri="{FF2B5EF4-FFF2-40B4-BE49-F238E27FC236}">
                  <a16:creationId xmlns:a16="http://schemas.microsoft.com/office/drawing/2014/main" id="{93EC9C28-A035-4E30-A1A7-F1D54B685D01}"/>
                </a:ext>
              </a:extLst>
            </p:cNvPr>
            <p:cNvSpPr/>
            <p:nvPr/>
          </p:nvSpPr>
          <p:spPr bwMode="auto">
            <a:xfrm>
              <a:off x="5597526" y="3597275"/>
              <a:ext cx="927100" cy="696913"/>
            </a:xfrm>
            <a:custGeom>
              <a:avLst/>
              <a:gdLst>
                <a:gd name="T0" fmla="*/ 129 w 131"/>
                <a:gd name="T1" fmla="*/ 98 h 98"/>
                <a:gd name="T2" fmla="*/ 128 w 131"/>
                <a:gd name="T3" fmla="*/ 98 h 98"/>
                <a:gd name="T4" fmla="*/ 128 w 131"/>
                <a:gd name="T5" fmla="*/ 98 h 98"/>
                <a:gd name="T6" fmla="*/ 128 w 131"/>
                <a:gd name="T7" fmla="*/ 98 h 98"/>
                <a:gd name="T8" fmla="*/ 72 w 131"/>
                <a:gd name="T9" fmla="*/ 67 h 98"/>
                <a:gd name="T10" fmla="*/ 24 w 131"/>
                <a:gd name="T11" fmla="*/ 25 h 98"/>
                <a:gd name="T12" fmla="*/ 1 w 131"/>
                <a:gd name="T13" fmla="*/ 3 h 98"/>
                <a:gd name="T14" fmla="*/ 1 w 131"/>
                <a:gd name="T15" fmla="*/ 1 h 98"/>
                <a:gd name="T16" fmla="*/ 3 w 131"/>
                <a:gd name="T17" fmla="*/ 0 h 98"/>
                <a:gd name="T18" fmla="*/ 3 w 131"/>
                <a:gd name="T19" fmla="*/ 0 h 98"/>
                <a:gd name="T20" fmla="*/ 3 w 131"/>
                <a:gd name="T21" fmla="*/ 0 h 98"/>
                <a:gd name="T22" fmla="*/ 59 w 131"/>
                <a:gd name="T23" fmla="*/ 31 h 98"/>
                <a:gd name="T24" fmla="*/ 83 w 131"/>
                <a:gd name="T25" fmla="*/ 53 h 98"/>
                <a:gd name="T26" fmla="*/ 130 w 131"/>
                <a:gd name="T27" fmla="*/ 95 h 98"/>
                <a:gd name="T28" fmla="*/ 131 w 131"/>
                <a:gd name="T29" fmla="*/ 96 h 98"/>
                <a:gd name="T30" fmla="*/ 129 w 131"/>
                <a:gd name="T31" fmla="*/ 98 h 98"/>
                <a:gd name="T32" fmla="*/ 129 w 131"/>
                <a:gd name="T33" fmla="*/ 98 h 98"/>
                <a:gd name="T34" fmla="*/ 16 w 131"/>
                <a:gd name="T35" fmla="*/ 11 h 98"/>
                <a:gd name="T36" fmla="*/ 26 w 131"/>
                <a:gd name="T37" fmla="*/ 23 h 98"/>
                <a:gd name="T38" fmla="*/ 74 w 131"/>
                <a:gd name="T39" fmla="*/ 64 h 98"/>
                <a:gd name="T40" fmla="*/ 104 w 131"/>
                <a:gd name="T41" fmla="*/ 81 h 98"/>
                <a:gd name="T42" fmla="*/ 80 w 131"/>
                <a:gd name="T43" fmla="*/ 56 h 98"/>
                <a:gd name="T44" fmla="*/ 58 w 131"/>
                <a:gd name="T45" fmla="*/ 34 h 98"/>
                <a:gd name="T46" fmla="*/ 16 w 131"/>
                <a:gd name="T47" fmla="*/ 1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98">
                  <a:moveTo>
                    <a:pt x="129" y="98"/>
                  </a:moveTo>
                  <a:cubicBezTo>
                    <a:pt x="129" y="98"/>
                    <a:pt x="129" y="98"/>
                    <a:pt x="128" y="98"/>
                  </a:cubicBezTo>
                  <a:cubicBezTo>
                    <a:pt x="128" y="98"/>
                    <a:pt x="128" y="98"/>
                    <a:pt x="128" y="98"/>
                  </a:cubicBezTo>
                  <a:cubicBezTo>
                    <a:pt x="128" y="98"/>
                    <a:pt x="128" y="98"/>
                    <a:pt x="128" y="98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51" y="55"/>
                    <a:pt x="36" y="39"/>
                    <a:pt x="24" y="25"/>
                  </a:cubicBezTo>
                  <a:cubicBezTo>
                    <a:pt x="14" y="13"/>
                    <a:pt x="7" y="6"/>
                    <a:pt x="1" y="3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65" y="34"/>
                    <a:pt x="72" y="41"/>
                    <a:pt x="83" y="53"/>
                  </a:cubicBezTo>
                  <a:cubicBezTo>
                    <a:pt x="94" y="67"/>
                    <a:pt x="109" y="83"/>
                    <a:pt x="130" y="95"/>
                  </a:cubicBezTo>
                  <a:cubicBezTo>
                    <a:pt x="130" y="95"/>
                    <a:pt x="131" y="95"/>
                    <a:pt x="131" y="96"/>
                  </a:cubicBezTo>
                  <a:cubicBezTo>
                    <a:pt x="131" y="97"/>
                    <a:pt x="130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lose/>
                  <a:moveTo>
                    <a:pt x="16" y="11"/>
                  </a:moveTo>
                  <a:cubicBezTo>
                    <a:pt x="19" y="15"/>
                    <a:pt x="22" y="18"/>
                    <a:pt x="26" y="23"/>
                  </a:cubicBezTo>
                  <a:cubicBezTo>
                    <a:pt x="38" y="36"/>
                    <a:pt x="53" y="53"/>
                    <a:pt x="74" y="64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95" y="72"/>
                    <a:pt x="87" y="64"/>
                    <a:pt x="80" y="56"/>
                  </a:cubicBezTo>
                  <a:cubicBezTo>
                    <a:pt x="70" y="44"/>
                    <a:pt x="63" y="37"/>
                    <a:pt x="58" y="34"/>
                  </a:cubicBezTo>
                  <a:lnTo>
                    <a:pt x="16" y="11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Sļîḍe">
              <a:extLst>
                <a:ext uri="{FF2B5EF4-FFF2-40B4-BE49-F238E27FC236}">
                  <a16:creationId xmlns:a16="http://schemas.microsoft.com/office/drawing/2014/main" id="{711B4C10-51A6-4955-A191-A8DD391F0743}"/>
                </a:ext>
              </a:extLst>
            </p:cNvPr>
            <p:cNvSpPr/>
            <p:nvPr/>
          </p:nvSpPr>
          <p:spPr bwMode="auto">
            <a:xfrm>
              <a:off x="5597526" y="3597275"/>
              <a:ext cx="927100" cy="696913"/>
            </a:xfrm>
            <a:custGeom>
              <a:avLst/>
              <a:gdLst>
                <a:gd name="T0" fmla="*/ 129 w 131"/>
                <a:gd name="T1" fmla="*/ 98 h 98"/>
                <a:gd name="T2" fmla="*/ 128 w 131"/>
                <a:gd name="T3" fmla="*/ 98 h 98"/>
                <a:gd name="T4" fmla="*/ 72 w 131"/>
                <a:gd name="T5" fmla="*/ 67 h 98"/>
                <a:gd name="T6" fmla="*/ 24 w 131"/>
                <a:gd name="T7" fmla="*/ 25 h 98"/>
                <a:gd name="T8" fmla="*/ 1 w 131"/>
                <a:gd name="T9" fmla="*/ 3 h 98"/>
                <a:gd name="T10" fmla="*/ 1 w 131"/>
                <a:gd name="T11" fmla="*/ 1 h 98"/>
                <a:gd name="T12" fmla="*/ 3 w 131"/>
                <a:gd name="T13" fmla="*/ 0 h 98"/>
                <a:gd name="T14" fmla="*/ 3 w 131"/>
                <a:gd name="T15" fmla="*/ 0 h 98"/>
                <a:gd name="T16" fmla="*/ 3 w 131"/>
                <a:gd name="T17" fmla="*/ 0 h 98"/>
                <a:gd name="T18" fmla="*/ 59 w 131"/>
                <a:gd name="T19" fmla="*/ 31 h 98"/>
                <a:gd name="T20" fmla="*/ 83 w 131"/>
                <a:gd name="T21" fmla="*/ 53 h 98"/>
                <a:gd name="T22" fmla="*/ 130 w 131"/>
                <a:gd name="T23" fmla="*/ 95 h 98"/>
                <a:gd name="T24" fmla="*/ 131 w 131"/>
                <a:gd name="T25" fmla="*/ 96 h 98"/>
                <a:gd name="T26" fmla="*/ 129 w 131"/>
                <a:gd name="T27" fmla="*/ 98 h 98"/>
                <a:gd name="T28" fmla="*/ 129 w 131"/>
                <a:gd name="T29" fmla="*/ 98 h 98"/>
                <a:gd name="T30" fmla="*/ 16 w 131"/>
                <a:gd name="T31" fmla="*/ 11 h 98"/>
                <a:gd name="T32" fmla="*/ 26 w 131"/>
                <a:gd name="T33" fmla="*/ 23 h 98"/>
                <a:gd name="T34" fmla="*/ 74 w 131"/>
                <a:gd name="T35" fmla="*/ 64 h 98"/>
                <a:gd name="T36" fmla="*/ 104 w 131"/>
                <a:gd name="T37" fmla="*/ 81 h 98"/>
                <a:gd name="T38" fmla="*/ 80 w 131"/>
                <a:gd name="T39" fmla="*/ 56 h 98"/>
                <a:gd name="T40" fmla="*/ 58 w 131"/>
                <a:gd name="T41" fmla="*/ 34 h 98"/>
                <a:gd name="T42" fmla="*/ 16 w 131"/>
                <a:gd name="T43" fmla="*/ 1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1" h="98">
                  <a:moveTo>
                    <a:pt x="129" y="98"/>
                  </a:moveTo>
                  <a:cubicBezTo>
                    <a:pt x="129" y="98"/>
                    <a:pt x="129" y="98"/>
                    <a:pt x="128" y="98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51" y="55"/>
                    <a:pt x="36" y="39"/>
                    <a:pt x="24" y="25"/>
                  </a:cubicBezTo>
                  <a:cubicBezTo>
                    <a:pt x="14" y="13"/>
                    <a:pt x="7" y="6"/>
                    <a:pt x="1" y="3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65" y="34"/>
                    <a:pt x="72" y="41"/>
                    <a:pt x="83" y="53"/>
                  </a:cubicBezTo>
                  <a:cubicBezTo>
                    <a:pt x="94" y="67"/>
                    <a:pt x="109" y="83"/>
                    <a:pt x="130" y="95"/>
                  </a:cubicBezTo>
                  <a:cubicBezTo>
                    <a:pt x="130" y="95"/>
                    <a:pt x="131" y="95"/>
                    <a:pt x="131" y="96"/>
                  </a:cubicBezTo>
                  <a:cubicBezTo>
                    <a:pt x="131" y="97"/>
                    <a:pt x="130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lose/>
                  <a:moveTo>
                    <a:pt x="16" y="11"/>
                  </a:moveTo>
                  <a:cubicBezTo>
                    <a:pt x="19" y="15"/>
                    <a:pt x="22" y="18"/>
                    <a:pt x="26" y="23"/>
                  </a:cubicBezTo>
                  <a:cubicBezTo>
                    <a:pt x="38" y="36"/>
                    <a:pt x="53" y="53"/>
                    <a:pt x="74" y="64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95" y="72"/>
                    <a:pt x="87" y="64"/>
                    <a:pt x="80" y="56"/>
                  </a:cubicBezTo>
                  <a:cubicBezTo>
                    <a:pt x="70" y="44"/>
                    <a:pt x="63" y="37"/>
                    <a:pt x="58" y="34"/>
                  </a:cubicBezTo>
                  <a:lnTo>
                    <a:pt x="16" y="11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îṩļïḋè">
              <a:extLst>
                <a:ext uri="{FF2B5EF4-FFF2-40B4-BE49-F238E27FC236}">
                  <a16:creationId xmlns:a16="http://schemas.microsoft.com/office/drawing/2014/main" id="{E90D2996-52EB-4BD2-AE14-315AC5385F94}"/>
                </a:ext>
              </a:extLst>
            </p:cNvPr>
            <p:cNvSpPr/>
            <p:nvPr/>
          </p:nvSpPr>
          <p:spPr bwMode="auto">
            <a:xfrm>
              <a:off x="4300538" y="2752725"/>
              <a:ext cx="2132013" cy="1114425"/>
            </a:xfrm>
            <a:custGeom>
              <a:avLst/>
              <a:gdLst>
                <a:gd name="T0" fmla="*/ 67 w 301"/>
                <a:gd name="T1" fmla="*/ 157 h 157"/>
                <a:gd name="T2" fmla="*/ 57 w 301"/>
                <a:gd name="T3" fmla="*/ 155 h 157"/>
                <a:gd name="T4" fmla="*/ 1 w 301"/>
                <a:gd name="T5" fmla="*/ 124 h 157"/>
                <a:gd name="T6" fmla="*/ 0 w 301"/>
                <a:gd name="T7" fmla="*/ 121 h 157"/>
                <a:gd name="T8" fmla="*/ 3 w 301"/>
                <a:gd name="T9" fmla="*/ 121 h 157"/>
                <a:gd name="T10" fmla="*/ 11 w 301"/>
                <a:gd name="T11" fmla="*/ 123 h 157"/>
                <a:gd name="T12" fmla="*/ 15 w 301"/>
                <a:gd name="T13" fmla="*/ 123 h 157"/>
                <a:gd name="T14" fmla="*/ 51 w 301"/>
                <a:gd name="T15" fmla="*/ 89 h 157"/>
                <a:gd name="T16" fmla="*/ 171 w 301"/>
                <a:gd name="T17" fmla="*/ 2 h 157"/>
                <a:gd name="T18" fmla="*/ 190 w 301"/>
                <a:gd name="T19" fmla="*/ 0 h 157"/>
                <a:gd name="T20" fmla="*/ 243 w 301"/>
                <a:gd name="T21" fmla="*/ 13 h 157"/>
                <a:gd name="T22" fmla="*/ 300 w 301"/>
                <a:gd name="T23" fmla="*/ 44 h 157"/>
                <a:gd name="T24" fmla="*/ 300 w 301"/>
                <a:gd name="T25" fmla="*/ 46 h 157"/>
                <a:gd name="T26" fmla="*/ 298 w 301"/>
                <a:gd name="T27" fmla="*/ 47 h 157"/>
                <a:gd name="T28" fmla="*/ 298 w 301"/>
                <a:gd name="T29" fmla="*/ 47 h 157"/>
                <a:gd name="T30" fmla="*/ 247 w 301"/>
                <a:gd name="T31" fmla="*/ 34 h 157"/>
                <a:gd name="T32" fmla="*/ 228 w 301"/>
                <a:gd name="T33" fmla="*/ 36 h 157"/>
                <a:gd name="T34" fmla="*/ 110 w 301"/>
                <a:gd name="T35" fmla="*/ 122 h 157"/>
                <a:gd name="T36" fmla="*/ 72 w 301"/>
                <a:gd name="T37" fmla="*/ 157 h 157"/>
                <a:gd name="T38" fmla="*/ 67 w 301"/>
                <a:gd name="T39" fmla="*/ 157 h 157"/>
                <a:gd name="T40" fmla="*/ 13 w 301"/>
                <a:gd name="T41" fmla="*/ 126 h 157"/>
                <a:gd name="T42" fmla="*/ 59 w 301"/>
                <a:gd name="T43" fmla="*/ 152 h 157"/>
                <a:gd name="T44" fmla="*/ 67 w 301"/>
                <a:gd name="T45" fmla="*/ 154 h 157"/>
                <a:gd name="T46" fmla="*/ 72 w 301"/>
                <a:gd name="T47" fmla="*/ 153 h 157"/>
                <a:gd name="T48" fmla="*/ 108 w 301"/>
                <a:gd name="T49" fmla="*/ 120 h 157"/>
                <a:gd name="T50" fmla="*/ 228 w 301"/>
                <a:gd name="T51" fmla="*/ 32 h 157"/>
                <a:gd name="T52" fmla="*/ 274 w 301"/>
                <a:gd name="T53" fmla="*/ 34 h 157"/>
                <a:gd name="T54" fmla="*/ 241 w 301"/>
                <a:gd name="T55" fmla="*/ 16 h 157"/>
                <a:gd name="T56" fmla="*/ 190 w 301"/>
                <a:gd name="T57" fmla="*/ 4 h 157"/>
                <a:gd name="T58" fmla="*/ 172 w 301"/>
                <a:gd name="T59" fmla="*/ 5 h 157"/>
                <a:gd name="T60" fmla="*/ 54 w 301"/>
                <a:gd name="T61" fmla="*/ 91 h 157"/>
                <a:gd name="T62" fmla="*/ 16 w 301"/>
                <a:gd name="T63" fmla="*/ 126 h 157"/>
                <a:gd name="T64" fmla="*/ 13 w 301"/>
                <a:gd name="T65" fmla="*/ 12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1" h="157">
                  <a:moveTo>
                    <a:pt x="67" y="157"/>
                  </a:moveTo>
                  <a:cubicBezTo>
                    <a:pt x="64" y="157"/>
                    <a:pt x="61" y="156"/>
                    <a:pt x="57" y="155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0" y="123"/>
                    <a:pt x="0" y="122"/>
                    <a:pt x="0" y="121"/>
                  </a:cubicBezTo>
                  <a:cubicBezTo>
                    <a:pt x="1" y="121"/>
                    <a:pt x="2" y="120"/>
                    <a:pt x="3" y="121"/>
                  </a:cubicBezTo>
                  <a:cubicBezTo>
                    <a:pt x="5" y="122"/>
                    <a:pt x="8" y="123"/>
                    <a:pt x="11" y="123"/>
                  </a:cubicBezTo>
                  <a:cubicBezTo>
                    <a:pt x="12" y="123"/>
                    <a:pt x="14" y="123"/>
                    <a:pt x="15" y="123"/>
                  </a:cubicBezTo>
                  <a:cubicBezTo>
                    <a:pt x="27" y="121"/>
                    <a:pt x="32" y="116"/>
                    <a:pt x="51" y="89"/>
                  </a:cubicBezTo>
                  <a:cubicBezTo>
                    <a:pt x="73" y="58"/>
                    <a:pt x="107" y="11"/>
                    <a:pt x="171" y="2"/>
                  </a:cubicBezTo>
                  <a:cubicBezTo>
                    <a:pt x="178" y="1"/>
                    <a:pt x="184" y="0"/>
                    <a:pt x="190" y="0"/>
                  </a:cubicBezTo>
                  <a:cubicBezTo>
                    <a:pt x="209" y="0"/>
                    <a:pt x="227" y="5"/>
                    <a:pt x="243" y="13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00" y="45"/>
                    <a:pt x="301" y="46"/>
                    <a:pt x="300" y="46"/>
                  </a:cubicBezTo>
                  <a:cubicBezTo>
                    <a:pt x="300" y="47"/>
                    <a:pt x="299" y="48"/>
                    <a:pt x="298" y="47"/>
                  </a:cubicBezTo>
                  <a:cubicBezTo>
                    <a:pt x="298" y="47"/>
                    <a:pt x="298" y="47"/>
                    <a:pt x="298" y="47"/>
                  </a:cubicBezTo>
                  <a:cubicBezTo>
                    <a:pt x="282" y="39"/>
                    <a:pt x="265" y="34"/>
                    <a:pt x="247" y="34"/>
                  </a:cubicBezTo>
                  <a:cubicBezTo>
                    <a:pt x="241" y="34"/>
                    <a:pt x="234" y="35"/>
                    <a:pt x="228" y="36"/>
                  </a:cubicBezTo>
                  <a:cubicBezTo>
                    <a:pt x="165" y="45"/>
                    <a:pt x="132" y="91"/>
                    <a:pt x="110" y="122"/>
                  </a:cubicBezTo>
                  <a:cubicBezTo>
                    <a:pt x="90" y="150"/>
                    <a:pt x="85" y="155"/>
                    <a:pt x="72" y="157"/>
                  </a:cubicBezTo>
                  <a:cubicBezTo>
                    <a:pt x="70" y="157"/>
                    <a:pt x="69" y="157"/>
                    <a:pt x="67" y="157"/>
                  </a:cubicBezTo>
                  <a:close/>
                  <a:moveTo>
                    <a:pt x="13" y="126"/>
                  </a:moveTo>
                  <a:cubicBezTo>
                    <a:pt x="59" y="152"/>
                    <a:pt x="59" y="152"/>
                    <a:pt x="59" y="152"/>
                  </a:cubicBezTo>
                  <a:cubicBezTo>
                    <a:pt x="62" y="153"/>
                    <a:pt x="64" y="154"/>
                    <a:pt x="67" y="154"/>
                  </a:cubicBezTo>
                  <a:cubicBezTo>
                    <a:pt x="69" y="154"/>
                    <a:pt x="70" y="154"/>
                    <a:pt x="72" y="153"/>
                  </a:cubicBezTo>
                  <a:cubicBezTo>
                    <a:pt x="83" y="152"/>
                    <a:pt x="88" y="147"/>
                    <a:pt x="108" y="120"/>
                  </a:cubicBezTo>
                  <a:cubicBezTo>
                    <a:pt x="130" y="88"/>
                    <a:pt x="163" y="41"/>
                    <a:pt x="228" y="32"/>
                  </a:cubicBezTo>
                  <a:cubicBezTo>
                    <a:pt x="244" y="30"/>
                    <a:pt x="260" y="31"/>
                    <a:pt x="274" y="34"/>
                  </a:cubicBezTo>
                  <a:cubicBezTo>
                    <a:pt x="241" y="16"/>
                    <a:pt x="241" y="16"/>
                    <a:pt x="241" y="16"/>
                  </a:cubicBezTo>
                  <a:cubicBezTo>
                    <a:pt x="226" y="8"/>
                    <a:pt x="209" y="4"/>
                    <a:pt x="190" y="4"/>
                  </a:cubicBezTo>
                  <a:cubicBezTo>
                    <a:pt x="184" y="4"/>
                    <a:pt x="178" y="4"/>
                    <a:pt x="172" y="5"/>
                  </a:cubicBezTo>
                  <a:cubicBezTo>
                    <a:pt x="109" y="14"/>
                    <a:pt x="76" y="60"/>
                    <a:pt x="54" y="91"/>
                  </a:cubicBezTo>
                  <a:cubicBezTo>
                    <a:pt x="34" y="119"/>
                    <a:pt x="29" y="124"/>
                    <a:pt x="16" y="126"/>
                  </a:cubicBezTo>
                  <a:cubicBezTo>
                    <a:pt x="15" y="126"/>
                    <a:pt x="14" y="126"/>
                    <a:pt x="13" y="126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šḷídê">
              <a:extLst>
                <a:ext uri="{FF2B5EF4-FFF2-40B4-BE49-F238E27FC236}">
                  <a16:creationId xmlns:a16="http://schemas.microsoft.com/office/drawing/2014/main" id="{7136B43B-ABDA-4840-AE7C-939FD0DA86FA}"/>
                </a:ext>
              </a:extLst>
            </p:cNvPr>
            <p:cNvSpPr/>
            <p:nvPr/>
          </p:nvSpPr>
          <p:spPr bwMode="auto">
            <a:xfrm>
              <a:off x="4314826" y="3619500"/>
              <a:ext cx="403225" cy="219075"/>
            </a:xfrm>
            <a:custGeom>
              <a:avLst/>
              <a:gdLst>
                <a:gd name="T0" fmla="*/ 56 w 57"/>
                <a:gd name="T1" fmla="*/ 31 h 31"/>
                <a:gd name="T2" fmla="*/ 0 w 57"/>
                <a:gd name="T3" fmla="*/ 0 h 31"/>
                <a:gd name="T4" fmla="*/ 1 w 57"/>
                <a:gd name="T5" fmla="*/ 1 h 31"/>
                <a:gd name="T6" fmla="*/ 57 w 57"/>
                <a:gd name="T7" fmla="*/ 31 h 31"/>
                <a:gd name="T8" fmla="*/ 56 w 57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1">
                  <a:moveTo>
                    <a:pt x="56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6" y="31"/>
                    <a:pt x="56" y="31"/>
                  </a:cubicBezTo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şḷídé">
              <a:extLst>
                <a:ext uri="{FF2B5EF4-FFF2-40B4-BE49-F238E27FC236}">
                  <a16:creationId xmlns:a16="http://schemas.microsoft.com/office/drawing/2014/main" id="{17882F38-103A-40BA-BE84-DD3798EB6CF8}"/>
                </a:ext>
              </a:extLst>
            </p:cNvPr>
            <p:cNvSpPr/>
            <p:nvPr/>
          </p:nvSpPr>
          <p:spPr bwMode="auto">
            <a:xfrm>
              <a:off x="4300538" y="3605213"/>
              <a:ext cx="431800" cy="247650"/>
            </a:xfrm>
            <a:custGeom>
              <a:avLst/>
              <a:gdLst>
                <a:gd name="T0" fmla="*/ 59 w 61"/>
                <a:gd name="T1" fmla="*/ 35 h 35"/>
                <a:gd name="T2" fmla="*/ 58 w 61"/>
                <a:gd name="T3" fmla="*/ 35 h 35"/>
                <a:gd name="T4" fmla="*/ 57 w 61"/>
                <a:gd name="T5" fmla="*/ 35 h 35"/>
                <a:gd name="T6" fmla="*/ 1 w 61"/>
                <a:gd name="T7" fmla="*/ 4 h 35"/>
                <a:gd name="T8" fmla="*/ 0 w 61"/>
                <a:gd name="T9" fmla="*/ 1 h 35"/>
                <a:gd name="T10" fmla="*/ 3 w 61"/>
                <a:gd name="T11" fmla="*/ 1 h 35"/>
                <a:gd name="T12" fmla="*/ 3 w 61"/>
                <a:gd name="T13" fmla="*/ 1 h 35"/>
                <a:gd name="T14" fmla="*/ 60 w 61"/>
                <a:gd name="T15" fmla="*/ 32 h 35"/>
                <a:gd name="T16" fmla="*/ 61 w 61"/>
                <a:gd name="T17" fmla="*/ 33 h 35"/>
                <a:gd name="T18" fmla="*/ 59 w 61"/>
                <a:gd name="T19" fmla="*/ 35 h 35"/>
                <a:gd name="T20" fmla="*/ 59 w 61"/>
                <a:gd name="T2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35">
                  <a:moveTo>
                    <a:pt x="59" y="35"/>
                  </a:moveTo>
                  <a:cubicBezTo>
                    <a:pt x="59" y="35"/>
                    <a:pt x="58" y="35"/>
                    <a:pt x="58" y="35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61" y="33"/>
                    <a:pt x="61" y="33"/>
                  </a:cubicBezTo>
                  <a:cubicBezTo>
                    <a:pt x="61" y="34"/>
                    <a:pt x="60" y="35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şḻîďe">
              <a:extLst>
                <a:ext uri="{FF2B5EF4-FFF2-40B4-BE49-F238E27FC236}">
                  <a16:creationId xmlns:a16="http://schemas.microsoft.com/office/drawing/2014/main" id="{F6B713BA-F2FB-4F35-921F-8CCC38A2201D}"/>
                </a:ext>
              </a:extLst>
            </p:cNvPr>
            <p:cNvSpPr/>
            <p:nvPr/>
          </p:nvSpPr>
          <p:spPr bwMode="auto">
            <a:xfrm>
              <a:off x="4321176" y="3625850"/>
              <a:ext cx="425450" cy="227013"/>
            </a:xfrm>
            <a:custGeom>
              <a:avLst/>
              <a:gdLst>
                <a:gd name="T0" fmla="*/ 56 w 60"/>
                <a:gd name="T1" fmla="*/ 30 h 32"/>
                <a:gd name="T2" fmla="*/ 0 w 60"/>
                <a:gd name="T3" fmla="*/ 0 h 32"/>
                <a:gd name="T4" fmla="*/ 3 w 60"/>
                <a:gd name="T5" fmla="*/ 1 h 32"/>
                <a:gd name="T6" fmla="*/ 60 w 60"/>
                <a:gd name="T7" fmla="*/ 32 h 32"/>
                <a:gd name="T8" fmla="*/ 56 w 60"/>
                <a:gd name="T9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32">
                  <a:moveTo>
                    <a:pt x="56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8" y="31"/>
                    <a:pt x="57" y="31"/>
                    <a:pt x="56" y="30"/>
                  </a:cubicBezTo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$1iḓe">
              <a:extLst>
                <a:ext uri="{FF2B5EF4-FFF2-40B4-BE49-F238E27FC236}">
                  <a16:creationId xmlns:a16="http://schemas.microsoft.com/office/drawing/2014/main" id="{E2B66817-7481-4678-8251-139D42C1AC56}"/>
                </a:ext>
              </a:extLst>
            </p:cNvPr>
            <p:cNvSpPr/>
            <p:nvPr/>
          </p:nvSpPr>
          <p:spPr bwMode="auto">
            <a:xfrm>
              <a:off x="4306888" y="3611563"/>
              <a:ext cx="446088" cy="249238"/>
            </a:xfrm>
            <a:custGeom>
              <a:avLst/>
              <a:gdLst>
                <a:gd name="T0" fmla="*/ 62 w 63"/>
                <a:gd name="T1" fmla="*/ 35 h 35"/>
                <a:gd name="T2" fmla="*/ 61 w 63"/>
                <a:gd name="T3" fmla="*/ 35 h 35"/>
                <a:gd name="T4" fmla="*/ 57 w 63"/>
                <a:gd name="T5" fmla="*/ 34 h 35"/>
                <a:gd name="T6" fmla="*/ 1 w 63"/>
                <a:gd name="T7" fmla="*/ 3 h 35"/>
                <a:gd name="T8" fmla="*/ 0 w 63"/>
                <a:gd name="T9" fmla="*/ 1 h 35"/>
                <a:gd name="T10" fmla="*/ 2 w 63"/>
                <a:gd name="T11" fmla="*/ 0 h 35"/>
                <a:gd name="T12" fmla="*/ 6 w 63"/>
                <a:gd name="T13" fmla="*/ 1 h 35"/>
                <a:gd name="T14" fmla="*/ 6 w 63"/>
                <a:gd name="T15" fmla="*/ 2 h 35"/>
                <a:gd name="T16" fmla="*/ 62 w 63"/>
                <a:gd name="T17" fmla="*/ 32 h 35"/>
                <a:gd name="T18" fmla="*/ 63 w 63"/>
                <a:gd name="T19" fmla="*/ 34 h 35"/>
                <a:gd name="T20" fmla="*/ 62 w 63"/>
                <a:gd name="T21" fmla="*/ 35 h 35"/>
                <a:gd name="T22" fmla="*/ 62 w 63"/>
                <a:gd name="T2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35">
                  <a:moveTo>
                    <a:pt x="62" y="35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60" y="35"/>
                    <a:pt x="59" y="35"/>
                    <a:pt x="57" y="3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1"/>
                    <a:pt x="4" y="1"/>
                    <a:pt x="6" y="1"/>
                  </a:cubicBezTo>
                  <a:cubicBezTo>
                    <a:pt x="6" y="1"/>
                    <a:pt x="6" y="1"/>
                    <a:pt x="6" y="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3" y="32"/>
                    <a:pt x="63" y="33"/>
                    <a:pt x="63" y="34"/>
                  </a:cubicBezTo>
                  <a:cubicBezTo>
                    <a:pt x="63" y="35"/>
                    <a:pt x="63" y="35"/>
                    <a:pt x="62" y="35"/>
                  </a:cubicBezTo>
                  <a:cubicBezTo>
                    <a:pt x="62" y="35"/>
                    <a:pt x="62" y="35"/>
                    <a:pt x="62" y="35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sḷïḋê">
              <a:extLst>
                <a:ext uri="{FF2B5EF4-FFF2-40B4-BE49-F238E27FC236}">
                  <a16:creationId xmlns:a16="http://schemas.microsoft.com/office/drawing/2014/main" id="{5AFCE379-349A-46B2-AF7D-4C76B7B7A19E}"/>
                </a:ext>
              </a:extLst>
            </p:cNvPr>
            <p:cNvSpPr/>
            <p:nvPr/>
          </p:nvSpPr>
          <p:spPr bwMode="auto">
            <a:xfrm>
              <a:off x="6510338" y="2474913"/>
              <a:ext cx="1495425" cy="1079500"/>
            </a:xfrm>
            <a:custGeom>
              <a:avLst/>
              <a:gdLst>
                <a:gd name="T0" fmla="*/ 66 w 211"/>
                <a:gd name="T1" fmla="*/ 152 h 152"/>
                <a:gd name="T2" fmla="*/ 61 w 211"/>
                <a:gd name="T3" fmla="*/ 152 h 152"/>
                <a:gd name="T4" fmla="*/ 57 w 211"/>
                <a:gd name="T5" fmla="*/ 150 h 152"/>
                <a:gd name="T6" fmla="*/ 1 w 211"/>
                <a:gd name="T7" fmla="*/ 120 h 152"/>
                <a:gd name="T8" fmla="*/ 0 w 211"/>
                <a:gd name="T9" fmla="*/ 117 h 152"/>
                <a:gd name="T10" fmla="*/ 2 w 211"/>
                <a:gd name="T11" fmla="*/ 116 h 152"/>
                <a:gd name="T12" fmla="*/ 6 w 211"/>
                <a:gd name="T13" fmla="*/ 118 h 152"/>
                <a:gd name="T14" fmla="*/ 15 w 211"/>
                <a:gd name="T15" fmla="*/ 118 h 152"/>
                <a:gd name="T16" fmla="*/ 23 w 211"/>
                <a:gd name="T17" fmla="*/ 116 h 152"/>
                <a:gd name="T18" fmla="*/ 26 w 211"/>
                <a:gd name="T19" fmla="*/ 114 h 152"/>
                <a:gd name="T20" fmla="*/ 29 w 211"/>
                <a:gd name="T21" fmla="*/ 111 h 152"/>
                <a:gd name="T22" fmla="*/ 33 w 211"/>
                <a:gd name="T23" fmla="*/ 107 h 152"/>
                <a:gd name="T24" fmla="*/ 50 w 211"/>
                <a:gd name="T25" fmla="*/ 84 h 152"/>
                <a:gd name="T26" fmla="*/ 76 w 211"/>
                <a:gd name="T27" fmla="*/ 50 h 152"/>
                <a:gd name="T28" fmla="*/ 93 w 211"/>
                <a:gd name="T29" fmla="*/ 34 h 152"/>
                <a:gd name="T30" fmla="*/ 109 w 211"/>
                <a:gd name="T31" fmla="*/ 21 h 152"/>
                <a:gd name="T32" fmla="*/ 130 w 211"/>
                <a:gd name="T33" fmla="*/ 9 h 152"/>
                <a:gd name="T34" fmla="*/ 153 w 211"/>
                <a:gd name="T35" fmla="*/ 1 h 152"/>
                <a:gd name="T36" fmla="*/ 154 w 211"/>
                <a:gd name="T37" fmla="*/ 1 h 152"/>
                <a:gd name="T38" fmla="*/ 210 w 211"/>
                <a:gd name="T39" fmla="*/ 31 h 152"/>
                <a:gd name="T40" fmla="*/ 211 w 211"/>
                <a:gd name="T41" fmla="*/ 33 h 152"/>
                <a:gd name="T42" fmla="*/ 210 w 211"/>
                <a:gd name="T43" fmla="*/ 35 h 152"/>
                <a:gd name="T44" fmla="*/ 188 w 211"/>
                <a:gd name="T45" fmla="*/ 43 h 152"/>
                <a:gd name="T46" fmla="*/ 168 w 211"/>
                <a:gd name="T47" fmla="*/ 54 h 152"/>
                <a:gd name="T48" fmla="*/ 151 w 211"/>
                <a:gd name="T49" fmla="*/ 67 h 152"/>
                <a:gd name="T50" fmla="*/ 135 w 211"/>
                <a:gd name="T51" fmla="*/ 83 h 152"/>
                <a:gd name="T52" fmla="*/ 110 w 211"/>
                <a:gd name="T53" fmla="*/ 117 h 152"/>
                <a:gd name="T54" fmla="*/ 92 w 211"/>
                <a:gd name="T55" fmla="*/ 140 h 152"/>
                <a:gd name="T56" fmla="*/ 88 w 211"/>
                <a:gd name="T57" fmla="*/ 145 h 152"/>
                <a:gd name="T58" fmla="*/ 84 w 211"/>
                <a:gd name="T59" fmla="*/ 147 h 152"/>
                <a:gd name="T60" fmla="*/ 80 w 211"/>
                <a:gd name="T61" fmla="*/ 149 h 152"/>
                <a:gd name="T62" fmla="*/ 71 w 211"/>
                <a:gd name="T63" fmla="*/ 152 h 152"/>
                <a:gd name="T64" fmla="*/ 66 w 211"/>
                <a:gd name="T65" fmla="*/ 152 h 152"/>
                <a:gd name="T66" fmla="*/ 12 w 211"/>
                <a:gd name="T67" fmla="*/ 122 h 152"/>
                <a:gd name="T68" fmla="*/ 59 w 211"/>
                <a:gd name="T69" fmla="*/ 147 h 152"/>
                <a:gd name="T70" fmla="*/ 62 w 211"/>
                <a:gd name="T71" fmla="*/ 148 h 152"/>
                <a:gd name="T72" fmla="*/ 71 w 211"/>
                <a:gd name="T73" fmla="*/ 149 h 152"/>
                <a:gd name="T74" fmla="*/ 79 w 211"/>
                <a:gd name="T75" fmla="*/ 146 h 152"/>
                <a:gd name="T76" fmla="*/ 82 w 211"/>
                <a:gd name="T77" fmla="*/ 144 h 152"/>
                <a:gd name="T78" fmla="*/ 85 w 211"/>
                <a:gd name="T79" fmla="*/ 142 h 152"/>
                <a:gd name="T80" fmla="*/ 90 w 211"/>
                <a:gd name="T81" fmla="*/ 137 h 152"/>
                <a:gd name="T82" fmla="*/ 107 w 211"/>
                <a:gd name="T83" fmla="*/ 115 h 152"/>
                <a:gd name="T84" fmla="*/ 133 w 211"/>
                <a:gd name="T85" fmla="*/ 81 h 152"/>
                <a:gd name="T86" fmla="*/ 149 w 211"/>
                <a:gd name="T87" fmla="*/ 65 h 152"/>
                <a:gd name="T88" fmla="*/ 166 w 211"/>
                <a:gd name="T89" fmla="*/ 51 h 152"/>
                <a:gd name="T90" fmla="*/ 186 w 211"/>
                <a:gd name="T91" fmla="*/ 40 h 152"/>
                <a:gd name="T92" fmla="*/ 205 w 211"/>
                <a:gd name="T93" fmla="*/ 32 h 152"/>
                <a:gd name="T94" fmla="*/ 153 w 211"/>
                <a:gd name="T95" fmla="*/ 4 h 152"/>
                <a:gd name="T96" fmla="*/ 131 w 211"/>
                <a:gd name="T97" fmla="*/ 12 h 152"/>
                <a:gd name="T98" fmla="*/ 111 w 211"/>
                <a:gd name="T99" fmla="*/ 24 h 152"/>
                <a:gd name="T100" fmla="*/ 95 w 211"/>
                <a:gd name="T101" fmla="*/ 36 h 152"/>
                <a:gd name="T102" fmla="*/ 79 w 211"/>
                <a:gd name="T103" fmla="*/ 53 h 152"/>
                <a:gd name="T104" fmla="*/ 53 w 211"/>
                <a:gd name="T105" fmla="*/ 86 h 152"/>
                <a:gd name="T106" fmla="*/ 36 w 211"/>
                <a:gd name="T107" fmla="*/ 109 h 152"/>
                <a:gd name="T108" fmla="*/ 31 w 211"/>
                <a:gd name="T109" fmla="*/ 114 h 152"/>
                <a:gd name="T110" fmla="*/ 28 w 211"/>
                <a:gd name="T111" fmla="*/ 117 h 152"/>
                <a:gd name="T112" fmla="*/ 24 w 211"/>
                <a:gd name="T113" fmla="*/ 119 h 152"/>
                <a:gd name="T114" fmla="*/ 15 w 211"/>
                <a:gd name="T115" fmla="*/ 121 h 152"/>
                <a:gd name="T116" fmla="*/ 12 w 211"/>
                <a:gd name="T117" fmla="*/ 1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1" h="152">
                  <a:moveTo>
                    <a:pt x="66" y="152"/>
                  </a:moveTo>
                  <a:cubicBezTo>
                    <a:pt x="65" y="152"/>
                    <a:pt x="63" y="152"/>
                    <a:pt x="61" y="152"/>
                  </a:cubicBezTo>
                  <a:cubicBezTo>
                    <a:pt x="60" y="151"/>
                    <a:pt x="59" y="151"/>
                    <a:pt x="57" y="15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0" y="119"/>
                    <a:pt x="0" y="118"/>
                    <a:pt x="0" y="117"/>
                  </a:cubicBezTo>
                  <a:cubicBezTo>
                    <a:pt x="1" y="116"/>
                    <a:pt x="2" y="116"/>
                    <a:pt x="2" y="116"/>
                  </a:cubicBezTo>
                  <a:cubicBezTo>
                    <a:pt x="4" y="117"/>
                    <a:pt x="5" y="117"/>
                    <a:pt x="6" y="118"/>
                  </a:cubicBezTo>
                  <a:cubicBezTo>
                    <a:pt x="8" y="118"/>
                    <a:pt x="11" y="118"/>
                    <a:pt x="15" y="118"/>
                  </a:cubicBezTo>
                  <a:cubicBezTo>
                    <a:pt x="18" y="117"/>
                    <a:pt x="20" y="117"/>
                    <a:pt x="23" y="116"/>
                  </a:cubicBezTo>
                  <a:cubicBezTo>
                    <a:pt x="24" y="115"/>
                    <a:pt x="25" y="115"/>
                    <a:pt x="26" y="114"/>
                  </a:cubicBezTo>
                  <a:cubicBezTo>
                    <a:pt x="27" y="113"/>
                    <a:pt x="28" y="112"/>
                    <a:pt x="29" y="111"/>
                  </a:cubicBezTo>
                  <a:cubicBezTo>
                    <a:pt x="30" y="110"/>
                    <a:pt x="32" y="108"/>
                    <a:pt x="33" y="107"/>
                  </a:cubicBezTo>
                  <a:cubicBezTo>
                    <a:pt x="37" y="102"/>
                    <a:pt x="42" y="96"/>
                    <a:pt x="50" y="84"/>
                  </a:cubicBezTo>
                  <a:cubicBezTo>
                    <a:pt x="58" y="74"/>
                    <a:pt x="66" y="62"/>
                    <a:pt x="76" y="50"/>
                  </a:cubicBezTo>
                  <a:cubicBezTo>
                    <a:pt x="82" y="44"/>
                    <a:pt x="87" y="39"/>
                    <a:pt x="93" y="34"/>
                  </a:cubicBezTo>
                  <a:cubicBezTo>
                    <a:pt x="98" y="29"/>
                    <a:pt x="104" y="25"/>
                    <a:pt x="109" y="21"/>
                  </a:cubicBezTo>
                  <a:cubicBezTo>
                    <a:pt x="116" y="16"/>
                    <a:pt x="123" y="12"/>
                    <a:pt x="130" y="9"/>
                  </a:cubicBezTo>
                  <a:cubicBezTo>
                    <a:pt x="137" y="5"/>
                    <a:pt x="145" y="3"/>
                    <a:pt x="153" y="1"/>
                  </a:cubicBezTo>
                  <a:cubicBezTo>
                    <a:pt x="153" y="0"/>
                    <a:pt x="153" y="0"/>
                    <a:pt x="154" y="1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1" y="32"/>
                    <a:pt x="211" y="32"/>
                    <a:pt x="211" y="33"/>
                  </a:cubicBezTo>
                  <a:cubicBezTo>
                    <a:pt x="211" y="34"/>
                    <a:pt x="211" y="34"/>
                    <a:pt x="210" y="35"/>
                  </a:cubicBezTo>
                  <a:cubicBezTo>
                    <a:pt x="202" y="37"/>
                    <a:pt x="195" y="39"/>
                    <a:pt x="188" y="43"/>
                  </a:cubicBezTo>
                  <a:cubicBezTo>
                    <a:pt x="181" y="46"/>
                    <a:pt x="174" y="50"/>
                    <a:pt x="168" y="54"/>
                  </a:cubicBezTo>
                  <a:cubicBezTo>
                    <a:pt x="162" y="58"/>
                    <a:pt x="157" y="62"/>
                    <a:pt x="151" y="67"/>
                  </a:cubicBezTo>
                  <a:cubicBezTo>
                    <a:pt x="146" y="72"/>
                    <a:pt x="141" y="77"/>
                    <a:pt x="135" y="83"/>
                  </a:cubicBezTo>
                  <a:cubicBezTo>
                    <a:pt x="125" y="95"/>
                    <a:pt x="117" y="107"/>
                    <a:pt x="110" y="117"/>
                  </a:cubicBezTo>
                  <a:cubicBezTo>
                    <a:pt x="101" y="128"/>
                    <a:pt x="97" y="135"/>
                    <a:pt x="92" y="140"/>
                  </a:cubicBezTo>
                  <a:cubicBezTo>
                    <a:pt x="91" y="142"/>
                    <a:pt x="89" y="143"/>
                    <a:pt x="88" y="145"/>
                  </a:cubicBezTo>
                  <a:cubicBezTo>
                    <a:pt x="86" y="146"/>
                    <a:pt x="85" y="147"/>
                    <a:pt x="84" y="147"/>
                  </a:cubicBezTo>
                  <a:cubicBezTo>
                    <a:pt x="83" y="148"/>
                    <a:pt x="82" y="149"/>
                    <a:pt x="80" y="149"/>
                  </a:cubicBezTo>
                  <a:cubicBezTo>
                    <a:pt x="78" y="151"/>
                    <a:pt x="75" y="151"/>
                    <a:pt x="71" y="152"/>
                  </a:cubicBezTo>
                  <a:cubicBezTo>
                    <a:pt x="70" y="152"/>
                    <a:pt x="68" y="152"/>
                    <a:pt x="66" y="152"/>
                  </a:cubicBezTo>
                  <a:close/>
                  <a:moveTo>
                    <a:pt x="12" y="122"/>
                  </a:moveTo>
                  <a:cubicBezTo>
                    <a:pt x="59" y="147"/>
                    <a:pt x="59" y="147"/>
                    <a:pt x="59" y="147"/>
                  </a:cubicBezTo>
                  <a:cubicBezTo>
                    <a:pt x="60" y="148"/>
                    <a:pt x="61" y="148"/>
                    <a:pt x="62" y="148"/>
                  </a:cubicBezTo>
                  <a:cubicBezTo>
                    <a:pt x="65" y="149"/>
                    <a:pt x="67" y="149"/>
                    <a:pt x="71" y="149"/>
                  </a:cubicBezTo>
                  <a:cubicBezTo>
                    <a:pt x="74" y="148"/>
                    <a:pt x="77" y="147"/>
                    <a:pt x="79" y="146"/>
                  </a:cubicBezTo>
                  <a:cubicBezTo>
                    <a:pt x="80" y="146"/>
                    <a:pt x="81" y="145"/>
                    <a:pt x="82" y="144"/>
                  </a:cubicBezTo>
                  <a:cubicBezTo>
                    <a:pt x="83" y="144"/>
                    <a:pt x="84" y="143"/>
                    <a:pt x="85" y="142"/>
                  </a:cubicBezTo>
                  <a:cubicBezTo>
                    <a:pt x="87" y="141"/>
                    <a:pt x="88" y="139"/>
                    <a:pt x="90" y="137"/>
                  </a:cubicBezTo>
                  <a:cubicBezTo>
                    <a:pt x="94" y="133"/>
                    <a:pt x="99" y="126"/>
                    <a:pt x="107" y="115"/>
                  </a:cubicBezTo>
                  <a:cubicBezTo>
                    <a:pt x="114" y="105"/>
                    <a:pt x="122" y="93"/>
                    <a:pt x="133" y="81"/>
                  </a:cubicBezTo>
                  <a:cubicBezTo>
                    <a:pt x="138" y="75"/>
                    <a:pt x="144" y="70"/>
                    <a:pt x="149" y="65"/>
                  </a:cubicBezTo>
                  <a:cubicBezTo>
                    <a:pt x="154" y="60"/>
                    <a:pt x="160" y="55"/>
                    <a:pt x="166" y="51"/>
                  </a:cubicBezTo>
                  <a:cubicBezTo>
                    <a:pt x="172" y="47"/>
                    <a:pt x="179" y="43"/>
                    <a:pt x="186" y="40"/>
                  </a:cubicBezTo>
                  <a:cubicBezTo>
                    <a:pt x="192" y="37"/>
                    <a:pt x="199" y="34"/>
                    <a:pt x="205" y="32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45" y="6"/>
                    <a:pt x="138" y="9"/>
                    <a:pt x="131" y="12"/>
                  </a:cubicBezTo>
                  <a:cubicBezTo>
                    <a:pt x="124" y="15"/>
                    <a:pt x="118" y="19"/>
                    <a:pt x="111" y="24"/>
                  </a:cubicBezTo>
                  <a:cubicBezTo>
                    <a:pt x="106" y="27"/>
                    <a:pt x="100" y="32"/>
                    <a:pt x="95" y="36"/>
                  </a:cubicBezTo>
                  <a:cubicBezTo>
                    <a:pt x="90" y="41"/>
                    <a:pt x="84" y="47"/>
                    <a:pt x="79" y="53"/>
                  </a:cubicBezTo>
                  <a:cubicBezTo>
                    <a:pt x="69" y="64"/>
                    <a:pt x="60" y="76"/>
                    <a:pt x="53" y="86"/>
                  </a:cubicBezTo>
                  <a:cubicBezTo>
                    <a:pt x="45" y="98"/>
                    <a:pt x="40" y="104"/>
                    <a:pt x="36" y="109"/>
                  </a:cubicBezTo>
                  <a:cubicBezTo>
                    <a:pt x="34" y="111"/>
                    <a:pt x="33" y="112"/>
                    <a:pt x="31" y="114"/>
                  </a:cubicBezTo>
                  <a:cubicBezTo>
                    <a:pt x="30" y="115"/>
                    <a:pt x="29" y="116"/>
                    <a:pt x="28" y="117"/>
                  </a:cubicBezTo>
                  <a:cubicBezTo>
                    <a:pt x="26" y="117"/>
                    <a:pt x="25" y="118"/>
                    <a:pt x="24" y="119"/>
                  </a:cubicBezTo>
                  <a:cubicBezTo>
                    <a:pt x="21" y="120"/>
                    <a:pt x="19" y="121"/>
                    <a:pt x="15" y="121"/>
                  </a:cubicBezTo>
                  <a:cubicBezTo>
                    <a:pt x="14" y="121"/>
                    <a:pt x="13" y="122"/>
                    <a:pt x="12" y="122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ṣḻíḋè">
              <a:extLst>
                <a:ext uri="{FF2B5EF4-FFF2-40B4-BE49-F238E27FC236}">
                  <a16:creationId xmlns:a16="http://schemas.microsoft.com/office/drawing/2014/main" id="{FAAC69A9-5E80-47BB-939F-5349F435721D}"/>
                </a:ext>
              </a:extLst>
            </p:cNvPr>
            <p:cNvSpPr/>
            <p:nvPr/>
          </p:nvSpPr>
          <p:spPr bwMode="auto">
            <a:xfrm>
              <a:off x="4329113" y="2744788"/>
              <a:ext cx="2074863" cy="1122363"/>
            </a:xfrm>
            <a:custGeom>
              <a:avLst/>
              <a:gdLst>
                <a:gd name="T0" fmla="*/ 63 w 293"/>
                <a:gd name="T1" fmla="*/ 158 h 158"/>
                <a:gd name="T2" fmla="*/ 58 w 293"/>
                <a:gd name="T3" fmla="*/ 157 h 158"/>
                <a:gd name="T4" fmla="*/ 58 w 293"/>
                <a:gd name="T5" fmla="*/ 157 h 158"/>
                <a:gd name="T6" fmla="*/ 1 w 293"/>
                <a:gd name="T7" fmla="*/ 127 h 158"/>
                <a:gd name="T8" fmla="*/ 0 w 293"/>
                <a:gd name="T9" fmla="*/ 124 h 158"/>
                <a:gd name="T10" fmla="*/ 3 w 293"/>
                <a:gd name="T11" fmla="*/ 123 h 158"/>
                <a:gd name="T12" fmla="*/ 11 w 293"/>
                <a:gd name="T13" fmla="*/ 124 h 158"/>
                <a:gd name="T14" fmla="*/ 19 w 293"/>
                <a:gd name="T15" fmla="*/ 121 h 158"/>
                <a:gd name="T16" fmla="*/ 23 w 293"/>
                <a:gd name="T17" fmla="*/ 120 h 158"/>
                <a:gd name="T18" fmla="*/ 26 w 293"/>
                <a:gd name="T19" fmla="*/ 117 h 158"/>
                <a:gd name="T20" fmla="*/ 30 w 293"/>
                <a:gd name="T21" fmla="*/ 112 h 158"/>
                <a:gd name="T22" fmla="*/ 47 w 293"/>
                <a:gd name="T23" fmla="*/ 90 h 158"/>
                <a:gd name="T24" fmla="*/ 73 w 293"/>
                <a:gd name="T25" fmla="*/ 56 h 158"/>
                <a:gd name="T26" fmla="*/ 90 w 293"/>
                <a:gd name="T27" fmla="*/ 40 h 158"/>
                <a:gd name="T28" fmla="*/ 106 w 293"/>
                <a:gd name="T29" fmla="*/ 27 h 158"/>
                <a:gd name="T30" fmla="*/ 127 w 293"/>
                <a:gd name="T31" fmla="*/ 15 h 158"/>
                <a:gd name="T32" fmla="*/ 167 w 293"/>
                <a:gd name="T33" fmla="*/ 3 h 158"/>
                <a:gd name="T34" fmla="*/ 215 w 293"/>
                <a:gd name="T35" fmla="*/ 5 h 158"/>
                <a:gd name="T36" fmla="*/ 235 w 293"/>
                <a:gd name="T37" fmla="*/ 12 h 158"/>
                <a:gd name="T38" fmla="*/ 292 w 293"/>
                <a:gd name="T39" fmla="*/ 43 h 158"/>
                <a:gd name="T40" fmla="*/ 292 w 293"/>
                <a:gd name="T41" fmla="*/ 45 h 158"/>
                <a:gd name="T42" fmla="*/ 290 w 293"/>
                <a:gd name="T43" fmla="*/ 46 h 158"/>
                <a:gd name="T44" fmla="*/ 270 w 293"/>
                <a:gd name="T45" fmla="*/ 39 h 158"/>
                <a:gd name="T46" fmla="*/ 224 w 293"/>
                <a:gd name="T47" fmla="*/ 37 h 158"/>
                <a:gd name="T48" fmla="*/ 185 w 293"/>
                <a:gd name="T49" fmla="*/ 48 h 158"/>
                <a:gd name="T50" fmla="*/ 164 w 293"/>
                <a:gd name="T51" fmla="*/ 60 h 158"/>
                <a:gd name="T52" fmla="*/ 148 w 293"/>
                <a:gd name="T53" fmla="*/ 73 h 158"/>
                <a:gd name="T54" fmla="*/ 132 w 293"/>
                <a:gd name="T55" fmla="*/ 89 h 158"/>
                <a:gd name="T56" fmla="*/ 106 w 293"/>
                <a:gd name="T57" fmla="*/ 123 h 158"/>
                <a:gd name="T58" fmla="*/ 89 w 293"/>
                <a:gd name="T59" fmla="*/ 145 h 158"/>
                <a:gd name="T60" fmla="*/ 84 w 293"/>
                <a:gd name="T61" fmla="*/ 150 h 158"/>
                <a:gd name="T62" fmla="*/ 81 w 293"/>
                <a:gd name="T63" fmla="*/ 153 h 158"/>
                <a:gd name="T64" fmla="*/ 77 w 293"/>
                <a:gd name="T65" fmla="*/ 155 h 158"/>
                <a:gd name="T66" fmla="*/ 68 w 293"/>
                <a:gd name="T67" fmla="*/ 158 h 158"/>
                <a:gd name="T68" fmla="*/ 63 w 293"/>
                <a:gd name="T69" fmla="*/ 158 h 158"/>
                <a:gd name="T70" fmla="*/ 59 w 293"/>
                <a:gd name="T71" fmla="*/ 154 h 158"/>
                <a:gd name="T72" fmla="*/ 68 w 293"/>
                <a:gd name="T73" fmla="*/ 154 h 158"/>
                <a:gd name="T74" fmla="*/ 76 w 293"/>
                <a:gd name="T75" fmla="*/ 152 h 158"/>
                <a:gd name="T76" fmla="*/ 79 w 293"/>
                <a:gd name="T77" fmla="*/ 150 h 158"/>
                <a:gd name="T78" fmla="*/ 82 w 293"/>
                <a:gd name="T79" fmla="*/ 148 h 158"/>
                <a:gd name="T80" fmla="*/ 87 w 293"/>
                <a:gd name="T81" fmla="*/ 143 h 158"/>
                <a:gd name="T82" fmla="*/ 104 w 293"/>
                <a:gd name="T83" fmla="*/ 121 h 158"/>
                <a:gd name="T84" fmla="*/ 130 w 293"/>
                <a:gd name="T85" fmla="*/ 87 h 158"/>
                <a:gd name="T86" fmla="*/ 146 w 293"/>
                <a:gd name="T87" fmla="*/ 70 h 158"/>
                <a:gd name="T88" fmla="*/ 162 w 293"/>
                <a:gd name="T89" fmla="*/ 57 h 158"/>
                <a:gd name="T90" fmla="*/ 183 w 293"/>
                <a:gd name="T91" fmla="*/ 45 h 158"/>
                <a:gd name="T92" fmla="*/ 224 w 293"/>
                <a:gd name="T93" fmla="*/ 33 h 158"/>
                <a:gd name="T94" fmla="*/ 270 w 293"/>
                <a:gd name="T95" fmla="*/ 35 h 158"/>
                <a:gd name="T96" fmla="*/ 233 w 293"/>
                <a:gd name="T97" fmla="*/ 15 h 158"/>
                <a:gd name="T98" fmla="*/ 214 w 293"/>
                <a:gd name="T99" fmla="*/ 8 h 158"/>
                <a:gd name="T100" fmla="*/ 168 w 293"/>
                <a:gd name="T101" fmla="*/ 6 h 158"/>
                <a:gd name="T102" fmla="*/ 128 w 293"/>
                <a:gd name="T103" fmla="*/ 18 h 158"/>
                <a:gd name="T104" fmla="*/ 108 w 293"/>
                <a:gd name="T105" fmla="*/ 29 h 158"/>
                <a:gd name="T106" fmla="*/ 92 w 293"/>
                <a:gd name="T107" fmla="*/ 42 h 158"/>
                <a:gd name="T108" fmla="*/ 76 w 293"/>
                <a:gd name="T109" fmla="*/ 58 h 158"/>
                <a:gd name="T110" fmla="*/ 50 w 293"/>
                <a:gd name="T111" fmla="*/ 92 h 158"/>
                <a:gd name="T112" fmla="*/ 33 w 293"/>
                <a:gd name="T113" fmla="*/ 115 h 158"/>
                <a:gd name="T114" fmla="*/ 28 w 293"/>
                <a:gd name="T115" fmla="*/ 120 h 158"/>
                <a:gd name="T116" fmla="*/ 25 w 293"/>
                <a:gd name="T117" fmla="*/ 122 h 158"/>
                <a:gd name="T118" fmla="*/ 21 w 293"/>
                <a:gd name="T119" fmla="*/ 125 h 158"/>
                <a:gd name="T120" fmla="*/ 12 w 293"/>
                <a:gd name="T121" fmla="*/ 127 h 158"/>
                <a:gd name="T122" fmla="*/ 10 w 293"/>
                <a:gd name="T123" fmla="*/ 127 h 158"/>
                <a:gd name="T124" fmla="*/ 59 w 293"/>
                <a:gd name="T125" fmla="*/ 15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3" h="158">
                  <a:moveTo>
                    <a:pt x="63" y="158"/>
                  </a:moveTo>
                  <a:cubicBezTo>
                    <a:pt x="61" y="158"/>
                    <a:pt x="60" y="158"/>
                    <a:pt x="58" y="157"/>
                  </a:cubicBezTo>
                  <a:cubicBezTo>
                    <a:pt x="58" y="157"/>
                    <a:pt x="58" y="157"/>
                    <a:pt x="58" y="157"/>
                  </a:cubicBezTo>
                  <a:cubicBezTo>
                    <a:pt x="1" y="127"/>
                    <a:pt x="1" y="127"/>
                    <a:pt x="1" y="127"/>
                  </a:cubicBezTo>
                  <a:cubicBezTo>
                    <a:pt x="0" y="126"/>
                    <a:pt x="0" y="125"/>
                    <a:pt x="0" y="124"/>
                  </a:cubicBezTo>
                  <a:cubicBezTo>
                    <a:pt x="1" y="124"/>
                    <a:pt x="2" y="123"/>
                    <a:pt x="3" y="123"/>
                  </a:cubicBezTo>
                  <a:cubicBezTo>
                    <a:pt x="5" y="124"/>
                    <a:pt x="8" y="124"/>
                    <a:pt x="11" y="124"/>
                  </a:cubicBezTo>
                  <a:cubicBezTo>
                    <a:pt x="15" y="123"/>
                    <a:pt x="17" y="122"/>
                    <a:pt x="19" y="121"/>
                  </a:cubicBezTo>
                  <a:cubicBezTo>
                    <a:pt x="20" y="121"/>
                    <a:pt x="21" y="120"/>
                    <a:pt x="23" y="120"/>
                  </a:cubicBezTo>
                  <a:cubicBezTo>
                    <a:pt x="24" y="119"/>
                    <a:pt x="25" y="118"/>
                    <a:pt x="26" y="117"/>
                  </a:cubicBezTo>
                  <a:cubicBezTo>
                    <a:pt x="27" y="116"/>
                    <a:pt x="29" y="114"/>
                    <a:pt x="30" y="112"/>
                  </a:cubicBezTo>
                  <a:cubicBezTo>
                    <a:pt x="34" y="108"/>
                    <a:pt x="39" y="101"/>
                    <a:pt x="47" y="90"/>
                  </a:cubicBezTo>
                  <a:cubicBezTo>
                    <a:pt x="55" y="80"/>
                    <a:pt x="63" y="68"/>
                    <a:pt x="73" y="56"/>
                  </a:cubicBezTo>
                  <a:cubicBezTo>
                    <a:pt x="79" y="50"/>
                    <a:pt x="84" y="45"/>
                    <a:pt x="90" y="40"/>
                  </a:cubicBezTo>
                  <a:cubicBezTo>
                    <a:pt x="95" y="35"/>
                    <a:pt x="100" y="30"/>
                    <a:pt x="106" y="27"/>
                  </a:cubicBezTo>
                  <a:cubicBezTo>
                    <a:pt x="113" y="22"/>
                    <a:pt x="120" y="18"/>
                    <a:pt x="127" y="15"/>
                  </a:cubicBezTo>
                  <a:cubicBezTo>
                    <a:pt x="139" y="9"/>
                    <a:pt x="153" y="5"/>
                    <a:pt x="167" y="3"/>
                  </a:cubicBezTo>
                  <a:cubicBezTo>
                    <a:pt x="184" y="0"/>
                    <a:pt x="200" y="1"/>
                    <a:pt x="215" y="5"/>
                  </a:cubicBezTo>
                  <a:cubicBezTo>
                    <a:pt x="222" y="7"/>
                    <a:pt x="228" y="9"/>
                    <a:pt x="235" y="12"/>
                  </a:cubicBezTo>
                  <a:cubicBezTo>
                    <a:pt x="292" y="43"/>
                    <a:pt x="292" y="43"/>
                    <a:pt x="292" y="43"/>
                  </a:cubicBezTo>
                  <a:cubicBezTo>
                    <a:pt x="292" y="44"/>
                    <a:pt x="293" y="45"/>
                    <a:pt x="292" y="45"/>
                  </a:cubicBezTo>
                  <a:cubicBezTo>
                    <a:pt x="292" y="46"/>
                    <a:pt x="291" y="47"/>
                    <a:pt x="290" y="46"/>
                  </a:cubicBezTo>
                  <a:cubicBezTo>
                    <a:pt x="284" y="43"/>
                    <a:pt x="277" y="41"/>
                    <a:pt x="270" y="39"/>
                  </a:cubicBezTo>
                  <a:cubicBezTo>
                    <a:pt x="256" y="35"/>
                    <a:pt x="240" y="34"/>
                    <a:pt x="224" y="37"/>
                  </a:cubicBezTo>
                  <a:cubicBezTo>
                    <a:pt x="210" y="39"/>
                    <a:pt x="197" y="43"/>
                    <a:pt x="185" y="48"/>
                  </a:cubicBezTo>
                  <a:cubicBezTo>
                    <a:pt x="178" y="52"/>
                    <a:pt x="171" y="56"/>
                    <a:pt x="164" y="60"/>
                  </a:cubicBezTo>
                  <a:cubicBezTo>
                    <a:pt x="159" y="64"/>
                    <a:pt x="153" y="68"/>
                    <a:pt x="148" y="73"/>
                  </a:cubicBezTo>
                  <a:cubicBezTo>
                    <a:pt x="143" y="78"/>
                    <a:pt x="138" y="83"/>
                    <a:pt x="132" y="89"/>
                  </a:cubicBezTo>
                  <a:cubicBezTo>
                    <a:pt x="122" y="101"/>
                    <a:pt x="114" y="112"/>
                    <a:pt x="106" y="123"/>
                  </a:cubicBezTo>
                  <a:cubicBezTo>
                    <a:pt x="98" y="134"/>
                    <a:pt x="93" y="141"/>
                    <a:pt x="89" y="145"/>
                  </a:cubicBezTo>
                  <a:cubicBezTo>
                    <a:pt x="88" y="147"/>
                    <a:pt x="86" y="149"/>
                    <a:pt x="84" y="150"/>
                  </a:cubicBezTo>
                  <a:cubicBezTo>
                    <a:pt x="83" y="151"/>
                    <a:pt x="82" y="152"/>
                    <a:pt x="81" y="153"/>
                  </a:cubicBezTo>
                  <a:cubicBezTo>
                    <a:pt x="80" y="154"/>
                    <a:pt x="79" y="155"/>
                    <a:pt x="77" y="155"/>
                  </a:cubicBezTo>
                  <a:cubicBezTo>
                    <a:pt x="75" y="156"/>
                    <a:pt x="72" y="157"/>
                    <a:pt x="68" y="158"/>
                  </a:cubicBezTo>
                  <a:cubicBezTo>
                    <a:pt x="66" y="158"/>
                    <a:pt x="65" y="158"/>
                    <a:pt x="63" y="158"/>
                  </a:cubicBezTo>
                  <a:close/>
                  <a:moveTo>
                    <a:pt x="59" y="154"/>
                  </a:moveTo>
                  <a:cubicBezTo>
                    <a:pt x="62" y="155"/>
                    <a:pt x="64" y="155"/>
                    <a:pt x="68" y="154"/>
                  </a:cubicBezTo>
                  <a:cubicBezTo>
                    <a:pt x="71" y="154"/>
                    <a:pt x="74" y="153"/>
                    <a:pt x="76" y="152"/>
                  </a:cubicBezTo>
                  <a:cubicBezTo>
                    <a:pt x="77" y="152"/>
                    <a:pt x="78" y="151"/>
                    <a:pt x="79" y="150"/>
                  </a:cubicBezTo>
                  <a:cubicBezTo>
                    <a:pt x="80" y="150"/>
                    <a:pt x="81" y="149"/>
                    <a:pt x="82" y="148"/>
                  </a:cubicBezTo>
                  <a:cubicBezTo>
                    <a:pt x="84" y="146"/>
                    <a:pt x="85" y="145"/>
                    <a:pt x="87" y="143"/>
                  </a:cubicBezTo>
                  <a:cubicBezTo>
                    <a:pt x="91" y="138"/>
                    <a:pt x="96" y="132"/>
                    <a:pt x="104" y="121"/>
                  </a:cubicBezTo>
                  <a:cubicBezTo>
                    <a:pt x="111" y="110"/>
                    <a:pt x="119" y="99"/>
                    <a:pt x="130" y="87"/>
                  </a:cubicBezTo>
                  <a:cubicBezTo>
                    <a:pt x="135" y="81"/>
                    <a:pt x="140" y="75"/>
                    <a:pt x="146" y="70"/>
                  </a:cubicBezTo>
                  <a:cubicBezTo>
                    <a:pt x="151" y="65"/>
                    <a:pt x="157" y="61"/>
                    <a:pt x="162" y="57"/>
                  </a:cubicBezTo>
                  <a:cubicBezTo>
                    <a:pt x="169" y="53"/>
                    <a:pt x="176" y="49"/>
                    <a:pt x="183" y="45"/>
                  </a:cubicBezTo>
                  <a:cubicBezTo>
                    <a:pt x="196" y="39"/>
                    <a:pt x="209" y="35"/>
                    <a:pt x="224" y="33"/>
                  </a:cubicBezTo>
                  <a:cubicBezTo>
                    <a:pt x="240" y="31"/>
                    <a:pt x="255" y="32"/>
                    <a:pt x="270" y="3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27" y="12"/>
                    <a:pt x="221" y="10"/>
                    <a:pt x="214" y="8"/>
                  </a:cubicBezTo>
                  <a:cubicBezTo>
                    <a:pt x="200" y="4"/>
                    <a:pt x="184" y="4"/>
                    <a:pt x="168" y="6"/>
                  </a:cubicBezTo>
                  <a:cubicBezTo>
                    <a:pt x="154" y="8"/>
                    <a:pt x="140" y="12"/>
                    <a:pt x="128" y="18"/>
                  </a:cubicBezTo>
                  <a:cubicBezTo>
                    <a:pt x="121" y="21"/>
                    <a:pt x="114" y="25"/>
                    <a:pt x="108" y="29"/>
                  </a:cubicBezTo>
                  <a:cubicBezTo>
                    <a:pt x="102" y="33"/>
                    <a:pt x="97" y="37"/>
                    <a:pt x="92" y="42"/>
                  </a:cubicBezTo>
                  <a:cubicBezTo>
                    <a:pt x="86" y="47"/>
                    <a:pt x="81" y="52"/>
                    <a:pt x="76" y="58"/>
                  </a:cubicBezTo>
                  <a:cubicBezTo>
                    <a:pt x="66" y="70"/>
                    <a:pt x="57" y="82"/>
                    <a:pt x="50" y="92"/>
                  </a:cubicBezTo>
                  <a:cubicBezTo>
                    <a:pt x="42" y="103"/>
                    <a:pt x="37" y="110"/>
                    <a:pt x="33" y="115"/>
                  </a:cubicBezTo>
                  <a:cubicBezTo>
                    <a:pt x="31" y="117"/>
                    <a:pt x="30" y="118"/>
                    <a:pt x="28" y="120"/>
                  </a:cubicBezTo>
                  <a:cubicBezTo>
                    <a:pt x="27" y="121"/>
                    <a:pt x="26" y="122"/>
                    <a:pt x="25" y="122"/>
                  </a:cubicBezTo>
                  <a:cubicBezTo>
                    <a:pt x="23" y="123"/>
                    <a:pt x="22" y="124"/>
                    <a:pt x="21" y="125"/>
                  </a:cubicBezTo>
                  <a:cubicBezTo>
                    <a:pt x="18" y="126"/>
                    <a:pt x="16" y="126"/>
                    <a:pt x="12" y="127"/>
                  </a:cubicBezTo>
                  <a:cubicBezTo>
                    <a:pt x="11" y="127"/>
                    <a:pt x="10" y="127"/>
                    <a:pt x="10" y="127"/>
                  </a:cubicBezTo>
                  <a:lnTo>
                    <a:pt x="59" y="154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śľídé">
              <a:extLst>
                <a:ext uri="{FF2B5EF4-FFF2-40B4-BE49-F238E27FC236}">
                  <a16:creationId xmlns:a16="http://schemas.microsoft.com/office/drawing/2014/main" id="{6A28B4DA-B8AC-4E95-95A6-B7EB17A553B9}"/>
                </a:ext>
              </a:extLst>
            </p:cNvPr>
            <p:cNvSpPr/>
            <p:nvPr/>
          </p:nvSpPr>
          <p:spPr bwMode="auto">
            <a:xfrm>
              <a:off x="5986463" y="2844800"/>
              <a:ext cx="431800" cy="234950"/>
            </a:xfrm>
            <a:custGeom>
              <a:avLst/>
              <a:gdLst>
                <a:gd name="T0" fmla="*/ 57 w 61"/>
                <a:gd name="T1" fmla="*/ 31 h 33"/>
                <a:gd name="T2" fmla="*/ 0 w 61"/>
                <a:gd name="T3" fmla="*/ 0 h 33"/>
                <a:gd name="T4" fmla="*/ 4 w 61"/>
                <a:gd name="T5" fmla="*/ 2 h 33"/>
                <a:gd name="T6" fmla="*/ 61 w 61"/>
                <a:gd name="T7" fmla="*/ 33 h 33"/>
                <a:gd name="T8" fmla="*/ 57 w 61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3">
                  <a:moveTo>
                    <a:pt x="57" y="3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3" y="1"/>
                    <a:pt x="4" y="2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59" y="32"/>
                    <a:pt x="58" y="31"/>
                    <a:pt x="57" y="31"/>
                  </a:cubicBezTo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í$ḻiďé">
              <a:extLst>
                <a:ext uri="{FF2B5EF4-FFF2-40B4-BE49-F238E27FC236}">
                  <a16:creationId xmlns:a16="http://schemas.microsoft.com/office/drawing/2014/main" id="{1E2BAEA9-2387-4A41-84C7-6F30E2AF29A9}"/>
                </a:ext>
              </a:extLst>
            </p:cNvPr>
            <p:cNvSpPr/>
            <p:nvPr/>
          </p:nvSpPr>
          <p:spPr bwMode="auto">
            <a:xfrm>
              <a:off x="5972176" y="2830513"/>
              <a:ext cx="460375" cy="255588"/>
            </a:xfrm>
            <a:custGeom>
              <a:avLst/>
              <a:gdLst>
                <a:gd name="T0" fmla="*/ 63 w 65"/>
                <a:gd name="T1" fmla="*/ 36 h 36"/>
                <a:gd name="T2" fmla="*/ 62 w 65"/>
                <a:gd name="T3" fmla="*/ 36 h 36"/>
                <a:gd name="T4" fmla="*/ 62 w 65"/>
                <a:gd name="T5" fmla="*/ 36 h 36"/>
                <a:gd name="T6" fmla="*/ 62 w 65"/>
                <a:gd name="T7" fmla="*/ 36 h 36"/>
                <a:gd name="T8" fmla="*/ 58 w 65"/>
                <a:gd name="T9" fmla="*/ 34 h 36"/>
                <a:gd name="T10" fmla="*/ 1 w 65"/>
                <a:gd name="T11" fmla="*/ 3 h 36"/>
                <a:gd name="T12" fmla="*/ 1 w 65"/>
                <a:gd name="T13" fmla="*/ 1 h 36"/>
                <a:gd name="T14" fmla="*/ 3 w 65"/>
                <a:gd name="T15" fmla="*/ 0 h 36"/>
                <a:gd name="T16" fmla="*/ 7 w 65"/>
                <a:gd name="T17" fmla="*/ 2 h 36"/>
                <a:gd name="T18" fmla="*/ 63 w 65"/>
                <a:gd name="T19" fmla="*/ 33 h 36"/>
                <a:gd name="T20" fmla="*/ 65 w 65"/>
                <a:gd name="T21" fmla="*/ 35 h 36"/>
                <a:gd name="T22" fmla="*/ 63 w 65"/>
                <a:gd name="T23" fmla="*/ 36 h 36"/>
                <a:gd name="T24" fmla="*/ 63 w 65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36">
                  <a:moveTo>
                    <a:pt x="63" y="36"/>
                  </a:moveTo>
                  <a:cubicBezTo>
                    <a:pt x="62" y="36"/>
                    <a:pt x="62" y="36"/>
                    <a:pt x="62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1" y="35"/>
                    <a:pt x="59" y="35"/>
                    <a:pt x="58" y="3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1"/>
                    <a:pt x="6" y="2"/>
                    <a:pt x="7" y="2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3"/>
                    <a:pt x="65" y="34"/>
                    <a:pt x="65" y="35"/>
                  </a:cubicBezTo>
                  <a:cubicBezTo>
                    <a:pt x="65" y="36"/>
                    <a:pt x="64" y="36"/>
                    <a:pt x="63" y="36"/>
                  </a:cubicBezTo>
                  <a:cubicBezTo>
                    <a:pt x="63" y="36"/>
                    <a:pt x="63" y="36"/>
                    <a:pt x="63" y="36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Sļîḍê">
              <a:extLst>
                <a:ext uri="{FF2B5EF4-FFF2-40B4-BE49-F238E27FC236}">
                  <a16:creationId xmlns:a16="http://schemas.microsoft.com/office/drawing/2014/main" id="{54699E2E-3EF5-42EF-B83D-A37CC41CA170}"/>
                </a:ext>
              </a:extLst>
            </p:cNvPr>
            <p:cNvSpPr/>
            <p:nvPr/>
          </p:nvSpPr>
          <p:spPr bwMode="auto">
            <a:xfrm>
              <a:off x="3294063" y="3889375"/>
              <a:ext cx="1027113" cy="717550"/>
            </a:xfrm>
            <a:custGeom>
              <a:avLst/>
              <a:gdLst>
                <a:gd name="T0" fmla="*/ 143 w 145"/>
                <a:gd name="T1" fmla="*/ 101 h 101"/>
                <a:gd name="T2" fmla="*/ 142 w 145"/>
                <a:gd name="T3" fmla="*/ 100 h 101"/>
                <a:gd name="T4" fmla="*/ 142 w 145"/>
                <a:gd name="T5" fmla="*/ 100 h 101"/>
                <a:gd name="T6" fmla="*/ 142 w 145"/>
                <a:gd name="T7" fmla="*/ 100 h 101"/>
                <a:gd name="T8" fmla="*/ 86 w 145"/>
                <a:gd name="T9" fmla="*/ 70 h 101"/>
                <a:gd name="T10" fmla="*/ 38 w 145"/>
                <a:gd name="T11" fmla="*/ 28 h 101"/>
                <a:gd name="T12" fmla="*/ 5 w 145"/>
                <a:gd name="T13" fmla="*/ 6 h 101"/>
                <a:gd name="T14" fmla="*/ 1 w 145"/>
                <a:gd name="T15" fmla="*/ 4 h 101"/>
                <a:gd name="T16" fmla="*/ 0 w 145"/>
                <a:gd name="T17" fmla="*/ 2 h 101"/>
                <a:gd name="T18" fmla="*/ 3 w 145"/>
                <a:gd name="T19" fmla="*/ 1 h 101"/>
                <a:gd name="T20" fmla="*/ 7 w 145"/>
                <a:gd name="T21" fmla="*/ 3 h 101"/>
                <a:gd name="T22" fmla="*/ 40 w 145"/>
                <a:gd name="T23" fmla="*/ 25 h 101"/>
                <a:gd name="T24" fmla="*/ 87 w 145"/>
                <a:gd name="T25" fmla="*/ 67 h 101"/>
                <a:gd name="T26" fmla="*/ 118 w 145"/>
                <a:gd name="T27" fmla="*/ 84 h 101"/>
                <a:gd name="T28" fmla="*/ 94 w 145"/>
                <a:gd name="T29" fmla="*/ 58 h 101"/>
                <a:gd name="T30" fmla="*/ 94 w 145"/>
                <a:gd name="T31" fmla="*/ 56 h 101"/>
                <a:gd name="T32" fmla="*/ 97 w 145"/>
                <a:gd name="T33" fmla="*/ 56 h 101"/>
                <a:gd name="T34" fmla="*/ 97 w 145"/>
                <a:gd name="T35" fmla="*/ 56 h 101"/>
                <a:gd name="T36" fmla="*/ 144 w 145"/>
                <a:gd name="T37" fmla="*/ 97 h 101"/>
                <a:gd name="T38" fmla="*/ 144 w 145"/>
                <a:gd name="T39" fmla="*/ 97 h 101"/>
                <a:gd name="T40" fmla="*/ 144 w 145"/>
                <a:gd name="T41" fmla="*/ 97 h 101"/>
                <a:gd name="T42" fmla="*/ 145 w 145"/>
                <a:gd name="T43" fmla="*/ 100 h 101"/>
                <a:gd name="T44" fmla="*/ 143 w 145"/>
                <a:gd name="T4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5" h="101">
                  <a:moveTo>
                    <a:pt x="143" y="101"/>
                  </a:moveTo>
                  <a:cubicBezTo>
                    <a:pt x="143" y="101"/>
                    <a:pt x="142" y="101"/>
                    <a:pt x="142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64" y="58"/>
                    <a:pt x="50" y="41"/>
                    <a:pt x="38" y="28"/>
                  </a:cubicBezTo>
                  <a:cubicBezTo>
                    <a:pt x="29" y="18"/>
                    <a:pt x="13" y="10"/>
                    <a:pt x="5" y="6"/>
                  </a:cubicBezTo>
                  <a:cubicBezTo>
                    <a:pt x="3" y="5"/>
                    <a:pt x="2" y="4"/>
                    <a:pt x="1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" y="1"/>
                    <a:pt x="5" y="2"/>
                    <a:pt x="7" y="3"/>
                  </a:cubicBezTo>
                  <a:cubicBezTo>
                    <a:pt x="15" y="7"/>
                    <a:pt x="31" y="15"/>
                    <a:pt x="40" y="25"/>
                  </a:cubicBezTo>
                  <a:cubicBezTo>
                    <a:pt x="52" y="39"/>
                    <a:pt x="67" y="55"/>
                    <a:pt x="87" y="67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09" y="75"/>
                    <a:pt x="101" y="66"/>
                    <a:pt x="94" y="58"/>
                  </a:cubicBezTo>
                  <a:cubicBezTo>
                    <a:pt x="93" y="58"/>
                    <a:pt x="94" y="57"/>
                    <a:pt x="94" y="56"/>
                  </a:cubicBezTo>
                  <a:cubicBezTo>
                    <a:pt x="95" y="55"/>
                    <a:pt x="96" y="55"/>
                    <a:pt x="97" y="56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108" y="69"/>
                    <a:pt x="123" y="86"/>
                    <a:pt x="144" y="97"/>
                  </a:cubicBezTo>
                  <a:cubicBezTo>
                    <a:pt x="144" y="97"/>
                    <a:pt x="144" y="97"/>
                    <a:pt x="144" y="97"/>
                  </a:cubicBezTo>
                  <a:cubicBezTo>
                    <a:pt x="144" y="97"/>
                    <a:pt x="144" y="97"/>
                    <a:pt x="144" y="97"/>
                  </a:cubicBezTo>
                  <a:cubicBezTo>
                    <a:pt x="145" y="98"/>
                    <a:pt x="145" y="99"/>
                    <a:pt x="145" y="100"/>
                  </a:cubicBezTo>
                  <a:cubicBezTo>
                    <a:pt x="144" y="100"/>
                    <a:pt x="144" y="101"/>
                    <a:pt x="143" y="101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šlïdê">
              <a:extLst>
                <a:ext uri="{FF2B5EF4-FFF2-40B4-BE49-F238E27FC236}">
                  <a16:creationId xmlns:a16="http://schemas.microsoft.com/office/drawing/2014/main" id="{610239AD-B4D3-4EEA-A1C6-27361461F683}"/>
                </a:ext>
              </a:extLst>
            </p:cNvPr>
            <p:cNvSpPr/>
            <p:nvPr/>
          </p:nvSpPr>
          <p:spPr bwMode="auto">
            <a:xfrm>
              <a:off x="3789363" y="4122738"/>
              <a:ext cx="531813" cy="484188"/>
            </a:xfrm>
            <a:custGeom>
              <a:avLst/>
              <a:gdLst>
                <a:gd name="T0" fmla="*/ 73 w 75"/>
                <a:gd name="T1" fmla="*/ 68 h 68"/>
                <a:gd name="T2" fmla="*/ 72 w 75"/>
                <a:gd name="T3" fmla="*/ 67 h 68"/>
                <a:gd name="T4" fmla="*/ 24 w 75"/>
                <a:gd name="T5" fmla="*/ 25 h 68"/>
                <a:gd name="T6" fmla="*/ 2 w 75"/>
                <a:gd name="T7" fmla="*/ 4 h 68"/>
                <a:gd name="T8" fmla="*/ 1 w 75"/>
                <a:gd name="T9" fmla="*/ 1 h 68"/>
                <a:gd name="T10" fmla="*/ 3 w 75"/>
                <a:gd name="T11" fmla="*/ 1 h 68"/>
                <a:gd name="T12" fmla="*/ 27 w 75"/>
                <a:gd name="T13" fmla="*/ 23 h 68"/>
                <a:gd name="T14" fmla="*/ 74 w 75"/>
                <a:gd name="T15" fmla="*/ 64 h 68"/>
                <a:gd name="T16" fmla="*/ 75 w 75"/>
                <a:gd name="T17" fmla="*/ 67 h 68"/>
                <a:gd name="T18" fmla="*/ 73 w 75"/>
                <a:gd name="T1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68">
                  <a:moveTo>
                    <a:pt x="73" y="68"/>
                  </a:moveTo>
                  <a:cubicBezTo>
                    <a:pt x="73" y="68"/>
                    <a:pt x="72" y="68"/>
                    <a:pt x="72" y="67"/>
                  </a:cubicBezTo>
                  <a:cubicBezTo>
                    <a:pt x="51" y="56"/>
                    <a:pt x="36" y="39"/>
                    <a:pt x="24" y="25"/>
                  </a:cubicBezTo>
                  <a:cubicBezTo>
                    <a:pt x="14" y="14"/>
                    <a:pt x="7" y="7"/>
                    <a:pt x="2" y="4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9" y="4"/>
                    <a:pt x="16" y="11"/>
                    <a:pt x="27" y="23"/>
                  </a:cubicBezTo>
                  <a:cubicBezTo>
                    <a:pt x="38" y="36"/>
                    <a:pt x="53" y="53"/>
                    <a:pt x="74" y="64"/>
                  </a:cubicBezTo>
                  <a:cubicBezTo>
                    <a:pt x="75" y="65"/>
                    <a:pt x="75" y="66"/>
                    <a:pt x="75" y="67"/>
                  </a:cubicBezTo>
                  <a:cubicBezTo>
                    <a:pt x="74" y="67"/>
                    <a:pt x="74" y="68"/>
                    <a:pt x="73" y="68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iṡḷïḓè">
              <a:extLst>
                <a:ext uri="{FF2B5EF4-FFF2-40B4-BE49-F238E27FC236}">
                  <a16:creationId xmlns:a16="http://schemas.microsoft.com/office/drawing/2014/main" id="{69DECC12-079D-4F96-92CC-9AE1491F0669}"/>
                </a:ext>
              </a:extLst>
            </p:cNvPr>
            <p:cNvSpPr/>
            <p:nvPr/>
          </p:nvSpPr>
          <p:spPr bwMode="auto">
            <a:xfrm>
              <a:off x="3895726" y="4357688"/>
              <a:ext cx="425450" cy="249238"/>
            </a:xfrm>
            <a:custGeom>
              <a:avLst/>
              <a:gdLst>
                <a:gd name="T0" fmla="*/ 58 w 60"/>
                <a:gd name="T1" fmla="*/ 35 h 35"/>
                <a:gd name="T2" fmla="*/ 57 w 60"/>
                <a:gd name="T3" fmla="*/ 34 h 35"/>
                <a:gd name="T4" fmla="*/ 1 w 60"/>
                <a:gd name="T5" fmla="*/ 4 h 35"/>
                <a:gd name="T6" fmla="*/ 0 w 60"/>
                <a:gd name="T7" fmla="*/ 1 h 35"/>
                <a:gd name="T8" fmla="*/ 2 w 60"/>
                <a:gd name="T9" fmla="*/ 1 h 35"/>
                <a:gd name="T10" fmla="*/ 59 w 60"/>
                <a:gd name="T11" fmla="*/ 31 h 35"/>
                <a:gd name="T12" fmla="*/ 60 w 60"/>
                <a:gd name="T13" fmla="*/ 34 h 35"/>
                <a:gd name="T14" fmla="*/ 58 w 60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35">
                  <a:moveTo>
                    <a:pt x="58" y="35"/>
                  </a:moveTo>
                  <a:cubicBezTo>
                    <a:pt x="58" y="35"/>
                    <a:pt x="57" y="35"/>
                    <a:pt x="57" y="3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60" y="32"/>
                    <a:pt x="60" y="33"/>
                    <a:pt x="60" y="34"/>
                  </a:cubicBezTo>
                  <a:cubicBezTo>
                    <a:pt x="59" y="34"/>
                    <a:pt x="59" y="35"/>
                    <a:pt x="58" y="35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îṡḷîdé">
              <a:extLst>
                <a:ext uri="{FF2B5EF4-FFF2-40B4-BE49-F238E27FC236}">
                  <a16:creationId xmlns:a16="http://schemas.microsoft.com/office/drawing/2014/main" id="{CC18FA95-C2DB-436C-831C-56333E204E47}"/>
                </a:ext>
              </a:extLst>
            </p:cNvPr>
            <p:cNvSpPr/>
            <p:nvPr/>
          </p:nvSpPr>
          <p:spPr bwMode="auto">
            <a:xfrm>
              <a:off x="3294063" y="3889375"/>
              <a:ext cx="1027113" cy="717550"/>
            </a:xfrm>
            <a:custGeom>
              <a:avLst/>
              <a:gdLst>
                <a:gd name="T0" fmla="*/ 143 w 145"/>
                <a:gd name="T1" fmla="*/ 101 h 101"/>
                <a:gd name="T2" fmla="*/ 142 w 145"/>
                <a:gd name="T3" fmla="*/ 100 h 101"/>
                <a:gd name="T4" fmla="*/ 142 w 145"/>
                <a:gd name="T5" fmla="*/ 100 h 101"/>
                <a:gd name="T6" fmla="*/ 142 w 145"/>
                <a:gd name="T7" fmla="*/ 100 h 101"/>
                <a:gd name="T8" fmla="*/ 86 w 145"/>
                <a:gd name="T9" fmla="*/ 70 h 101"/>
                <a:gd name="T10" fmla="*/ 38 w 145"/>
                <a:gd name="T11" fmla="*/ 28 h 101"/>
                <a:gd name="T12" fmla="*/ 5 w 145"/>
                <a:gd name="T13" fmla="*/ 6 h 101"/>
                <a:gd name="T14" fmla="*/ 1 w 145"/>
                <a:gd name="T15" fmla="*/ 4 h 101"/>
                <a:gd name="T16" fmla="*/ 0 w 145"/>
                <a:gd name="T17" fmla="*/ 2 h 101"/>
                <a:gd name="T18" fmla="*/ 3 w 145"/>
                <a:gd name="T19" fmla="*/ 1 h 101"/>
                <a:gd name="T20" fmla="*/ 7 w 145"/>
                <a:gd name="T21" fmla="*/ 3 h 101"/>
                <a:gd name="T22" fmla="*/ 40 w 145"/>
                <a:gd name="T23" fmla="*/ 25 h 101"/>
                <a:gd name="T24" fmla="*/ 87 w 145"/>
                <a:gd name="T25" fmla="*/ 67 h 101"/>
                <a:gd name="T26" fmla="*/ 118 w 145"/>
                <a:gd name="T27" fmla="*/ 84 h 101"/>
                <a:gd name="T28" fmla="*/ 94 w 145"/>
                <a:gd name="T29" fmla="*/ 58 h 101"/>
                <a:gd name="T30" fmla="*/ 94 w 145"/>
                <a:gd name="T31" fmla="*/ 56 h 101"/>
                <a:gd name="T32" fmla="*/ 97 w 145"/>
                <a:gd name="T33" fmla="*/ 56 h 101"/>
                <a:gd name="T34" fmla="*/ 97 w 145"/>
                <a:gd name="T35" fmla="*/ 56 h 101"/>
                <a:gd name="T36" fmla="*/ 144 w 145"/>
                <a:gd name="T37" fmla="*/ 97 h 101"/>
                <a:gd name="T38" fmla="*/ 144 w 145"/>
                <a:gd name="T39" fmla="*/ 97 h 101"/>
                <a:gd name="T40" fmla="*/ 144 w 145"/>
                <a:gd name="T41" fmla="*/ 97 h 101"/>
                <a:gd name="T42" fmla="*/ 145 w 145"/>
                <a:gd name="T43" fmla="*/ 100 h 101"/>
                <a:gd name="T44" fmla="*/ 143 w 145"/>
                <a:gd name="T4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5" h="101">
                  <a:moveTo>
                    <a:pt x="143" y="101"/>
                  </a:moveTo>
                  <a:cubicBezTo>
                    <a:pt x="143" y="101"/>
                    <a:pt x="142" y="101"/>
                    <a:pt x="142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64" y="58"/>
                    <a:pt x="50" y="41"/>
                    <a:pt x="38" y="28"/>
                  </a:cubicBezTo>
                  <a:cubicBezTo>
                    <a:pt x="29" y="18"/>
                    <a:pt x="13" y="10"/>
                    <a:pt x="5" y="6"/>
                  </a:cubicBezTo>
                  <a:cubicBezTo>
                    <a:pt x="3" y="5"/>
                    <a:pt x="2" y="4"/>
                    <a:pt x="1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" y="1"/>
                    <a:pt x="5" y="2"/>
                    <a:pt x="7" y="3"/>
                  </a:cubicBezTo>
                  <a:cubicBezTo>
                    <a:pt x="15" y="7"/>
                    <a:pt x="31" y="15"/>
                    <a:pt x="40" y="25"/>
                  </a:cubicBezTo>
                  <a:cubicBezTo>
                    <a:pt x="52" y="39"/>
                    <a:pt x="67" y="55"/>
                    <a:pt x="87" y="67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09" y="75"/>
                    <a:pt x="101" y="66"/>
                    <a:pt x="94" y="58"/>
                  </a:cubicBezTo>
                  <a:cubicBezTo>
                    <a:pt x="93" y="58"/>
                    <a:pt x="94" y="57"/>
                    <a:pt x="94" y="56"/>
                  </a:cubicBezTo>
                  <a:cubicBezTo>
                    <a:pt x="95" y="55"/>
                    <a:pt x="96" y="55"/>
                    <a:pt x="97" y="56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108" y="69"/>
                    <a:pt x="123" y="86"/>
                    <a:pt x="144" y="97"/>
                  </a:cubicBezTo>
                  <a:cubicBezTo>
                    <a:pt x="144" y="97"/>
                    <a:pt x="144" y="97"/>
                    <a:pt x="144" y="97"/>
                  </a:cubicBezTo>
                  <a:cubicBezTo>
                    <a:pt x="144" y="97"/>
                    <a:pt x="144" y="97"/>
                    <a:pt x="144" y="97"/>
                  </a:cubicBezTo>
                  <a:cubicBezTo>
                    <a:pt x="145" y="98"/>
                    <a:pt x="145" y="99"/>
                    <a:pt x="145" y="100"/>
                  </a:cubicBezTo>
                  <a:cubicBezTo>
                    <a:pt x="144" y="100"/>
                    <a:pt x="144" y="101"/>
                    <a:pt x="143" y="101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îs1íďè">
              <a:extLst>
                <a:ext uri="{FF2B5EF4-FFF2-40B4-BE49-F238E27FC236}">
                  <a16:creationId xmlns:a16="http://schemas.microsoft.com/office/drawing/2014/main" id="{C68A4232-05B2-4879-A6D5-DDBA61FD31E8}"/>
                </a:ext>
              </a:extLst>
            </p:cNvPr>
            <p:cNvSpPr/>
            <p:nvPr/>
          </p:nvSpPr>
          <p:spPr bwMode="auto">
            <a:xfrm>
              <a:off x="3294063" y="3065463"/>
              <a:ext cx="935038" cy="333375"/>
            </a:xfrm>
            <a:custGeom>
              <a:avLst/>
              <a:gdLst>
                <a:gd name="T0" fmla="*/ 130 w 132"/>
                <a:gd name="T1" fmla="*/ 47 h 47"/>
                <a:gd name="T2" fmla="*/ 129 w 132"/>
                <a:gd name="T3" fmla="*/ 47 h 47"/>
                <a:gd name="T4" fmla="*/ 129 w 132"/>
                <a:gd name="T5" fmla="*/ 47 h 47"/>
                <a:gd name="T6" fmla="*/ 77 w 132"/>
                <a:gd name="T7" fmla="*/ 34 h 47"/>
                <a:gd name="T8" fmla="*/ 59 w 132"/>
                <a:gd name="T9" fmla="*/ 35 h 47"/>
                <a:gd name="T10" fmla="*/ 58 w 132"/>
                <a:gd name="T11" fmla="*/ 35 h 47"/>
                <a:gd name="T12" fmla="*/ 1 w 132"/>
                <a:gd name="T13" fmla="*/ 5 h 47"/>
                <a:gd name="T14" fmla="*/ 1 w 132"/>
                <a:gd name="T15" fmla="*/ 3 h 47"/>
                <a:gd name="T16" fmla="*/ 2 w 132"/>
                <a:gd name="T17" fmla="*/ 1 h 47"/>
                <a:gd name="T18" fmla="*/ 21 w 132"/>
                <a:gd name="T19" fmla="*/ 0 h 47"/>
                <a:gd name="T20" fmla="*/ 74 w 132"/>
                <a:gd name="T21" fmla="*/ 13 h 47"/>
                <a:gd name="T22" fmla="*/ 130 w 132"/>
                <a:gd name="T23" fmla="*/ 44 h 47"/>
                <a:gd name="T24" fmla="*/ 131 w 132"/>
                <a:gd name="T25" fmla="*/ 46 h 47"/>
                <a:gd name="T26" fmla="*/ 130 w 132"/>
                <a:gd name="T27" fmla="*/ 47 h 47"/>
                <a:gd name="T28" fmla="*/ 77 w 132"/>
                <a:gd name="T29" fmla="*/ 31 h 47"/>
                <a:gd name="T30" fmla="*/ 105 w 132"/>
                <a:gd name="T31" fmla="*/ 34 h 47"/>
                <a:gd name="T32" fmla="*/ 72 w 132"/>
                <a:gd name="T33" fmla="*/ 16 h 47"/>
                <a:gd name="T34" fmla="*/ 8 w 132"/>
                <a:gd name="T35" fmla="*/ 4 h 47"/>
                <a:gd name="T36" fmla="*/ 59 w 132"/>
                <a:gd name="T37" fmla="*/ 32 h 47"/>
                <a:gd name="T38" fmla="*/ 77 w 132"/>
                <a:gd name="T39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2" h="47">
                  <a:moveTo>
                    <a:pt x="130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7"/>
                    <a:pt x="129" y="47"/>
                    <a:pt x="129" y="47"/>
                  </a:cubicBezTo>
                  <a:cubicBezTo>
                    <a:pt x="113" y="38"/>
                    <a:pt x="96" y="34"/>
                    <a:pt x="77" y="34"/>
                  </a:cubicBezTo>
                  <a:cubicBezTo>
                    <a:pt x="71" y="34"/>
                    <a:pt x="65" y="35"/>
                    <a:pt x="59" y="35"/>
                  </a:cubicBezTo>
                  <a:cubicBezTo>
                    <a:pt x="59" y="35"/>
                    <a:pt x="58" y="35"/>
                    <a:pt x="58" y="3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0" y="3"/>
                    <a:pt x="1" y="3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8" y="0"/>
                    <a:pt x="15" y="0"/>
                    <a:pt x="21" y="0"/>
                  </a:cubicBezTo>
                  <a:cubicBezTo>
                    <a:pt x="40" y="0"/>
                    <a:pt x="58" y="4"/>
                    <a:pt x="74" y="1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4"/>
                    <a:pt x="132" y="45"/>
                    <a:pt x="131" y="46"/>
                  </a:cubicBezTo>
                  <a:cubicBezTo>
                    <a:pt x="131" y="47"/>
                    <a:pt x="130" y="47"/>
                    <a:pt x="130" y="47"/>
                  </a:cubicBezTo>
                  <a:close/>
                  <a:moveTo>
                    <a:pt x="77" y="31"/>
                  </a:moveTo>
                  <a:cubicBezTo>
                    <a:pt x="87" y="31"/>
                    <a:pt x="96" y="32"/>
                    <a:pt x="105" y="34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53" y="6"/>
                    <a:pt x="32" y="2"/>
                    <a:pt x="8" y="4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5" y="31"/>
                    <a:pt x="72" y="31"/>
                    <a:pt x="77" y="31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iSliḓe">
              <a:extLst>
                <a:ext uri="{FF2B5EF4-FFF2-40B4-BE49-F238E27FC236}">
                  <a16:creationId xmlns:a16="http://schemas.microsoft.com/office/drawing/2014/main" id="{57F51147-9D38-424B-9CFA-6574B457BB19}"/>
                </a:ext>
              </a:extLst>
            </p:cNvPr>
            <p:cNvSpPr/>
            <p:nvPr/>
          </p:nvSpPr>
          <p:spPr bwMode="auto">
            <a:xfrm>
              <a:off x="3294063" y="3057525"/>
              <a:ext cx="906463" cy="327025"/>
            </a:xfrm>
            <a:custGeom>
              <a:avLst/>
              <a:gdLst>
                <a:gd name="T0" fmla="*/ 126 w 128"/>
                <a:gd name="T1" fmla="*/ 46 h 46"/>
                <a:gd name="T2" fmla="*/ 125 w 128"/>
                <a:gd name="T3" fmla="*/ 46 h 46"/>
                <a:gd name="T4" fmla="*/ 105 w 128"/>
                <a:gd name="T5" fmla="*/ 38 h 46"/>
                <a:gd name="T6" fmla="*/ 59 w 128"/>
                <a:gd name="T7" fmla="*/ 36 h 46"/>
                <a:gd name="T8" fmla="*/ 58 w 128"/>
                <a:gd name="T9" fmla="*/ 36 h 46"/>
                <a:gd name="T10" fmla="*/ 1 w 128"/>
                <a:gd name="T11" fmla="*/ 6 h 46"/>
                <a:gd name="T12" fmla="*/ 1 w 128"/>
                <a:gd name="T13" fmla="*/ 4 h 46"/>
                <a:gd name="T14" fmla="*/ 2 w 128"/>
                <a:gd name="T15" fmla="*/ 2 h 46"/>
                <a:gd name="T16" fmla="*/ 49 w 128"/>
                <a:gd name="T17" fmla="*/ 4 h 46"/>
                <a:gd name="T18" fmla="*/ 70 w 128"/>
                <a:gd name="T19" fmla="*/ 12 h 46"/>
                <a:gd name="T20" fmla="*/ 126 w 128"/>
                <a:gd name="T21" fmla="*/ 43 h 46"/>
                <a:gd name="T22" fmla="*/ 127 w 128"/>
                <a:gd name="T23" fmla="*/ 45 h 46"/>
                <a:gd name="T24" fmla="*/ 126 w 128"/>
                <a:gd name="T25" fmla="*/ 46 h 46"/>
                <a:gd name="T26" fmla="*/ 77 w 128"/>
                <a:gd name="T27" fmla="*/ 32 h 46"/>
                <a:gd name="T28" fmla="*/ 105 w 128"/>
                <a:gd name="T29" fmla="*/ 35 h 46"/>
                <a:gd name="T30" fmla="*/ 68 w 128"/>
                <a:gd name="T31" fmla="*/ 15 h 46"/>
                <a:gd name="T32" fmla="*/ 49 w 128"/>
                <a:gd name="T33" fmla="*/ 8 h 46"/>
                <a:gd name="T34" fmla="*/ 8 w 128"/>
                <a:gd name="T35" fmla="*/ 5 h 46"/>
                <a:gd name="T36" fmla="*/ 59 w 128"/>
                <a:gd name="T37" fmla="*/ 33 h 46"/>
                <a:gd name="T38" fmla="*/ 77 w 128"/>
                <a:gd name="T3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8" h="46">
                  <a:moveTo>
                    <a:pt x="126" y="46"/>
                  </a:moveTo>
                  <a:cubicBezTo>
                    <a:pt x="125" y="46"/>
                    <a:pt x="125" y="46"/>
                    <a:pt x="125" y="46"/>
                  </a:cubicBezTo>
                  <a:cubicBezTo>
                    <a:pt x="118" y="43"/>
                    <a:pt x="112" y="40"/>
                    <a:pt x="105" y="38"/>
                  </a:cubicBezTo>
                  <a:cubicBezTo>
                    <a:pt x="91" y="35"/>
                    <a:pt x="75" y="34"/>
                    <a:pt x="59" y="36"/>
                  </a:cubicBezTo>
                  <a:cubicBezTo>
                    <a:pt x="59" y="36"/>
                    <a:pt x="58" y="36"/>
                    <a:pt x="58" y="3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19" y="0"/>
                    <a:pt x="35" y="1"/>
                    <a:pt x="49" y="4"/>
                  </a:cubicBezTo>
                  <a:cubicBezTo>
                    <a:pt x="56" y="6"/>
                    <a:pt x="63" y="9"/>
                    <a:pt x="70" y="12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7" y="43"/>
                    <a:pt x="128" y="44"/>
                    <a:pt x="127" y="45"/>
                  </a:cubicBezTo>
                  <a:cubicBezTo>
                    <a:pt x="127" y="46"/>
                    <a:pt x="126" y="46"/>
                    <a:pt x="126" y="46"/>
                  </a:cubicBezTo>
                  <a:close/>
                  <a:moveTo>
                    <a:pt x="77" y="32"/>
                  </a:moveTo>
                  <a:cubicBezTo>
                    <a:pt x="87" y="32"/>
                    <a:pt x="96" y="33"/>
                    <a:pt x="105" y="3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2" y="12"/>
                    <a:pt x="55" y="10"/>
                    <a:pt x="49" y="8"/>
                  </a:cubicBezTo>
                  <a:cubicBezTo>
                    <a:pt x="36" y="5"/>
                    <a:pt x="22" y="4"/>
                    <a:pt x="8" y="5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5" y="32"/>
                    <a:pt x="72" y="32"/>
                    <a:pt x="77" y="32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sliďè">
              <a:extLst>
                <a:ext uri="{FF2B5EF4-FFF2-40B4-BE49-F238E27FC236}">
                  <a16:creationId xmlns:a16="http://schemas.microsoft.com/office/drawing/2014/main" id="{F202241F-EA19-47AA-871A-33AA93723DB1}"/>
                </a:ext>
              </a:extLst>
            </p:cNvPr>
            <p:cNvSpPr/>
            <p:nvPr/>
          </p:nvSpPr>
          <p:spPr bwMode="auto">
            <a:xfrm>
              <a:off x="3783013" y="3157538"/>
              <a:ext cx="431800" cy="227013"/>
            </a:xfrm>
            <a:custGeom>
              <a:avLst/>
              <a:gdLst>
                <a:gd name="T0" fmla="*/ 57 w 61"/>
                <a:gd name="T1" fmla="*/ 30 h 32"/>
                <a:gd name="T2" fmla="*/ 0 w 61"/>
                <a:gd name="T3" fmla="*/ 0 h 32"/>
                <a:gd name="T4" fmla="*/ 4 w 61"/>
                <a:gd name="T5" fmla="*/ 2 h 32"/>
                <a:gd name="T6" fmla="*/ 61 w 61"/>
                <a:gd name="T7" fmla="*/ 32 h 32"/>
                <a:gd name="T8" fmla="*/ 57 w 61"/>
                <a:gd name="T9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2">
                  <a:moveTo>
                    <a:pt x="57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3" y="1"/>
                    <a:pt x="4" y="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9" y="32"/>
                    <a:pt x="58" y="31"/>
                    <a:pt x="57" y="30"/>
                  </a:cubicBezTo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ŝlídé">
              <a:extLst>
                <a:ext uri="{FF2B5EF4-FFF2-40B4-BE49-F238E27FC236}">
                  <a16:creationId xmlns:a16="http://schemas.microsoft.com/office/drawing/2014/main" id="{EB17A434-20C2-46D3-B911-7FBC1135D5EC}"/>
                </a:ext>
              </a:extLst>
            </p:cNvPr>
            <p:cNvSpPr/>
            <p:nvPr/>
          </p:nvSpPr>
          <p:spPr bwMode="auto">
            <a:xfrm>
              <a:off x="3768726" y="3143250"/>
              <a:ext cx="454025" cy="255588"/>
            </a:xfrm>
            <a:custGeom>
              <a:avLst/>
              <a:gdLst>
                <a:gd name="T0" fmla="*/ 62 w 64"/>
                <a:gd name="T1" fmla="*/ 36 h 36"/>
                <a:gd name="T2" fmla="*/ 62 w 64"/>
                <a:gd name="T3" fmla="*/ 36 h 36"/>
                <a:gd name="T4" fmla="*/ 62 w 64"/>
                <a:gd name="T5" fmla="*/ 36 h 36"/>
                <a:gd name="T6" fmla="*/ 62 w 64"/>
                <a:gd name="T7" fmla="*/ 36 h 36"/>
                <a:gd name="T8" fmla="*/ 62 w 64"/>
                <a:gd name="T9" fmla="*/ 36 h 36"/>
                <a:gd name="T10" fmla="*/ 58 w 64"/>
                <a:gd name="T11" fmla="*/ 34 h 36"/>
                <a:gd name="T12" fmla="*/ 1 w 64"/>
                <a:gd name="T13" fmla="*/ 3 h 36"/>
                <a:gd name="T14" fmla="*/ 1 w 64"/>
                <a:gd name="T15" fmla="*/ 1 h 36"/>
                <a:gd name="T16" fmla="*/ 3 w 64"/>
                <a:gd name="T17" fmla="*/ 0 h 36"/>
                <a:gd name="T18" fmla="*/ 7 w 64"/>
                <a:gd name="T19" fmla="*/ 2 h 36"/>
                <a:gd name="T20" fmla="*/ 63 w 64"/>
                <a:gd name="T21" fmla="*/ 33 h 36"/>
                <a:gd name="T22" fmla="*/ 63 w 64"/>
                <a:gd name="T23" fmla="*/ 33 h 36"/>
                <a:gd name="T24" fmla="*/ 63 w 64"/>
                <a:gd name="T25" fmla="*/ 33 h 36"/>
                <a:gd name="T26" fmla="*/ 64 w 64"/>
                <a:gd name="T27" fmla="*/ 35 h 36"/>
                <a:gd name="T28" fmla="*/ 62 w 64"/>
                <a:gd name="T2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36">
                  <a:moveTo>
                    <a:pt x="62" y="36"/>
                  </a:moveTo>
                  <a:cubicBezTo>
                    <a:pt x="62" y="36"/>
                    <a:pt x="62" y="36"/>
                    <a:pt x="62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0" y="35"/>
                    <a:pt x="59" y="34"/>
                    <a:pt x="58" y="3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1"/>
                    <a:pt x="6" y="1"/>
                    <a:pt x="7" y="2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3"/>
                    <a:pt x="64" y="34"/>
                    <a:pt x="64" y="35"/>
                  </a:cubicBezTo>
                  <a:cubicBezTo>
                    <a:pt x="64" y="36"/>
                    <a:pt x="63" y="36"/>
                    <a:pt x="62" y="36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śľîḑè">
              <a:extLst>
                <a:ext uri="{FF2B5EF4-FFF2-40B4-BE49-F238E27FC236}">
                  <a16:creationId xmlns:a16="http://schemas.microsoft.com/office/drawing/2014/main" id="{C865E265-8744-4126-B888-0E0AC13A3E7F}"/>
                </a:ext>
              </a:extLst>
            </p:cNvPr>
            <p:cNvSpPr/>
            <p:nvPr/>
          </p:nvSpPr>
          <p:spPr bwMode="auto">
            <a:xfrm>
              <a:off x="3294063" y="3071813"/>
              <a:ext cx="425450" cy="1065213"/>
            </a:xfrm>
            <a:custGeom>
              <a:avLst/>
              <a:gdLst>
                <a:gd name="T0" fmla="*/ 58 w 60"/>
                <a:gd name="T1" fmla="*/ 150 h 150"/>
                <a:gd name="T2" fmla="*/ 58 w 60"/>
                <a:gd name="T3" fmla="*/ 150 h 150"/>
                <a:gd name="T4" fmla="*/ 1 w 60"/>
                <a:gd name="T5" fmla="*/ 119 h 150"/>
                <a:gd name="T6" fmla="*/ 0 w 60"/>
                <a:gd name="T7" fmla="*/ 118 h 150"/>
                <a:gd name="T8" fmla="*/ 1 w 60"/>
                <a:gd name="T9" fmla="*/ 2 h 150"/>
                <a:gd name="T10" fmla="*/ 1 w 60"/>
                <a:gd name="T11" fmla="*/ 1 h 150"/>
                <a:gd name="T12" fmla="*/ 3 w 60"/>
                <a:gd name="T13" fmla="*/ 1 h 150"/>
                <a:gd name="T14" fmla="*/ 60 w 60"/>
                <a:gd name="T15" fmla="*/ 31 h 150"/>
                <a:gd name="T16" fmla="*/ 60 w 60"/>
                <a:gd name="T17" fmla="*/ 33 h 150"/>
                <a:gd name="T18" fmla="*/ 60 w 60"/>
                <a:gd name="T19" fmla="*/ 148 h 150"/>
                <a:gd name="T20" fmla="*/ 59 w 60"/>
                <a:gd name="T21" fmla="*/ 150 h 150"/>
                <a:gd name="T22" fmla="*/ 58 w 60"/>
                <a:gd name="T23" fmla="*/ 150 h 150"/>
                <a:gd name="T24" fmla="*/ 4 w 60"/>
                <a:gd name="T25" fmla="*/ 117 h 150"/>
                <a:gd name="T26" fmla="*/ 57 w 60"/>
                <a:gd name="T27" fmla="*/ 145 h 150"/>
                <a:gd name="T28" fmla="*/ 57 w 60"/>
                <a:gd name="T29" fmla="*/ 34 h 150"/>
                <a:gd name="T30" fmla="*/ 4 w 60"/>
                <a:gd name="T31" fmla="*/ 5 h 150"/>
                <a:gd name="T32" fmla="*/ 4 w 60"/>
                <a:gd name="T33" fmla="*/ 1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150">
                  <a:moveTo>
                    <a:pt x="58" y="150"/>
                  </a:moveTo>
                  <a:cubicBezTo>
                    <a:pt x="58" y="150"/>
                    <a:pt x="58" y="150"/>
                    <a:pt x="58" y="15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1" y="119"/>
                    <a:pt x="0" y="118"/>
                    <a:pt x="0" y="118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32"/>
                    <a:pt x="60" y="32"/>
                    <a:pt x="60" y="33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60" y="149"/>
                    <a:pt x="60" y="150"/>
                    <a:pt x="59" y="150"/>
                  </a:cubicBezTo>
                  <a:cubicBezTo>
                    <a:pt x="59" y="150"/>
                    <a:pt x="59" y="150"/>
                    <a:pt x="58" y="150"/>
                  </a:cubicBezTo>
                  <a:close/>
                  <a:moveTo>
                    <a:pt x="4" y="117"/>
                  </a:moveTo>
                  <a:cubicBezTo>
                    <a:pt x="57" y="145"/>
                    <a:pt x="57" y="145"/>
                    <a:pt x="57" y="145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117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ïŝḻiḓe">
              <a:extLst>
                <a:ext uri="{FF2B5EF4-FFF2-40B4-BE49-F238E27FC236}">
                  <a16:creationId xmlns:a16="http://schemas.microsoft.com/office/drawing/2014/main" id="{BE58D1DC-B62C-4F7A-A641-73D9AFDB5AD9}"/>
                </a:ext>
              </a:extLst>
            </p:cNvPr>
            <p:cNvSpPr/>
            <p:nvPr/>
          </p:nvSpPr>
          <p:spPr bwMode="auto">
            <a:xfrm>
              <a:off x="3705226" y="2190750"/>
              <a:ext cx="5172075" cy="2551113"/>
            </a:xfrm>
            <a:custGeom>
              <a:avLst/>
              <a:gdLst>
                <a:gd name="T0" fmla="*/ 606 w 730"/>
                <a:gd name="T1" fmla="*/ 0 h 359"/>
                <a:gd name="T2" fmla="*/ 730 w 730"/>
                <a:gd name="T3" fmla="*/ 123 h 359"/>
                <a:gd name="T4" fmla="*/ 605 w 730"/>
                <a:gd name="T5" fmla="*/ 278 h 359"/>
                <a:gd name="T6" fmla="*/ 605 w 730"/>
                <a:gd name="T7" fmla="*/ 194 h 359"/>
                <a:gd name="T8" fmla="*/ 586 w 730"/>
                <a:gd name="T9" fmla="*/ 219 h 359"/>
                <a:gd name="T10" fmla="*/ 467 w 730"/>
                <a:gd name="T11" fmla="*/ 306 h 359"/>
                <a:gd name="T12" fmla="*/ 349 w 730"/>
                <a:gd name="T13" fmla="*/ 253 h 359"/>
                <a:gd name="T14" fmla="*/ 312 w 730"/>
                <a:gd name="T15" fmla="*/ 229 h 359"/>
                <a:gd name="T16" fmla="*/ 275 w 730"/>
                <a:gd name="T17" fmla="*/ 263 h 359"/>
                <a:gd name="T18" fmla="*/ 156 w 730"/>
                <a:gd name="T19" fmla="*/ 350 h 359"/>
                <a:gd name="T20" fmla="*/ 37 w 730"/>
                <a:gd name="T21" fmla="*/ 296 h 359"/>
                <a:gd name="T22" fmla="*/ 0 w 730"/>
                <a:gd name="T23" fmla="*/ 272 h 359"/>
                <a:gd name="T24" fmla="*/ 1 w 730"/>
                <a:gd name="T25" fmla="*/ 157 h 359"/>
                <a:gd name="T26" fmla="*/ 119 w 730"/>
                <a:gd name="T27" fmla="*/ 210 h 359"/>
                <a:gd name="T28" fmla="*/ 156 w 730"/>
                <a:gd name="T29" fmla="*/ 234 h 359"/>
                <a:gd name="T30" fmla="*/ 193 w 730"/>
                <a:gd name="T31" fmla="*/ 200 h 359"/>
                <a:gd name="T32" fmla="*/ 312 w 730"/>
                <a:gd name="T33" fmla="*/ 113 h 359"/>
                <a:gd name="T34" fmla="*/ 430 w 730"/>
                <a:gd name="T35" fmla="*/ 166 h 359"/>
                <a:gd name="T36" fmla="*/ 467 w 730"/>
                <a:gd name="T37" fmla="*/ 190 h 359"/>
                <a:gd name="T38" fmla="*/ 504 w 730"/>
                <a:gd name="T39" fmla="*/ 156 h 359"/>
                <a:gd name="T40" fmla="*/ 605 w 730"/>
                <a:gd name="T41" fmla="*/ 73 h 359"/>
                <a:gd name="T42" fmla="*/ 606 w 730"/>
                <a:gd name="T43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0" h="359">
                  <a:moveTo>
                    <a:pt x="606" y="0"/>
                  </a:moveTo>
                  <a:cubicBezTo>
                    <a:pt x="730" y="123"/>
                    <a:pt x="730" y="123"/>
                    <a:pt x="730" y="123"/>
                  </a:cubicBezTo>
                  <a:cubicBezTo>
                    <a:pt x="605" y="278"/>
                    <a:pt x="605" y="278"/>
                    <a:pt x="605" y="278"/>
                  </a:cubicBezTo>
                  <a:cubicBezTo>
                    <a:pt x="605" y="194"/>
                    <a:pt x="605" y="194"/>
                    <a:pt x="605" y="194"/>
                  </a:cubicBezTo>
                  <a:cubicBezTo>
                    <a:pt x="600" y="199"/>
                    <a:pt x="594" y="207"/>
                    <a:pt x="586" y="219"/>
                  </a:cubicBezTo>
                  <a:cubicBezTo>
                    <a:pt x="564" y="250"/>
                    <a:pt x="531" y="297"/>
                    <a:pt x="467" y="306"/>
                  </a:cubicBezTo>
                  <a:cubicBezTo>
                    <a:pt x="403" y="315"/>
                    <a:pt x="370" y="277"/>
                    <a:pt x="349" y="253"/>
                  </a:cubicBezTo>
                  <a:cubicBezTo>
                    <a:pt x="329" y="230"/>
                    <a:pt x="324" y="227"/>
                    <a:pt x="312" y="229"/>
                  </a:cubicBezTo>
                  <a:cubicBezTo>
                    <a:pt x="300" y="230"/>
                    <a:pt x="294" y="235"/>
                    <a:pt x="275" y="263"/>
                  </a:cubicBezTo>
                  <a:cubicBezTo>
                    <a:pt x="253" y="294"/>
                    <a:pt x="220" y="341"/>
                    <a:pt x="156" y="350"/>
                  </a:cubicBezTo>
                  <a:cubicBezTo>
                    <a:pt x="92" y="359"/>
                    <a:pt x="59" y="321"/>
                    <a:pt x="37" y="296"/>
                  </a:cubicBezTo>
                  <a:cubicBezTo>
                    <a:pt x="18" y="274"/>
                    <a:pt x="13" y="271"/>
                    <a:pt x="0" y="272"/>
                  </a:cubicBezTo>
                  <a:cubicBezTo>
                    <a:pt x="1" y="157"/>
                    <a:pt x="1" y="157"/>
                    <a:pt x="1" y="157"/>
                  </a:cubicBezTo>
                  <a:cubicBezTo>
                    <a:pt x="64" y="148"/>
                    <a:pt x="97" y="185"/>
                    <a:pt x="119" y="210"/>
                  </a:cubicBezTo>
                  <a:cubicBezTo>
                    <a:pt x="139" y="232"/>
                    <a:pt x="144" y="236"/>
                    <a:pt x="156" y="234"/>
                  </a:cubicBezTo>
                  <a:cubicBezTo>
                    <a:pt x="168" y="232"/>
                    <a:pt x="173" y="227"/>
                    <a:pt x="193" y="200"/>
                  </a:cubicBezTo>
                  <a:cubicBezTo>
                    <a:pt x="215" y="169"/>
                    <a:pt x="248" y="122"/>
                    <a:pt x="312" y="113"/>
                  </a:cubicBezTo>
                  <a:cubicBezTo>
                    <a:pt x="376" y="104"/>
                    <a:pt x="409" y="141"/>
                    <a:pt x="430" y="166"/>
                  </a:cubicBezTo>
                  <a:cubicBezTo>
                    <a:pt x="450" y="189"/>
                    <a:pt x="455" y="192"/>
                    <a:pt x="467" y="190"/>
                  </a:cubicBezTo>
                  <a:cubicBezTo>
                    <a:pt x="479" y="189"/>
                    <a:pt x="485" y="184"/>
                    <a:pt x="504" y="156"/>
                  </a:cubicBezTo>
                  <a:cubicBezTo>
                    <a:pt x="524" y="128"/>
                    <a:pt x="553" y="87"/>
                    <a:pt x="605" y="73"/>
                  </a:cubicBezTo>
                  <a:lnTo>
                    <a:pt x="606" y="0"/>
                  </a:ln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ïşḻîḓe">
              <a:extLst>
                <a:ext uri="{FF2B5EF4-FFF2-40B4-BE49-F238E27FC236}">
                  <a16:creationId xmlns:a16="http://schemas.microsoft.com/office/drawing/2014/main" id="{68096656-E86F-48B0-968B-4CE43A3FDD9E}"/>
                </a:ext>
              </a:extLst>
            </p:cNvPr>
            <p:cNvSpPr/>
            <p:nvPr/>
          </p:nvSpPr>
          <p:spPr bwMode="auto">
            <a:xfrm>
              <a:off x="3697288" y="2176463"/>
              <a:ext cx="5194300" cy="2522538"/>
            </a:xfrm>
            <a:custGeom>
              <a:avLst/>
              <a:gdLst>
                <a:gd name="T0" fmla="*/ 37 w 733"/>
                <a:gd name="T1" fmla="*/ 299 h 355"/>
                <a:gd name="T2" fmla="*/ 2 w 733"/>
                <a:gd name="T3" fmla="*/ 276 h 355"/>
                <a:gd name="T4" fmla="*/ 0 w 733"/>
                <a:gd name="T5" fmla="*/ 274 h 355"/>
                <a:gd name="T6" fmla="*/ 1 w 733"/>
                <a:gd name="T7" fmla="*/ 157 h 355"/>
                <a:gd name="T8" fmla="*/ 122 w 733"/>
                <a:gd name="T9" fmla="*/ 211 h 355"/>
                <a:gd name="T10" fmla="*/ 157 w 733"/>
                <a:gd name="T11" fmla="*/ 234 h 355"/>
                <a:gd name="T12" fmla="*/ 313 w 733"/>
                <a:gd name="T13" fmla="*/ 113 h 355"/>
                <a:gd name="T14" fmla="*/ 433 w 733"/>
                <a:gd name="T15" fmla="*/ 167 h 355"/>
                <a:gd name="T16" fmla="*/ 468 w 733"/>
                <a:gd name="T17" fmla="*/ 191 h 355"/>
                <a:gd name="T18" fmla="*/ 605 w 733"/>
                <a:gd name="T19" fmla="*/ 74 h 355"/>
                <a:gd name="T20" fmla="*/ 606 w 733"/>
                <a:gd name="T21" fmla="*/ 0 h 355"/>
                <a:gd name="T22" fmla="*/ 732 w 733"/>
                <a:gd name="T23" fmla="*/ 124 h 355"/>
                <a:gd name="T24" fmla="*/ 607 w 733"/>
                <a:gd name="T25" fmla="*/ 281 h 355"/>
                <a:gd name="T26" fmla="*/ 604 w 733"/>
                <a:gd name="T27" fmla="*/ 280 h 355"/>
                <a:gd name="T28" fmla="*/ 588 w 733"/>
                <a:gd name="T29" fmla="*/ 222 h 355"/>
                <a:gd name="T30" fmla="*/ 449 w 733"/>
                <a:gd name="T31" fmla="*/ 311 h 355"/>
                <a:gd name="T32" fmla="*/ 317 w 733"/>
                <a:gd name="T33" fmla="*/ 232 h 355"/>
                <a:gd name="T34" fmla="*/ 277 w 733"/>
                <a:gd name="T35" fmla="*/ 266 h 355"/>
                <a:gd name="T36" fmla="*/ 138 w 733"/>
                <a:gd name="T37" fmla="*/ 355 h 355"/>
                <a:gd name="T38" fmla="*/ 6 w 733"/>
                <a:gd name="T39" fmla="*/ 272 h 355"/>
                <a:gd name="T40" fmla="*/ 138 w 733"/>
                <a:gd name="T41" fmla="*/ 351 h 355"/>
                <a:gd name="T42" fmla="*/ 157 w 733"/>
                <a:gd name="T43" fmla="*/ 350 h 355"/>
                <a:gd name="T44" fmla="*/ 312 w 733"/>
                <a:gd name="T45" fmla="*/ 229 h 355"/>
                <a:gd name="T46" fmla="*/ 351 w 733"/>
                <a:gd name="T47" fmla="*/ 253 h 355"/>
                <a:gd name="T48" fmla="*/ 468 w 733"/>
                <a:gd name="T49" fmla="*/ 306 h 355"/>
                <a:gd name="T50" fmla="*/ 605 w 733"/>
                <a:gd name="T51" fmla="*/ 195 h 355"/>
                <a:gd name="T52" fmla="*/ 608 w 733"/>
                <a:gd name="T53" fmla="*/ 196 h 355"/>
                <a:gd name="T54" fmla="*/ 729 w 733"/>
                <a:gd name="T55" fmla="*/ 125 h 355"/>
                <a:gd name="T56" fmla="*/ 608 w 733"/>
                <a:gd name="T57" fmla="*/ 75 h 355"/>
                <a:gd name="T58" fmla="*/ 507 w 733"/>
                <a:gd name="T59" fmla="*/ 159 h 355"/>
                <a:gd name="T60" fmla="*/ 463 w 733"/>
                <a:gd name="T61" fmla="*/ 194 h 355"/>
                <a:gd name="T62" fmla="*/ 332 w 733"/>
                <a:gd name="T63" fmla="*/ 115 h 355"/>
                <a:gd name="T64" fmla="*/ 195 w 733"/>
                <a:gd name="T65" fmla="*/ 203 h 355"/>
                <a:gd name="T66" fmla="*/ 152 w 733"/>
                <a:gd name="T67" fmla="*/ 238 h 355"/>
                <a:gd name="T68" fmla="*/ 20 w 733"/>
                <a:gd name="T69" fmla="*/ 159 h 355"/>
                <a:gd name="T70" fmla="*/ 3 w 733"/>
                <a:gd name="T71" fmla="*/ 27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33" h="355">
                  <a:moveTo>
                    <a:pt x="138" y="355"/>
                  </a:moveTo>
                  <a:cubicBezTo>
                    <a:pt x="86" y="355"/>
                    <a:pt x="56" y="321"/>
                    <a:pt x="37" y="299"/>
                  </a:cubicBezTo>
                  <a:cubicBezTo>
                    <a:pt x="20" y="280"/>
                    <a:pt x="14" y="276"/>
                    <a:pt x="6" y="276"/>
                  </a:cubicBezTo>
                  <a:cubicBezTo>
                    <a:pt x="5" y="276"/>
                    <a:pt x="3" y="276"/>
                    <a:pt x="2" y="276"/>
                  </a:cubicBezTo>
                  <a:cubicBezTo>
                    <a:pt x="1" y="276"/>
                    <a:pt x="1" y="276"/>
                    <a:pt x="0" y="276"/>
                  </a:cubicBezTo>
                  <a:cubicBezTo>
                    <a:pt x="0" y="275"/>
                    <a:pt x="0" y="275"/>
                    <a:pt x="0" y="274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8" y="156"/>
                    <a:pt x="14" y="156"/>
                    <a:pt x="20" y="156"/>
                  </a:cubicBezTo>
                  <a:cubicBezTo>
                    <a:pt x="73" y="156"/>
                    <a:pt x="102" y="189"/>
                    <a:pt x="122" y="211"/>
                  </a:cubicBezTo>
                  <a:cubicBezTo>
                    <a:pt x="138" y="230"/>
                    <a:pt x="144" y="235"/>
                    <a:pt x="152" y="235"/>
                  </a:cubicBezTo>
                  <a:cubicBezTo>
                    <a:pt x="154" y="235"/>
                    <a:pt x="155" y="235"/>
                    <a:pt x="157" y="234"/>
                  </a:cubicBezTo>
                  <a:cubicBezTo>
                    <a:pt x="168" y="233"/>
                    <a:pt x="173" y="228"/>
                    <a:pt x="193" y="201"/>
                  </a:cubicBezTo>
                  <a:cubicBezTo>
                    <a:pt x="215" y="169"/>
                    <a:pt x="248" y="122"/>
                    <a:pt x="313" y="113"/>
                  </a:cubicBezTo>
                  <a:cubicBezTo>
                    <a:pt x="319" y="112"/>
                    <a:pt x="325" y="112"/>
                    <a:pt x="332" y="112"/>
                  </a:cubicBezTo>
                  <a:cubicBezTo>
                    <a:pt x="384" y="112"/>
                    <a:pt x="413" y="145"/>
                    <a:pt x="433" y="167"/>
                  </a:cubicBezTo>
                  <a:cubicBezTo>
                    <a:pt x="450" y="186"/>
                    <a:pt x="455" y="191"/>
                    <a:pt x="463" y="191"/>
                  </a:cubicBezTo>
                  <a:cubicBezTo>
                    <a:pt x="465" y="191"/>
                    <a:pt x="466" y="191"/>
                    <a:pt x="468" y="191"/>
                  </a:cubicBezTo>
                  <a:cubicBezTo>
                    <a:pt x="479" y="189"/>
                    <a:pt x="485" y="184"/>
                    <a:pt x="504" y="157"/>
                  </a:cubicBezTo>
                  <a:cubicBezTo>
                    <a:pt x="523" y="130"/>
                    <a:pt x="553" y="88"/>
                    <a:pt x="605" y="74"/>
                  </a:cubicBezTo>
                  <a:cubicBezTo>
                    <a:pt x="605" y="2"/>
                    <a:pt x="605" y="2"/>
                    <a:pt x="605" y="2"/>
                  </a:cubicBezTo>
                  <a:cubicBezTo>
                    <a:pt x="605" y="1"/>
                    <a:pt x="605" y="0"/>
                    <a:pt x="606" y="0"/>
                  </a:cubicBezTo>
                  <a:cubicBezTo>
                    <a:pt x="607" y="0"/>
                    <a:pt x="607" y="0"/>
                    <a:pt x="608" y="0"/>
                  </a:cubicBezTo>
                  <a:cubicBezTo>
                    <a:pt x="732" y="124"/>
                    <a:pt x="732" y="124"/>
                    <a:pt x="732" y="124"/>
                  </a:cubicBezTo>
                  <a:cubicBezTo>
                    <a:pt x="733" y="124"/>
                    <a:pt x="733" y="125"/>
                    <a:pt x="733" y="126"/>
                  </a:cubicBezTo>
                  <a:cubicBezTo>
                    <a:pt x="607" y="281"/>
                    <a:pt x="607" y="281"/>
                    <a:pt x="607" y="281"/>
                  </a:cubicBezTo>
                  <a:cubicBezTo>
                    <a:pt x="607" y="282"/>
                    <a:pt x="606" y="282"/>
                    <a:pt x="605" y="282"/>
                  </a:cubicBezTo>
                  <a:cubicBezTo>
                    <a:pt x="605" y="281"/>
                    <a:pt x="604" y="281"/>
                    <a:pt x="604" y="280"/>
                  </a:cubicBezTo>
                  <a:cubicBezTo>
                    <a:pt x="604" y="201"/>
                    <a:pt x="604" y="201"/>
                    <a:pt x="604" y="201"/>
                  </a:cubicBezTo>
                  <a:cubicBezTo>
                    <a:pt x="600" y="206"/>
                    <a:pt x="595" y="213"/>
                    <a:pt x="588" y="222"/>
                  </a:cubicBezTo>
                  <a:cubicBezTo>
                    <a:pt x="566" y="253"/>
                    <a:pt x="533" y="301"/>
                    <a:pt x="468" y="310"/>
                  </a:cubicBezTo>
                  <a:cubicBezTo>
                    <a:pt x="462" y="310"/>
                    <a:pt x="455" y="311"/>
                    <a:pt x="449" y="311"/>
                  </a:cubicBezTo>
                  <a:cubicBezTo>
                    <a:pt x="397" y="311"/>
                    <a:pt x="368" y="278"/>
                    <a:pt x="348" y="256"/>
                  </a:cubicBezTo>
                  <a:cubicBezTo>
                    <a:pt x="331" y="236"/>
                    <a:pt x="325" y="232"/>
                    <a:pt x="317" y="232"/>
                  </a:cubicBezTo>
                  <a:cubicBezTo>
                    <a:pt x="316" y="232"/>
                    <a:pt x="315" y="232"/>
                    <a:pt x="313" y="232"/>
                  </a:cubicBezTo>
                  <a:cubicBezTo>
                    <a:pt x="301" y="234"/>
                    <a:pt x="296" y="239"/>
                    <a:pt x="277" y="266"/>
                  </a:cubicBezTo>
                  <a:cubicBezTo>
                    <a:pt x="255" y="297"/>
                    <a:pt x="222" y="344"/>
                    <a:pt x="157" y="353"/>
                  </a:cubicBezTo>
                  <a:cubicBezTo>
                    <a:pt x="151" y="354"/>
                    <a:pt x="144" y="355"/>
                    <a:pt x="138" y="355"/>
                  </a:cubicBezTo>
                  <a:cubicBezTo>
                    <a:pt x="138" y="355"/>
                    <a:pt x="138" y="355"/>
                    <a:pt x="138" y="355"/>
                  </a:cubicBezTo>
                  <a:close/>
                  <a:moveTo>
                    <a:pt x="6" y="272"/>
                  </a:moveTo>
                  <a:cubicBezTo>
                    <a:pt x="16" y="272"/>
                    <a:pt x="23" y="278"/>
                    <a:pt x="40" y="297"/>
                  </a:cubicBezTo>
                  <a:cubicBezTo>
                    <a:pt x="59" y="319"/>
                    <a:pt x="87" y="351"/>
                    <a:pt x="138" y="351"/>
                  </a:cubicBezTo>
                  <a:cubicBezTo>
                    <a:pt x="138" y="351"/>
                    <a:pt x="138" y="351"/>
                    <a:pt x="138" y="351"/>
                  </a:cubicBezTo>
                  <a:cubicBezTo>
                    <a:pt x="144" y="351"/>
                    <a:pt x="150" y="351"/>
                    <a:pt x="157" y="350"/>
                  </a:cubicBezTo>
                  <a:cubicBezTo>
                    <a:pt x="220" y="341"/>
                    <a:pt x="252" y="295"/>
                    <a:pt x="274" y="264"/>
                  </a:cubicBezTo>
                  <a:cubicBezTo>
                    <a:pt x="294" y="236"/>
                    <a:pt x="300" y="231"/>
                    <a:pt x="312" y="229"/>
                  </a:cubicBezTo>
                  <a:cubicBezTo>
                    <a:pt x="314" y="229"/>
                    <a:pt x="316" y="229"/>
                    <a:pt x="317" y="229"/>
                  </a:cubicBezTo>
                  <a:cubicBezTo>
                    <a:pt x="327" y="229"/>
                    <a:pt x="334" y="234"/>
                    <a:pt x="351" y="253"/>
                  </a:cubicBezTo>
                  <a:cubicBezTo>
                    <a:pt x="370" y="275"/>
                    <a:pt x="398" y="307"/>
                    <a:pt x="449" y="307"/>
                  </a:cubicBezTo>
                  <a:cubicBezTo>
                    <a:pt x="455" y="307"/>
                    <a:pt x="461" y="307"/>
                    <a:pt x="468" y="306"/>
                  </a:cubicBezTo>
                  <a:cubicBezTo>
                    <a:pt x="531" y="297"/>
                    <a:pt x="564" y="251"/>
                    <a:pt x="585" y="220"/>
                  </a:cubicBezTo>
                  <a:cubicBezTo>
                    <a:pt x="594" y="209"/>
                    <a:pt x="600" y="200"/>
                    <a:pt x="605" y="195"/>
                  </a:cubicBezTo>
                  <a:cubicBezTo>
                    <a:pt x="605" y="194"/>
                    <a:pt x="606" y="194"/>
                    <a:pt x="607" y="195"/>
                  </a:cubicBezTo>
                  <a:cubicBezTo>
                    <a:pt x="608" y="195"/>
                    <a:pt x="608" y="195"/>
                    <a:pt x="608" y="196"/>
                  </a:cubicBezTo>
                  <a:cubicBezTo>
                    <a:pt x="608" y="275"/>
                    <a:pt x="608" y="275"/>
                    <a:pt x="608" y="275"/>
                  </a:cubicBezTo>
                  <a:cubicBezTo>
                    <a:pt x="729" y="125"/>
                    <a:pt x="729" y="125"/>
                    <a:pt x="729" y="125"/>
                  </a:cubicBezTo>
                  <a:cubicBezTo>
                    <a:pt x="608" y="6"/>
                    <a:pt x="608" y="6"/>
                    <a:pt x="608" y="6"/>
                  </a:cubicBezTo>
                  <a:cubicBezTo>
                    <a:pt x="608" y="75"/>
                    <a:pt x="608" y="75"/>
                    <a:pt x="608" y="75"/>
                  </a:cubicBezTo>
                  <a:cubicBezTo>
                    <a:pt x="608" y="76"/>
                    <a:pt x="608" y="76"/>
                    <a:pt x="607" y="77"/>
                  </a:cubicBezTo>
                  <a:cubicBezTo>
                    <a:pt x="555" y="91"/>
                    <a:pt x="526" y="132"/>
                    <a:pt x="507" y="159"/>
                  </a:cubicBezTo>
                  <a:cubicBezTo>
                    <a:pt x="487" y="187"/>
                    <a:pt x="481" y="192"/>
                    <a:pt x="468" y="194"/>
                  </a:cubicBezTo>
                  <a:cubicBezTo>
                    <a:pt x="467" y="194"/>
                    <a:pt x="465" y="194"/>
                    <a:pt x="463" y="194"/>
                  </a:cubicBezTo>
                  <a:cubicBezTo>
                    <a:pt x="454" y="194"/>
                    <a:pt x="447" y="188"/>
                    <a:pt x="430" y="169"/>
                  </a:cubicBezTo>
                  <a:cubicBezTo>
                    <a:pt x="411" y="148"/>
                    <a:pt x="383" y="115"/>
                    <a:pt x="332" y="115"/>
                  </a:cubicBezTo>
                  <a:cubicBezTo>
                    <a:pt x="326" y="115"/>
                    <a:pt x="319" y="116"/>
                    <a:pt x="313" y="117"/>
                  </a:cubicBezTo>
                  <a:cubicBezTo>
                    <a:pt x="250" y="126"/>
                    <a:pt x="217" y="172"/>
                    <a:pt x="195" y="203"/>
                  </a:cubicBezTo>
                  <a:cubicBezTo>
                    <a:pt x="175" y="231"/>
                    <a:pt x="170" y="236"/>
                    <a:pt x="157" y="238"/>
                  </a:cubicBezTo>
                  <a:cubicBezTo>
                    <a:pt x="155" y="238"/>
                    <a:pt x="154" y="238"/>
                    <a:pt x="152" y="238"/>
                  </a:cubicBezTo>
                  <a:cubicBezTo>
                    <a:pt x="142" y="238"/>
                    <a:pt x="136" y="232"/>
                    <a:pt x="119" y="213"/>
                  </a:cubicBezTo>
                  <a:cubicBezTo>
                    <a:pt x="100" y="192"/>
                    <a:pt x="71" y="159"/>
                    <a:pt x="20" y="159"/>
                  </a:cubicBezTo>
                  <a:cubicBezTo>
                    <a:pt x="15" y="159"/>
                    <a:pt x="9" y="159"/>
                    <a:pt x="3" y="160"/>
                  </a:cubicBezTo>
                  <a:cubicBezTo>
                    <a:pt x="3" y="272"/>
                    <a:pt x="3" y="272"/>
                    <a:pt x="3" y="272"/>
                  </a:cubicBezTo>
                  <a:cubicBezTo>
                    <a:pt x="4" y="272"/>
                    <a:pt x="5" y="272"/>
                    <a:pt x="6" y="272"/>
                  </a:cubicBezTo>
                  <a:close/>
                </a:path>
              </a:pathLst>
            </a:custGeom>
            <a:solidFill>
              <a:srgbClr val="F24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Sļîḓé">
              <a:extLst>
                <a:ext uri="{FF2B5EF4-FFF2-40B4-BE49-F238E27FC236}">
                  <a16:creationId xmlns:a16="http://schemas.microsoft.com/office/drawing/2014/main" id="{C5F37378-92FE-45F3-B116-780A637B64A1}"/>
                </a:ext>
              </a:extLst>
            </p:cNvPr>
            <p:cNvSpPr/>
            <p:nvPr/>
          </p:nvSpPr>
          <p:spPr bwMode="auto">
            <a:xfrm>
              <a:off x="8048626" y="2382838"/>
              <a:ext cx="644525" cy="631825"/>
            </a:xfrm>
            <a:custGeom>
              <a:avLst/>
              <a:gdLst>
                <a:gd name="T0" fmla="*/ 4 w 406"/>
                <a:gd name="T1" fmla="*/ 0 h 398"/>
                <a:gd name="T2" fmla="*/ 0 w 406"/>
                <a:gd name="T3" fmla="*/ 313 h 398"/>
                <a:gd name="T4" fmla="*/ 85 w 406"/>
                <a:gd name="T5" fmla="*/ 201 h 398"/>
                <a:gd name="T6" fmla="*/ 406 w 406"/>
                <a:gd name="T7" fmla="*/ 398 h 398"/>
                <a:gd name="T8" fmla="*/ 4 w 406"/>
                <a:gd name="T9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398">
                  <a:moveTo>
                    <a:pt x="4" y="0"/>
                  </a:moveTo>
                  <a:lnTo>
                    <a:pt x="0" y="313"/>
                  </a:lnTo>
                  <a:lnTo>
                    <a:pt x="85" y="201"/>
                  </a:lnTo>
                  <a:lnTo>
                    <a:pt x="406" y="39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iṥļíḋè">
              <a:extLst>
                <a:ext uri="{FF2B5EF4-FFF2-40B4-BE49-F238E27FC236}">
                  <a16:creationId xmlns:a16="http://schemas.microsoft.com/office/drawing/2014/main" id="{FC6EEFDE-B64A-4D42-88CA-338D3CF7AAEB}"/>
                </a:ext>
              </a:extLst>
            </p:cNvPr>
            <p:cNvSpPr/>
            <p:nvPr/>
          </p:nvSpPr>
          <p:spPr bwMode="auto">
            <a:xfrm>
              <a:off x="3797301" y="3370263"/>
              <a:ext cx="509588" cy="369888"/>
            </a:xfrm>
            <a:custGeom>
              <a:avLst/>
              <a:gdLst>
                <a:gd name="T0" fmla="*/ 0 w 72"/>
                <a:gd name="T1" fmla="*/ 7 h 52"/>
                <a:gd name="T2" fmla="*/ 0 w 72"/>
                <a:gd name="T3" fmla="*/ 52 h 52"/>
                <a:gd name="T4" fmla="*/ 15 w 72"/>
                <a:gd name="T5" fmla="*/ 17 h 52"/>
                <a:gd name="T6" fmla="*/ 72 w 72"/>
                <a:gd name="T7" fmla="*/ 26 h 52"/>
                <a:gd name="T8" fmla="*/ 0 w 72"/>
                <a:gd name="T9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2">
                  <a:moveTo>
                    <a:pt x="0" y="7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38" y="16"/>
                    <a:pt x="72" y="26"/>
                    <a:pt x="72" y="26"/>
                  </a:cubicBezTo>
                  <a:cubicBezTo>
                    <a:pt x="48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34322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6CFB37-890C-40CD-929D-53D42362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55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844F6A-223E-42A8-8DC4-52D073D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Sort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2AF4F0-3B22-4158-836B-AF1A5B57E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Reduce passes the data to RB Tree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E139FA-50D2-4923-8105-A6D840715A0C}"/>
              </a:ext>
            </a:extLst>
          </p:cNvPr>
          <p:cNvSpPr/>
          <p:nvPr/>
        </p:nvSpPr>
        <p:spPr>
          <a:xfrm>
            <a:off x="687043" y="2980764"/>
            <a:ext cx="1927412" cy="8964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Reduce</a:t>
            </a:r>
            <a:endParaRPr lang="zh-CN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C2D8288D-03B5-4B45-AC56-AD9960C9467D}"/>
              </a:ext>
            </a:extLst>
          </p:cNvPr>
          <p:cNvSpPr/>
          <p:nvPr/>
        </p:nvSpPr>
        <p:spPr>
          <a:xfrm>
            <a:off x="3664471" y="2133988"/>
            <a:ext cx="21444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&lt;you,  3&gt;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BA0B164A-548B-42CD-A5FC-72A01A5CC6FD}"/>
              </a:ext>
            </a:extLst>
          </p:cNvPr>
          <p:cNvSpPr/>
          <p:nvPr/>
        </p:nvSpPr>
        <p:spPr>
          <a:xfrm>
            <a:off x="3664471" y="3219966"/>
            <a:ext cx="21444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&lt;are,  2&gt;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4128D73F-7A47-4193-B267-53051BBA73A7}"/>
              </a:ext>
            </a:extLst>
          </p:cNvPr>
          <p:cNvSpPr/>
          <p:nvPr/>
        </p:nvSpPr>
        <p:spPr>
          <a:xfrm>
            <a:off x="3736895" y="4314189"/>
            <a:ext cx="2072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&lt;cool,  2&gt;</a:t>
            </a: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45804E5A-EDDC-4EA4-A785-792D79A621D4}"/>
              </a:ext>
            </a:extLst>
          </p:cNvPr>
          <p:cNvSpPr/>
          <p:nvPr/>
        </p:nvSpPr>
        <p:spPr>
          <a:xfrm>
            <a:off x="7772563" y="2718763"/>
            <a:ext cx="31549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&lt;3,  &lt;you&gt;&gt;</a:t>
            </a: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B13F31C0-AC8A-4A86-B321-B8D494D55BA4}"/>
              </a:ext>
            </a:extLst>
          </p:cNvPr>
          <p:cNvSpPr/>
          <p:nvPr/>
        </p:nvSpPr>
        <p:spPr>
          <a:xfrm>
            <a:off x="7772563" y="3572961"/>
            <a:ext cx="31549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&lt;2, &lt;are, cool&gt;&gt;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226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6CFB37-890C-40CD-929D-53D42362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56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844F6A-223E-42A8-8DC4-52D073D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Sort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2AF4F0-3B22-4158-836B-AF1A5B57E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Cleanup returns the data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E139FA-50D2-4923-8105-A6D840715A0C}"/>
              </a:ext>
            </a:extLst>
          </p:cNvPr>
          <p:cNvSpPr/>
          <p:nvPr/>
        </p:nvSpPr>
        <p:spPr>
          <a:xfrm>
            <a:off x="804318" y="3073302"/>
            <a:ext cx="1927412" cy="8964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cleanup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4108DEB-3AFC-4BAA-A4C2-F21179725FA5}"/>
              </a:ext>
            </a:extLst>
          </p:cNvPr>
          <p:cNvSpPr/>
          <p:nvPr/>
        </p:nvSpPr>
        <p:spPr>
          <a:xfrm>
            <a:off x="3182456" y="2664442"/>
            <a:ext cx="31549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&lt;3,  &lt;you&gt;&gt;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791207-C346-4843-A8BA-9DBF9D057D03}"/>
              </a:ext>
            </a:extLst>
          </p:cNvPr>
          <p:cNvSpPr/>
          <p:nvPr/>
        </p:nvSpPr>
        <p:spPr>
          <a:xfrm>
            <a:off x="3182456" y="3518640"/>
            <a:ext cx="31549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&lt;2, &lt;are, cool&gt;&gt;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D09A4EC-6860-4D9C-A7AE-92A383C2CDC2}"/>
              </a:ext>
            </a:extLst>
          </p:cNvPr>
          <p:cNvSpPr/>
          <p:nvPr/>
        </p:nvSpPr>
        <p:spPr>
          <a:xfrm>
            <a:off x="8496565" y="2664442"/>
            <a:ext cx="19274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dirty="0">
                <a:ln w="0"/>
              </a:rPr>
              <a:t>&lt;you,  3&gt;</a:t>
            </a:r>
          </a:p>
          <a:p>
            <a:pPr algn="dist"/>
            <a:r>
              <a:rPr lang="en-US" altLang="zh-CN" sz="3200" dirty="0">
                <a:ln w="0"/>
              </a:rPr>
              <a:t>&lt;are, 2&gt;</a:t>
            </a:r>
          </a:p>
          <a:p>
            <a:pPr algn="dist"/>
            <a:r>
              <a:rPr lang="en-US" altLang="zh-CN" sz="3200" dirty="0">
                <a:ln w="0"/>
              </a:rPr>
              <a:t>&lt;cool,2&gt;</a:t>
            </a:r>
          </a:p>
        </p:txBody>
      </p:sp>
    </p:spTree>
    <p:extLst>
      <p:ext uri="{BB962C8B-B14F-4D97-AF65-F5344CB8AC3E}">
        <p14:creationId xmlns:p14="http://schemas.microsoft.com/office/powerpoint/2010/main" val="3223414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6CFB37-890C-40CD-929D-53D42362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57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844F6A-223E-42A8-8DC4-52D073D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Serial 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E139FA-50D2-4923-8105-A6D840715A0C}"/>
              </a:ext>
            </a:extLst>
          </p:cNvPr>
          <p:cNvSpPr/>
          <p:nvPr/>
        </p:nvSpPr>
        <p:spPr>
          <a:xfrm>
            <a:off x="590774" y="2980764"/>
            <a:ext cx="1927412" cy="8964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Serial</a:t>
            </a:r>
            <a:endParaRPr lang="zh-CN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DE3E699-A7BD-4F41-AC23-720714B61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19417"/>
            <a:ext cx="184731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3FB996-7F2C-4163-926D-FAB32DCA779D}"/>
              </a:ext>
            </a:extLst>
          </p:cNvPr>
          <p:cNvSpPr/>
          <p:nvPr/>
        </p:nvSpPr>
        <p:spPr>
          <a:xfrm>
            <a:off x="2926079" y="1442720"/>
            <a:ext cx="839216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zh-CN" altLang="zh-CN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Map&lt;String, CountForWord&gt; m</a:t>
            </a:r>
            <a:r>
              <a:rPr lang="en-US" altLang="zh-CN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//word to struct 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word </a:t>
            </a:r>
            <a:r>
              <a:rPr lang="en-US" altLang="zh-CN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</a:t>
            </a:r>
            <a:r>
              <a:rPr lang="en-US" altLang="zh-CN" sz="24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.nextToken</a:t>
            </a:r>
            <a:r>
              <a:rPr lang="en-US" altLang="zh-CN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altLang="zh-CN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CountForWord</a:t>
            </a:r>
            <a:r>
              <a:rPr lang="en-US" altLang="zh-CN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 </a:t>
            </a:r>
            <a:r>
              <a:rPr lang="en-US" altLang="zh-CN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sz="24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m.get</a:t>
            </a:r>
            <a:r>
              <a:rPr lang="en-US" altLang="zh-CN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lang="en-US" altLang="zh-CN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zh-CN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400" dirty="0">
                <a:solidFill>
                  <a:srgbClr val="0033B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zh-CN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</a:t>
            </a:r>
            <a:r>
              <a:rPr lang="en-US" altLang="zh-CN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 </a:t>
            </a:r>
            <a:r>
              <a:rPr lang="en-US" altLang="zh-CN" sz="2400" dirty="0">
                <a:solidFill>
                  <a:srgbClr val="0033B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zh-CN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zh-CN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sz="24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zh-CN" sz="2400" dirty="0" err="1">
                <a:solidFill>
                  <a:srgbClr val="87109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altLang="zh-CN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en-US" altLang="zh-CN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altLang="zh-CN" sz="2400" dirty="0">
                <a:solidFill>
                  <a:srgbClr val="0033B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lang="en-US" altLang="zh-CN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zh-CN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4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m.put</a:t>
            </a:r>
            <a:r>
              <a:rPr lang="en-US" altLang="zh-CN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lang="en-US" altLang="zh-CN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zh-CN" sz="2400" dirty="0">
                <a:solidFill>
                  <a:srgbClr val="0033B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zh-CN" sz="24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CountForWord</a:t>
            </a:r>
            <a:r>
              <a:rPr lang="en-US" altLang="zh-CN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lang="en-US" altLang="zh-CN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en-US" altLang="zh-CN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4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5DFAC50-0A46-496A-BA21-1FD47705B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41323E-3121-476D-A07E-178F70DB7FC3}"/>
              </a:ext>
            </a:extLst>
          </p:cNvPr>
          <p:cNvSpPr txBox="1"/>
          <p:nvPr/>
        </p:nvSpPr>
        <p:spPr>
          <a:xfrm>
            <a:off x="337131" y="81010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en-US" altLang="zh-CN" dirty="0"/>
              <a:t>Max heap size 3G, and it works fine with 5240MB file!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5624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BA6B34F-1095-4AA9-9FA3-32FB5DBA4A2F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6" name="Freeform 105">
              <a:extLst>
                <a:ext uri="{FF2B5EF4-FFF2-40B4-BE49-F238E27FC236}">
                  <a16:creationId xmlns:a16="http://schemas.microsoft.com/office/drawing/2014/main" id="{AEACAFD7-8CD2-4851-9DF5-532299C34E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106">
              <a:extLst>
                <a:ext uri="{FF2B5EF4-FFF2-40B4-BE49-F238E27FC236}">
                  <a16:creationId xmlns:a16="http://schemas.microsoft.com/office/drawing/2014/main" id="{E777FC6C-7E1A-44CF-BBAE-D121B27117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7">
              <a:extLst>
                <a:ext uri="{FF2B5EF4-FFF2-40B4-BE49-F238E27FC236}">
                  <a16:creationId xmlns:a16="http://schemas.microsoft.com/office/drawing/2014/main" id="{36F8082A-3F76-40F4-9F47-83E7758541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8">
              <a:extLst>
                <a:ext uri="{FF2B5EF4-FFF2-40B4-BE49-F238E27FC236}">
                  <a16:creationId xmlns:a16="http://schemas.microsoft.com/office/drawing/2014/main" id="{DF6771ED-587C-4E52-8B5A-9D7BA5AB3A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9">
              <a:extLst>
                <a:ext uri="{FF2B5EF4-FFF2-40B4-BE49-F238E27FC236}">
                  <a16:creationId xmlns:a16="http://schemas.microsoft.com/office/drawing/2014/main" id="{AEF9C0F6-A509-41A8-97B5-E2D473CAA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10">
              <a:extLst>
                <a:ext uri="{FF2B5EF4-FFF2-40B4-BE49-F238E27FC236}">
                  <a16:creationId xmlns:a16="http://schemas.microsoft.com/office/drawing/2014/main" id="{E7BDE460-8171-489C-89C6-BFBBEA2DD3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1">
              <a:extLst>
                <a:ext uri="{FF2B5EF4-FFF2-40B4-BE49-F238E27FC236}">
                  <a16:creationId xmlns:a16="http://schemas.microsoft.com/office/drawing/2014/main" id="{AE19B8C3-1874-4D0B-82BA-DC387529B5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2">
              <a:extLst>
                <a:ext uri="{FF2B5EF4-FFF2-40B4-BE49-F238E27FC236}">
                  <a16:creationId xmlns:a16="http://schemas.microsoft.com/office/drawing/2014/main" id="{6A9C200D-F2D8-405E-B055-920E9C346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3">
              <a:extLst>
                <a:ext uri="{FF2B5EF4-FFF2-40B4-BE49-F238E27FC236}">
                  <a16:creationId xmlns:a16="http://schemas.microsoft.com/office/drawing/2014/main" id="{79D64961-723F-4942-9007-A0B9C11912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4">
              <a:extLst>
                <a:ext uri="{FF2B5EF4-FFF2-40B4-BE49-F238E27FC236}">
                  <a16:creationId xmlns:a16="http://schemas.microsoft.com/office/drawing/2014/main" id="{BEA6281E-7FA3-4350-9E1A-ACF8DD23B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5">
              <a:extLst>
                <a:ext uri="{FF2B5EF4-FFF2-40B4-BE49-F238E27FC236}">
                  <a16:creationId xmlns:a16="http://schemas.microsoft.com/office/drawing/2014/main" id="{43977110-BEEA-484B-A0D5-55486378E0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6">
              <a:extLst>
                <a:ext uri="{FF2B5EF4-FFF2-40B4-BE49-F238E27FC236}">
                  <a16:creationId xmlns:a16="http://schemas.microsoft.com/office/drawing/2014/main" id="{D264DB9A-110E-4683-80FE-E8DF2D7474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7">
              <a:extLst>
                <a:ext uri="{FF2B5EF4-FFF2-40B4-BE49-F238E27FC236}">
                  <a16:creationId xmlns:a16="http://schemas.microsoft.com/office/drawing/2014/main" id="{9876357A-8FD7-445C-A0FA-5DDD25A2B7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8">
              <a:extLst>
                <a:ext uri="{FF2B5EF4-FFF2-40B4-BE49-F238E27FC236}">
                  <a16:creationId xmlns:a16="http://schemas.microsoft.com/office/drawing/2014/main" id="{748C6219-3197-4865-B169-37EAD3DC93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9">
              <a:extLst>
                <a:ext uri="{FF2B5EF4-FFF2-40B4-BE49-F238E27FC236}">
                  <a16:creationId xmlns:a16="http://schemas.microsoft.com/office/drawing/2014/main" id="{2EA6F19F-39FB-46E1-9A7E-3BABC16B58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20">
              <a:extLst>
                <a:ext uri="{FF2B5EF4-FFF2-40B4-BE49-F238E27FC236}">
                  <a16:creationId xmlns:a16="http://schemas.microsoft.com/office/drawing/2014/main" id="{8B70E9D2-031D-4C9E-940D-7A8D0A8516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1">
              <a:extLst>
                <a:ext uri="{FF2B5EF4-FFF2-40B4-BE49-F238E27FC236}">
                  <a16:creationId xmlns:a16="http://schemas.microsoft.com/office/drawing/2014/main" id="{84E7033C-B306-4560-9427-FC568753EA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2">
              <a:extLst>
                <a:ext uri="{FF2B5EF4-FFF2-40B4-BE49-F238E27FC236}">
                  <a16:creationId xmlns:a16="http://schemas.microsoft.com/office/drawing/2014/main" id="{755FBA37-8EF9-4CDA-96C8-7FBE96823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3">
              <a:extLst>
                <a:ext uri="{FF2B5EF4-FFF2-40B4-BE49-F238E27FC236}">
                  <a16:creationId xmlns:a16="http://schemas.microsoft.com/office/drawing/2014/main" id="{3525CD63-6824-4A58-964F-DE8FA0D6CF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4">
              <a:extLst>
                <a:ext uri="{FF2B5EF4-FFF2-40B4-BE49-F238E27FC236}">
                  <a16:creationId xmlns:a16="http://schemas.microsoft.com/office/drawing/2014/main" id="{7266553E-D5E7-44E7-82C8-0621B7DDE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5">
              <a:extLst>
                <a:ext uri="{FF2B5EF4-FFF2-40B4-BE49-F238E27FC236}">
                  <a16:creationId xmlns:a16="http://schemas.microsoft.com/office/drawing/2014/main" id="{07574F3E-5B61-4AFC-B65E-3F2A8454C3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6">
              <a:extLst>
                <a:ext uri="{FF2B5EF4-FFF2-40B4-BE49-F238E27FC236}">
                  <a16:creationId xmlns:a16="http://schemas.microsoft.com/office/drawing/2014/main" id="{4ED7559A-AF7D-4118-B1C6-071565F9F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7">
              <a:extLst>
                <a:ext uri="{FF2B5EF4-FFF2-40B4-BE49-F238E27FC236}">
                  <a16:creationId xmlns:a16="http://schemas.microsoft.com/office/drawing/2014/main" id="{6924A453-9ECB-4FEE-A843-659E0147A0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8">
              <a:extLst>
                <a:ext uri="{FF2B5EF4-FFF2-40B4-BE49-F238E27FC236}">
                  <a16:creationId xmlns:a16="http://schemas.microsoft.com/office/drawing/2014/main" id="{3F838B94-31AA-44D3-BB5E-EE4C87B421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9">
              <a:extLst>
                <a:ext uri="{FF2B5EF4-FFF2-40B4-BE49-F238E27FC236}">
                  <a16:creationId xmlns:a16="http://schemas.microsoft.com/office/drawing/2014/main" id="{9FE025CD-22FD-42F8-8D43-883C01BD1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30">
              <a:extLst>
                <a:ext uri="{FF2B5EF4-FFF2-40B4-BE49-F238E27FC236}">
                  <a16:creationId xmlns:a16="http://schemas.microsoft.com/office/drawing/2014/main" id="{AF98113F-7D78-49D7-B49C-74EC229CE5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1">
              <a:extLst>
                <a:ext uri="{FF2B5EF4-FFF2-40B4-BE49-F238E27FC236}">
                  <a16:creationId xmlns:a16="http://schemas.microsoft.com/office/drawing/2014/main" id="{987E95DB-C783-4500-A69A-C470060BEA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2">
              <a:extLst>
                <a:ext uri="{FF2B5EF4-FFF2-40B4-BE49-F238E27FC236}">
                  <a16:creationId xmlns:a16="http://schemas.microsoft.com/office/drawing/2014/main" id="{F71CF6BC-FD6C-4633-99AE-3DFBBA535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3">
              <a:extLst>
                <a:ext uri="{FF2B5EF4-FFF2-40B4-BE49-F238E27FC236}">
                  <a16:creationId xmlns:a16="http://schemas.microsoft.com/office/drawing/2014/main" id="{6486144C-6B15-4CE8-B940-5B399C572D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4">
              <a:extLst>
                <a:ext uri="{FF2B5EF4-FFF2-40B4-BE49-F238E27FC236}">
                  <a16:creationId xmlns:a16="http://schemas.microsoft.com/office/drawing/2014/main" id="{66431074-2E63-4CB7-88F5-99157460E0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5">
              <a:extLst>
                <a:ext uri="{FF2B5EF4-FFF2-40B4-BE49-F238E27FC236}">
                  <a16:creationId xmlns:a16="http://schemas.microsoft.com/office/drawing/2014/main" id="{7FD50E61-7E60-4EB5-B925-49879EF52C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6">
              <a:extLst>
                <a:ext uri="{FF2B5EF4-FFF2-40B4-BE49-F238E27FC236}">
                  <a16:creationId xmlns:a16="http://schemas.microsoft.com/office/drawing/2014/main" id="{1E3786E1-A3C6-418E-861D-ABB4A61CF0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7">
              <a:extLst>
                <a:ext uri="{FF2B5EF4-FFF2-40B4-BE49-F238E27FC236}">
                  <a16:creationId xmlns:a16="http://schemas.microsoft.com/office/drawing/2014/main" id="{A6ADCDE7-AA77-48D7-A55E-1065D262FF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8">
              <a:extLst>
                <a:ext uri="{FF2B5EF4-FFF2-40B4-BE49-F238E27FC236}">
                  <a16:creationId xmlns:a16="http://schemas.microsoft.com/office/drawing/2014/main" id="{F13B4672-4A57-474E-8F0D-8E01F420E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9">
              <a:extLst>
                <a:ext uri="{FF2B5EF4-FFF2-40B4-BE49-F238E27FC236}">
                  <a16:creationId xmlns:a16="http://schemas.microsoft.com/office/drawing/2014/main" id="{D677DFD2-E5D0-40EA-B50D-255F927C72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40">
              <a:extLst>
                <a:ext uri="{FF2B5EF4-FFF2-40B4-BE49-F238E27FC236}">
                  <a16:creationId xmlns:a16="http://schemas.microsoft.com/office/drawing/2014/main" id="{57C85EF3-3373-4EDA-A058-E3958147C5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1">
              <a:extLst>
                <a:ext uri="{FF2B5EF4-FFF2-40B4-BE49-F238E27FC236}">
                  <a16:creationId xmlns:a16="http://schemas.microsoft.com/office/drawing/2014/main" id="{01E879A9-CF4F-4714-9C22-91EC7EE01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pic>
        <p:nvPicPr>
          <p:cNvPr id="215" name="图片 214">
            <a:extLst>
              <a:ext uri="{FF2B5EF4-FFF2-40B4-BE49-F238E27FC236}">
                <a16:creationId xmlns:a16="http://schemas.microsoft.com/office/drawing/2014/main" id="{259B8D75-F3A8-422C-B35A-CB74AB4B39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44" y="3739909"/>
            <a:ext cx="6960072" cy="2773464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84283D-E128-4185-B014-75A0E1E0F4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Test Result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8FB78C-4843-41FB-A6B2-6AADB394F2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Group 22</a:t>
            </a:r>
            <a:endParaRPr lang="zh-CN" altLang="en-US" dirty="0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AFBAE54A-5128-44B2-B7C4-B74DB83C04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52F9B30E-2181-4EA8-9DAF-F4284FE537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2170" y="3100472"/>
            <a:ext cx="5210175" cy="995326"/>
          </a:xfrm>
        </p:spPr>
        <p:txBody>
          <a:bodyPr/>
          <a:lstStyle/>
          <a:p>
            <a:r>
              <a:rPr lang="en-US" altLang="zh-CN" dirty="0"/>
              <a:t>How fast is Hadoop?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6452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6CFB37-890C-40CD-929D-53D42362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59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844F6A-223E-42A8-8DC4-52D073D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32CCB72-E531-4D2D-86C7-2ADBFEC862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Time statistics method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9C3E50-159F-466E-AF84-401C814A4E75}"/>
              </a:ext>
            </a:extLst>
          </p:cNvPr>
          <p:cNvSpPr/>
          <p:nvPr/>
        </p:nvSpPr>
        <p:spPr>
          <a:xfrm>
            <a:off x="527040" y="1445736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At the beginning of the program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A7BEDFA-2D07-42FA-A319-3A983B6B5A27}"/>
              </a:ext>
            </a:extLst>
          </p:cNvPr>
          <p:cNvSpPr/>
          <p:nvPr/>
        </p:nvSpPr>
        <p:spPr>
          <a:xfrm>
            <a:off x="1513840" y="2158314"/>
            <a:ext cx="64414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ts val="0"/>
              </a:spcAft>
            </a:pPr>
            <a:r>
              <a:rPr lang="en-US" altLang="zh-CN" sz="2000" b="1" kern="0" dirty="0">
                <a:solidFill>
                  <a:srgbClr val="F92672"/>
                </a:solidFill>
                <a:latin typeface="inherit"/>
                <a:ea typeface="宋体" panose="02010600030101010101" pitchFamily="2" charset="-122"/>
                <a:cs typeface="宋体" panose="02010600030101010101" pitchFamily="2" charset="-122"/>
              </a:rPr>
              <a:t>long</a:t>
            </a:r>
            <a:r>
              <a:rPr lang="en-US" altLang="zh-CN" sz="2000" kern="0" dirty="0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000" kern="0" dirty="0" err="1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startTime</a:t>
            </a:r>
            <a:r>
              <a:rPr lang="en-US" altLang="zh-CN" sz="2000" kern="0" dirty="0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2000" kern="0" dirty="0" err="1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System.currentTimeMillis</a:t>
            </a:r>
            <a:r>
              <a:rPr lang="en-US" altLang="zh-CN" sz="2000" kern="0" dirty="0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();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2DBFCF0-019F-4CF2-92B7-BDC390B4A537}"/>
              </a:ext>
            </a:extLst>
          </p:cNvPr>
          <p:cNvSpPr/>
          <p:nvPr/>
        </p:nvSpPr>
        <p:spPr>
          <a:xfrm>
            <a:off x="527040" y="2967539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At the end of the program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CAF4DB2-FEC8-4E40-A7A5-EB7C54E28D77}"/>
              </a:ext>
            </a:extLst>
          </p:cNvPr>
          <p:cNvSpPr/>
          <p:nvPr/>
        </p:nvSpPr>
        <p:spPr>
          <a:xfrm>
            <a:off x="1513840" y="3830935"/>
            <a:ext cx="7589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b="1" kern="0" dirty="0">
                <a:solidFill>
                  <a:srgbClr val="F92672"/>
                </a:solidFill>
                <a:latin typeface="inherit"/>
                <a:ea typeface="宋体" panose="02010600030101010101" pitchFamily="2" charset="-122"/>
                <a:cs typeface="宋体" panose="02010600030101010101" pitchFamily="2" charset="-122"/>
              </a:rPr>
              <a:t>long</a:t>
            </a:r>
            <a:r>
              <a:rPr lang="en-US" altLang="zh-CN" kern="0" dirty="0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kern="0" dirty="0" err="1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endTime</a:t>
            </a:r>
            <a:r>
              <a:rPr lang="en-US" altLang="zh-CN" kern="0" dirty="0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kern="0" dirty="0" err="1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System.currentTimeMillis</a:t>
            </a:r>
            <a:r>
              <a:rPr lang="en-US" altLang="zh-CN" kern="0" dirty="0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();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fontAlgn="base"/>
            <a:r>
              <a:rPr lang="en-US" altLang="zh-CN" kern="0" dirty="0" err="1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System.out.println</a:t>
            </a:r>
            <a:r>
              <a:rPr lang="en-US" altLang="zh-CN" kern="0" dirty="0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kern="0" dirty="0">
                <a:solidFill>
                  <a:srgbClr val="A6E22E"/>
                </a:solidFill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"</a:t>
            </a:r>
            <a:r>
              <a:rPr lang="zh-CN" altLang="zh-CN" kern="0" dirty="0">
                <a:solidFill>
                  <a:srgbClr val="A6E22E"/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程序运行时间：</a:t>
            </a:r>
            <a:r>
              <a:rPr lang="en-US" altLang="zh-CN" kern="0" dirty="0">
                <a:solidFill>
                  <a:srgbClr val="A6E22E"/>
                </a:solidFill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"</a:t>
            </a:r>
            <a:r>
              <a:rPr lang="en-US" altLang="zh-CN" kern="0" dirty="0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+(</a:t>
            </a:r>
            <a:r>
              <a:rPr lang="en-US" altLang="zh-CN" kern="0" dirty="0" err="1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endTime-startTime</a:t>
            </a:r>
            <a:r>
              <a:rPr lang="en-US" altLang="zh-CN" kern="0" dirty="0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)+</a:t>
            </a:r>
            <a:r>
              <a:rPr lang="en-US" altLang="zh-CN" kern="0" dirty="0">
                <a:solidFill>
                  <a:srgbClr val="A6E22E"/>
                </a:solidFill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"</a:t>
            </a:r>
            <a:r>
              <a:rPr lang="en-US" altLang="zh-CN" kern="0" dirty="0" err="1">
                <a:solidFill>
                  <a:srgbClr val="A6E22E"/>
                </a:solidFill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ms</a:t>
            </a:r>
            <a:r>
              <a:rPr lang="en-US" altLang="zh-CN" kern="0" dirty="0">
                <a:solidFill>
                  <a:srgbClr val="A6E22E"/>
                </a:solidFill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"</a:t>
            </a:r>
            <a:r>
              <a:rPr lang="en-US" altLang="zh-CN" kern="0" dirty="0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);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F07DE08-52AF-4033-B94F-72F95DD47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62" y="4956226"/>
            <a:ext cx="730567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81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0D2E0-F373-4358-862B-23B9F849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3DBD51-8EBC-4EFF-9432-8CAFA7BF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209637-8F68-46ED-9510-C68B6E024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You have a job.</a:t>
            </a:r>
            <a:endParaRPr lang="zh-CN" altLang="en-US" dirty="0"/>
          </a:p>
        </p:txBody>
      </p:sp>
      <p:grpSp>
        <p:nvGrpSpPr>
          <p:cNvPr id="24" name="e40c39ee-0193-4447-bb70-c2b132c3749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0E3C99B-2ECB-493E-8722-29A8E17C0D63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987528" y="2956688"/>
            <a:ext cx="4216944" cy="2715636"/>
            <a:chOff x="3265488" y="1597026"/>
            <a:chExt cx="5645150" cy="3635375"/>
          </a:xfrm>
        </p:grpSpPr>
        <p:sp>
          <p:nvSpPr>
            <p:cNvPr id="27" name="ïś1ïḍe">
              <a:extLst>
                <a:ext uri="{FF2B5EF4-FFF2-40B4-BE49-F238E27FC236}">
                  <a16:creationId xmlns:a16="http://schemas.microsoft.com/office/drawing/2014/main" id="{4F09B79B-65C5-412E-978F-6C7120D1DE4D}"/>
                </a:ext>
              </a:extLst>
            </p:cNvPr>
            <p:cNvSpPr/>
            <p:nvPr/>
          </p:nvSpPr>
          <p:spPr bwMode="auto">
            <a:xfrm>
              <a:off x="6934200" y="3684588"/>
              <a:ext cx="517525" cy="42863"/>
            </a:xfrm>
            <a:custGeom>
              <a:avLst/>
              <a:gdLst>
                <a:gd name="T0" fmla="*/ 1 w 157"/>
                <a:gd name="T1" fmla="*/ 10 h 13"/>
                <a:gd name="T2" fmla="*/ 1 w 157"/>
                <a:gd name="T3" fmla="*/ 0 h 13"/>
                <a:gd name="T4" fmla="*/ 22 w 157"/>
                <a:gd name="T5" fmla="*/ 2 h 13"/>
                <a:gd name="T6" fmla="*/ 22 w 157"/>
                <a:gd name="T7" fmla="*/ 10 h 13"/>
                <a:gd name="T8" fmla="*/ 35 w 157"/>
                <a:gd name="T9" fmla="*/ 13 h 13"/>
                <a:gd name="T10" fmla="*/ 35 w 157"/>
                <a:gd name="T11" fmla="*/ 4 h 13"/>
                <a:gd name="T12" fmla="*/ 60 w 157"/>
                <a:gd name="T13" fmla="*/ 3 h 13"/>
                <a:gd name="T14" fmla="*/ 60 w 157"/>
                <a:gd name="T15" fmla="*/ 10 h 13"/>
                <a:gd name="T16" fmla="*/ 76 w 157"/>
                <a:gd name="T17" fmla="*/ 10 h 13"/>
                <a:gd name="T18" fmla="*/ 74 w 157"/>
                <a:gd name="T19" fmla="*/ 3 h 13"/>
                <a:gd name="T20" fmla="*/ 95 w 157"/>
                <a:gd name="T21" fmla="*/ 4 h 13"/>
                <a:gd name="T22" fmla="*/ 95 w 157"/>
                <a:gd name="T23" fmla="*/ 13 h 13"/>
                <a:gd name="T24" fmla="*/ 112 w 157"/>
                <a:gd name="T25" fmla="*/ 10 h 13"/>
                <a:gd name="T26" fmla="*/ 112 w 157"/>
                <a:gd name="T27" fmla="*/ 2 h 13"/>
                <a:gd name="T28" fmla="*/ 133 w 157"/>
                <a:gd name="T29" fmla="*/ 2 h 13"/>
                <a:gd name="T30" fmla="*/ 128 w 157"/>
                <a:gd name="T31" fmla="*/ 10 h 13"/>
                <a:gd name="T32" fmla="*/ 146 w 157"/>
                <a:gd name="T33" fmla="*/ 10 h 13"/>
                <a:gd name="T34" fmla="*/ 146 w 157"/>
                <a:gd name="T35" fmla="*/ 2 h 13"/>
                <a:gd name="T36" fmla="*/ 157 w 157"/>
                <a:gd name="T37" fmla="*/ 0 h 13"/>
                <a:gd name="T38" fmla="*/ 154 w 157"/>
                <a:gd name="T39" fmla="*/ 13 h 13"/>
                <a:gd name="T40" fmla="*/ 1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" y="10"/>
                  </a:moveTo>
                  <a:cubicBezTo>
                    <a:pt x="1" y="10"/>
                    <a:pt x="0" y="0"/>
                    <a:pt x="1" y="0"/>
                  </a:cubicBezTo>
                  <a:cubicBezTo>
                    <a:pt x="2" y="0"/>
                    <a:pt x="22" y="2"/>
                    <a:pt x="22" y="2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33" y="2"/>
                    <a:pt x="133" y="2"/>
                    <a:pt x="133" y="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" y="13"/>
                    <a:pt x="1" y="13"/>
                    <a:pt x="1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sļîḓê">
              <a:extLst>
                <a:ext uri="{FF2B5EF4-FFF2-40B4-BE49-F238E27FC236}">
                  <a16:creationId xmlns:a16="http://schemas.microsoft.com/office/drawing/2014/main" id="{A1F1E49D-47B8-4991-8C96-9222D6CF256D}"/>
                </a:ext>
              </a:extLst>
            </p:cNvPr>
            <p:cNvSpPr/>
            <p:nvPr/>
          </p:nvSpPr>
          <p:spPr bwMode="auto">
            <a:xfrm>
              <a:off x="6881813" y="3717926"/>
              <a:ext cx="606425" cy="88900"/>
            </a:xfrm>
            <a:custGeom>
              <a:avLst/>
              <a:gdLst>
                <a:gd name="T0" fmla="*/ 20 w 382"/>
                <a:gd name="T1" fmla="*/ 56 h 56"/>
                <a:gd name="T2" fmla="*/ 0 w 382"/>
                <a:gd name="T3" fmla="*/ 0 h 56"/>
                <a:gd name="T4" fmla="*/ 382 w 382"/>
                <a:gd name="T5" fmla="*/ 0 h 56"/>
                <a:gd name="T6" fmla="*/ 370 w 382"/>
                <a:gd name="T7" fmla="*/ 56 h 56"/>
                <a:gd name="T8" fmla="*/ 20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20" y="56"/>
                  </a:moveTo>
                  <a:lnTo>
                    <a:pt x="0" y="0"/>
                  </a:lnTo>
                  <a:lnTo>
                    <a:pt x="382" y="0"/>
                  </a:lnTo>
                  <a:lnTo>
                    <a:pt x="370" y="56"/>
                  </a:lnTo>
                  <a:lnTo>
                    <a:pt x="20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slïḍé">
              <a:extLst>
                <a:ext uri="{FF2B5EF4-FFF2-40B4-BE49-F238E27FC236}">
                  <a16:creationId xmlns:a16="http://schemas.microsoft.com/office/drawing/2014/main" id="{5405DC53-D2C0-4D30-BA9C-C3B5383A69BB}"/>
                </a:ext>
              </a:extLst>
            </p:cNvPr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  <a:gd name="T8" fmla="*/ 79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şlîḑé">
              <a:extLst>
                <a:ext uri="{FF2B5EF4-FFF2-40B4-BE49-F238E27FC236}">
                  <a16:creationId xmlns:a16="http://schemas.microsoft.com/office/drawing/2014/main" id="{0D70820F-DD48-4A06-BE21-45A24AB26788}"/>
                </a:ext>
              </a:extLst>
            </p:cNvPr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ŝ1ïḓè">
              <a:extLst>
                <a:ext uri="{FF2B5EF4-FFF2-40B4-BE49-F238E27FC236}">
                  <a16:creationId xmlns:a16="http://schemas.microsoft.com/office/drawing/2014/main" id="{50DF785E-4A35-4388-93FC-49592E6B03DD}"/>
                </a:ext>
              </a:extLst>
            </p:cNvPr>
            <p:cNvSpPr/>
            <p:nvPr/>
          </p:nvSpPr>
          <p:spPr bwMode="auto">
            <a:xfrm>
              <a:off x="6184900" y="3678238"/>
              <a:ext cx="434975" cy="128588"/>
            </a:xfrm>
            <a:custGeom>
              <a:avLst/>
              <a:gdLst>
                <a:gd name="T0" fmla="*/ 5 w 132"/>
                <a:gd name="T1" fmla="*/ 1 h 39"/>
                <a:gd name="T2" fmla="*/ 131 w 132"/>
                <a:gd name="T3" fmla="*/ 3 h 39"/>
                <a:gd name="T4" fmla="*/ 132 w 132"/>
                <a:gd name="T5" fmla="*/ 39 h 39"/>
                <a:gd name="T6" fmla="*/ 0 w 132"/>
                <a:gd name="T7" fmla="*/ 38 h 39"/>
                <a:gd name="T8" fmla="*/ 5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5" y="1"/>
                  </a:moveTo>
                  <a:cubicBezTo>
                    <a:pt x="11" y="0"/>
                    <a:pt x="131" y="3"/>
                    <a:pt x="131" y="3"/>
                  </a:cubicBezTo>
                  <a:cubicBezTo>
                    <a:pt x="132" y="39"/>
                    <a:pt x="132" y="39"/>
                    <a:pt x="132" y="39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îḍè">
              <a:extLst>
                <a:ext uri="{FF2B5EF4-FFF2-40B4-BE49-F238E27FC236}">
                  <a16:creationId xmlns:a16="http://schemas.microsoft.com/office/drawing/2014/main" id="{255F1543-BDAA-46E8-998D-203874A2BB9E}"/>
                </a:ext>
              </a:extLst>
            </p:cNvPr>
            <p:cNvSpPr/>
            <p:nvPr/>
          </p:nvSpPr>
          <p:spPr bwMode="auto">
            <a:xfrm>
              <a:off x="6178550" y="2038351"/>
              <a:ext cx="468313" cy="1401763"/>
            </a:xfrm>
            <a:custGeom>
              <a:avLst/>
              <a:gdLst>
                <a:gd name="T0" fmla="*/ 69 w 142"/>
                <a:gd name="T1" fmla="*/ 0 h 425"/>
                <a:gd name="T2" fmla="*/ 142 w 142"/>
                <a:gd name="T3" fmla="*/ 425 h 425"/>
                <a:gd name="T4" fmla="*/ 69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69" y="0"/>
                  </a:moveTo>
                  <a:cubicBezTo>
                    <a:pt x="0" y="30"/>
                    <a:pt x="13" y="378"/>
                    <a:pt x="142" y="425"/>
                  </a:cubicBezTo>
                  <a:cubicBezTo>
                    <a:pt x="90" y="200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lîḍé">
              <a:extLst>
                <a:ext uri="{FF2B5EF4-FFF2-40B4-BE49-F238E27FC236}">
                  <a16:creationId xmlns:a16="http://schemas.microsoft.com/office/drawing/2014/main" id="{D71F0515-B7D9-4FA2-B99F-B8D1E372BA73}"/>
                </a:ext>
              </a:extLst>
            </p:cNvPr>
            <p:cNvSpPr/>
            <p:nvPr/>
          </p:nvSpPr>
          <p:spPr bwMode="auto">
            <a:xfrm>
              <a:off x="6350000" y="1847851"/>
              <a:ext cx="422275" cy="1751013"/>
            </a:xfrm>
            <a:custGeom>
              <a:avLst/>
              <a:gdLst>
                <a:gd name="T0" fmla="*/ 266 w 266"/>
                <a:gd name="T1" fmla="*/ 1088 h 1103"/>
                <a:gd name="T2" fmla="*/ 173 w 266"/>
                <a:gd name="T3" fmla="*/ 1103 h 1103"/>
                <a:gd name="T4" fmla="*/ 0 w 266"/>
                <a:gd name="T5" fmla="*/ 14 h 1103"/>
                <a:gd name="T6" fmla="*/ 94 w 266"/>
                <a:gd name="T7" fmla="*/ 0 h 1103"/>
                <a:gd name="T8" fmla="*/ 266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266" y="1088"/>
                  </a:moveTo>
                  <a:lnTo>
                    <a:pt x="173" y="1103"/>
                  </a:lnTo>
                  <a:lnTo>
                    <a:pt x="0" y="14"/>
                  </a:lnTo>
                  <a:lnTo>
                    <a:pt x="94" y="0"/>
                  </a:lnTo>
                  <a:lnTo>
                    <a:pt x="266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şḻídé">
              <a:extLst>
                <a:ext uri="{FF2B5EF4-FFF2-40B4-BE49-F238E27FC236}">
                  <a16:creationId xmlns:a16="http://schemas.microsoft.com/office/drawing/2014/main" id="{D4022103-5648-4A3D-B6B3-7AD5D43F2DD7}"/>
                </a:ext>
              </a:extLst>
            </p:cNvPr>
            <p:cNvSpPr/>
            <p:nvPr/>
          </p:nvSpPr>
          <p:spPr bwMode="auto">
            <a:xfrm>
              <a:off x="4706938" y="3684588"/>
              <a:ext cx="517525" cy="42863"/>
            </a:xfrm>
            <a:custGeom>
              <a:avLst/>
              <a:gdLst>
                <a:gd name="T0" fmla="*/ 156 w 157"/>
                <a:gd name="T1" fmla="*/ 10 h 13"/>
                <a:gd name="T2" fmla="*/ 156 w 157"/>
                <a:gd name="T3" fmla="*/ 0 h 13"/>
                <a:gd name="T4" fmla="*/ 135 w 157"/>
                <a:gd name="T5" fmla="*/ 2 h 13"/>
                <a:gd name="T6" fmla="*/ 135 w 157"/>
                <a:gd name="T7" fmla="*/ 10 h 13"/>
                <a:gd name="T8" fmla="*/ 122 w 157"/>
                <a:gd name="T9" fmla="*/ 13 h 13"/>
                <a:gd name="T10" fmla="*/ 122 w 157"/>
                <a:gd name="T11" fmla="*/ 4 h 13"/>
                <a:gd name="T12" fmla="*/ 97 w 157"/>
                <a:gd name="T13" fmla="*/ 3 h 13"/>
                <a:gd name="T14" fmla="*/ 97 w 157"/>
                <a:gd name="T15" fmla="*/ 10 h 13"/>
                <a:gd name="T16" fmla="*/ 81 w 157"/>
                <a:gd name="T17" fmla="*/ 10 h 13"/>
                <a:gd name="T18" fmla="*/ 83 w 157"/>
                <a:gd name="T19" fmla="*/ 3 h 13"/>
                <a:gd name="T20" fmla="*/ 62 w 157"/>
                <a:gd name="T21" fmla="*/ 4 h 13"/>
                <a:gd name="T22" fmla="*/ 62 w 157"/>
                <a:gd name="T23" fmla="*/ 13 h 13"/>
                <a:gd name="T24" fmla="*/ 45 w 157"/>
                <a:gd name="T25" fmla="*/ 10 h 13"/>
                <a:gd name="T26" fmla="*/ 45 w 157"/>
                <a:gd name="T27" fmla="*/ 2 h 13"/>
                <a:gd name="T28" fmla="*/ 24 w 157"/>
                <a:gd name="T29" fmla="*/ 2 h 13"/>
                <a:gd name="T30" fmla="*/ 29 w 157"/>
                <a:gd name="T31" fmla="*/ 10 h 13"/>
                <a:gd name="T32" fmla="*/ 11 w 157"/>
                <a:gd name="T33" fmla="*/ 10 h 13"/>
                <a:gd name="T34" fmla="*/ 11 w 157"/>
                <a:gd name="T35" fmla="*/ 2 h 13"/>
                <a:gd name="T36" fmla="*/ 0 w 157"/>
                <a:gd name="T37" fmla="*/ 0 h 13"/>
                <a:gd name="T38" fmla="*/ 3 w 157"/>
                <a:gd name="T39" fmla="*/ 13 h 13"/>
                <a:gd name="T40" fmla="*/ 156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56" y="10"/>
                  </a:moveTo>
                  <a:cubicBezTo>
                    <a:pt x="156" y="10"/>
                    <a:pt x="157" y="0"/>
                    <a:pt x="156" y="0"/>
                  </a:cubicBezTo>
                  <a:cubicBezTo>
                    <a:pt x="155" y="0"/>
                    <a:pt x="135" y="2"/>
                    <a:pt x="135" y="2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56" y="13"/>
                    <a:pt x="156" y="13"/>
                    <a:pt x="156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$1îdé">
              <a:extLst>
                <a:ext uri="{FF2B5EF4-FFF2-40B4-BE49-F238E27FC236}">
                  <a16:creationId xmlns:a16="http://schemas.microsoft.com/office/drawing/2014/main" id="{89614E7B-9F4C-471E-8AE9-77722A295B8C}"/>
                </a:ext>
              </a:extLst>
            </p:cNvPr>
            <p:cNvSpPr/>
            <p:nvPr/>
          </p:nvSpPr>
          <p:spPr bwMode="auto">
            <a:xfrm>
              <a:off x="4670425" y="3717926"/>
              <a:ext cx="606425" cy="88900"/>
            </a:xfrm>
            <a:custGeom>
              <a:avLst/>
              <a:gdLst>
                <a:gd name="T0" fmla="*/ 362 w 382"/>
                <a:gd name="T1" fmla="*/ 56 h 56"/>
                <a:gd name="T2" fmla="*/ 382 w 382"/>
                <a:gd name="T3" fmla="*/ 0 h 56"/>
                <a:gd name="T4" fmla="*/ 0 w 382"/>
                <a:gd name="T5" fmla="*/ 0 h 56"/>
                <a:gd name="T6" fmla="*/ 12 w 382"/>
                <a:gd name="T7" fmla="*/ 56 h 56"/>
                <a:gd name="T8" fmla="*/ 362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362" y="56"/>
                  </a:moveTo>
                  <a:lnTo>
                    <a:pt x="382" y="0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362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ḷîḋê">
              <a:extLst>
                <a:ext uri="{FF2B5EF4-FFF2-40B4-BE49-F238E27FC236}">
                  <a16:creationId xmlns:a16="http://schemas.microsoft.com/office/drawing/2014/main" id="{0BCA3FFE-2002-4CF9-A685-21DC89B041F7}"/>
                </a:ext>
              </a:extLst>
            </p:cNvPr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  <a:gd name="T8" fmla="*/ 44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ŝľiḋè">
              <a:extLst>
                <a:ext uri="{FF2B5EF4-FFF2-40B4-BE49-F238E27FC236}">
                  <a16:creationId xmlns:a16="http://schemas.microsoft.com/office/drawing/2014/main" id="{64336A79-9113-41E5-A381-4D075175AA07}"/>
                </a:ext>
              </a:extLst>
            </p:cNvPr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ṧḷiḑe">
              <a:extLst>
                <a:ext uri="{FF2B5EF4-FFF2-40B4-BE49-F238E27FC236}">
                  <a16:creationId xmlns:a16="http://schemas.microsoft.com/office/drawing/2014/main" id="{0A9F6FB4-E194-4E61-904B-C02D8BD143FB}"/>
                </a:ext>
              </a:extLst>
            </p:cNvPr>
            <p:cNvSpPr/>
            <p:nvPr/>
          </p:nvSpPr>
          <p:spPr bwMode="auto">
            <a:xfrm>
              <a:off x="5538788" y="3678238"/>
              <a:ext cx="434975" cy="128588"/>
            </a:xfrm>
            <a:custGeom>
              <a:avLst/>
              <a:gdLst>
                <a:gd name="T0" fmla="*/ 127 w 132"/>
                <a:gd name="T1" fmla="*/ 1 h 39"/>
                <a:gd name="T2" fmla="*/ 1 w 132"/>
                <a:gd name="T3" fmla="*/ 3 h 39"/>
                <a:gd name="T4" fmla="*/ 0 w 132"/>
                <a:gd name="T5" fmla="*/ 39 h 39"/>
                <a:gd name="T6" fmla="*/ 132 w 132"/>
                <a:gd name="T7" fmla="*/ 38 h 39"/>
                <a:gd name="T8" fmla="*/ 127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127" y="1"/>
                  </a:moveTo>
                  <a:cubicBezTo>
                    <a:pt x="121" y="0"/>
                    <a:pt x="1" y="3"/>
                    <a:pt x="1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32" y="38"/>
                    <a:pt x="132" y="38"/>
                    <a:pt x="132" y="38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$ľîdé">
              <a:extLst>
                <a:ext uri="{FF2B5EF4-FFF2-40B4-BE49-F238E27FC236}">
                  <a16:creationId xmlns:a16="http://schemas.microsoft.com/office/drawing/2014/main" id="{CBADF0DE-4CE1-446B-9497-155FB93EBF7B}"/>
                </a:ext>
              </a:extLst>
            </p:cNvPr>
            <p:cNvSpPr/>
            <p:nvPr/>
          </p:nvSpPr>
          <p:spPr bwMode="auto">
            <a:xfrm>
              <a:off x="5511800" y="2038351"/>
              <a:ext cx="468313" cy="1401763"/>
            </a:xfrm>
            <a:custGeom>
              <a:avLst/>
              <a:gdLst>
                <a:gd name="T0" fmla="*/ 73 w 142"/>
                <a:gd name="T1" fmla="*/ 0 h 425"/>
                <a:gd name="T2" fmla="*/ 0 w 142"/>
                <a:gd name="T3" fmla="*/ 425 h 425"/>
                <a:gd name="T4" fmla="*/ 73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73" y="0"/>
                  </a:moveTo>
                  <a:cubicBezTo>
                    <a:pt x="142" y="30"/>
                    <a:pt x="129" y="378"/>
                    <a:pt x="0" y="425"/>
                  </a:cubicBezTo>
                  <a:cubicBezTo>
                    <a:pt x="52" y="200"/>
                    <a:pt x="73" y="0"/>
                    <a:pt x="7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$ļîḍè">
              <a:extLst>
                <a:ext uri="{FF2B5EF4-FFF2-40B4-BE49-F238E27FC236}">
                  <a16:creationId xmlns:a16="http://schemas.microsoft.com/office/drawing/2014/main" id="{0F9616B9-F1D7-4ED2-9F1E-5F27AE3D0C0E}"/>
                </a:ext>
              </a:extLst>
            </p:cNvPr>
            <p:cNvSpPr/>
            <p:nvPr/>
          </p:nvSpPr>
          <p:spPr bwMode="auto">
            <a:xfrm>
              <a:off x="5386388" y="1847851"/>
              <a:ext cx="422275" cy="1751013"/>
            </a:xfrm>
            <a:custGeom>
              <a:avLst/>
              <a:gdLst>
                <a:gd name="T0" fmla="*/ 0 w 266"/>
                <a:gd name="T1" fmla="*/ 1088 h 1103"/>
                <a:gd name="T2" fmla="*/ 94 w 266"/>
                <a:gd name="T3" fmla="*/ 1103 h 1103"/>
                <a:gd name="T4" fmla="*/ 266 w 266"/>
                <a:gd name="T5" fmla="*/ 14 h 1103"/>
                <a:gd name="T6" fmla="*/ 173 w 266"/>
                <a:gd name="T7" fmla="*/ 0 h 1103"/>
                <a:gd name="T8" fmla="*/ 0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0" y="1088"/>
                  </a:moveTo>
                  <a:lnTo>
                    <a:pt x="94" y="1103"/>
                  </a:lnTo>
                  <a:lnTo>
                    <a:pt x="266" y="14"/>
                  </a:lnTo>
                  <a:lnTo>
                    <a:pt x="173" y="0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š1iďè">
              <a:extLst>
                <a:ext uri="{FF2B5EF4-FFF2-40B4-BE49-F238E27FC236}">
                  <a16:creationId xmlns:a16="http://schemas.microsoft.com/office/drawing/2014/main" id="{253DE048-A4D5-4489-A8F0-2B43642CADF5}"/>
                </a:ext>
              </a:extLst>
            </p:cNvPr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ṣ1îḓê">
              <a:extLst>
                <a:ext uri="{FF2B5EF4-FFF2-40B4-BE49-F238E27FC236}">
                  <a16:creationId xmlns:a16="http://schemas.microsoft.com/office/drawing/2014/main" id="{3487CC82-A173-42BC-BFA7-EAC0D9708D68}"/>
                </a:ext>
              </a:extLst>
            </p:cNvPr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ṩḷîḋe">
              <a:extLst>
                <a:ext uri="{FF2B5EF4-FFF2-40B4-BE49-F238E27FC236}">
                  <a16:creationId xmlns:a16="http://schemas.microsoft.com/office/drawing/2014/main" id="{73368956-6E31-40BC-B1D1-B241E947A743}"/>
                </a:ext>
              </a:extLst>
            </p:cNvPr>
            <p:cNvSpPr/>
            <p:nvPr/>
          </p:nvSpPr>
          <p:spPr bwMode="auto">
            <a:xfrm>
              <a:off x="7897813" y="4700588"/>
              <a:ext cx="700088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7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10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6" y="41"/>
                    <a:pt x="27" y="114"/>
                  </a:cubicBezTo>
                  <a:cubicBezTo>
                    <a:pt x="8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ṩļïḋê">
              <a:extLst>
                <a:ext uri="{FF2B5EF4-FFF2-40B4-BE49-F238E27FC236}">
                  <a16:creationId xmlns:a16="http://schemas.microsoft.com/office/drawing/2014/main" id="{A56E7829-3A03-4F6E-B733-689B5875C15D}"/>
                </a:ext>
              </a:extLst>
            </p:cNvPr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  <a:gd name="T8" fmla="*/ 0 w 33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Sḻiďe">
              <a:extLst>
                <a:ext uri="{FF2B5EF4-FFF2-40B4-BE49-F238E27FC236}">
                  <a16:creationId xmlns:a16="http://schemas.microsoft.com/office/drawing/2014/main" id="{900DF1E9-90C4-42F7-B21B-6D60CC56ACF2}"/>
                </a:ext>
              </a:extLst>
            </p:cNvPr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śliďè">
              <a:extLst>
                <a:ext uri="{FF2B5EF4-FFF2-40B4-BE49-F238E27FC236}">
                  <a16:creationId xmlns:a16="http://schemas.microsoft.com/office/drawing/2014/main" id="{C3B09F0A-6C26-4D43-ADEB-6AEAE9DCB2FB}"/>
                </a:ext>
              </a:extLst>
            </p:cNvPr>
            <p:cNvSpPr/>
            <p:nvPr/>
          </p:nvSpPr>
          <p:spPr bwMode="auto">
            <a:xfrm>
              <a:off x="7885113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Sḻíḍe">
              <a:extLst>
                <a:ext uri="{FF2B5EF4-FFF2-40B4-BE49-F238E27FC236}">
                  <a16:creationId xmlns:a16="http://schemas.microsoft.com/office/drawing/2014/main" id="{7A4889BA-FA5A-4D9E-80A4-6A1F6857D2CD}"/>
                </a:ext>
              </a:extLst>
            </p:cNvPr>
            <p:cNvSpPr/>
            <p:nvPr/>
          </p:nvSpPr>
          <p:spPr bwMode="auto">
            <a:xfrm>
              <a:off x="8201025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ŝľîḑé">
              <a:extLst>
                <a:ext uri="{FF2B5EF4-FFF2-40B4-BE49-F238E27FC236}">
                  <a16:creationId xmlns:a16="http://schemas.microsoft.com/office/drawing/2014/main" id="{83455AFA-8EF1-4929-B7AE-84F1D0864F87}"/>
                </a:ext>
              </a:extLst>
            </p:cNvPr>
            <p:cNvSpPr/>
            <p:nvPr/>
          </p:nvSpPr>
          <p:spPr bwMode="auto">
            <a:xfrm>
              <a:off x="85074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sḻíďê">
              <a:extLst>
                <a:ext uri="{FF2B5EF4-FFF2-40B4-BE49-F238E27FC236}">
                  <a16:creationId xmlns:a16="http://schemas.microsoft.com/office/drawing/2014/main" id="{7906DF0C-EC27-432C-817A-63718B2029F8}"/>
                </a:ext>
              </a:extLst>
            </p:cNvPr>
            <p:cNvSpPr/>
            <p:nvPr/>
          </p:nvSpPr>
          <p:spPr bwMode="auto">
            <a:xfrm>
              <a:off x="7408863" y="3754438"/>
              <a:ext cx="1247775" cy="1355725"/>
            </a:xfrm>
            <a:custGeom>
              <a:avLst/>
              <a:gdLst>
                <a:gd name="T0" fmla="*/ 357 w 378"/>
                <a:gd name="T1" fmla="*/ 5 h 411"/>
                <a:gd name="T2" fmla="*/ 218 w 378"/>
                <a:gd name="T3" fmla="*/ 0 h 411"/>
                <a:gd name="T4" fmla="*/ 201 w 378"/>
                <a:gd name="T5" fmla="*/ 29 h 411"/>
                <a:gd name="T6" fmla="*/ 12 w 378"/>
                <a:gd name="T7" fmla="*/ 81 h 411"/>
                <a:gd name="T8" fmla="*/ 31 w 378"/>
                <a:gd name="T9" fmla="*/ 408 h 411"/>
                <a:gd name="T10" fmla="*/ 30 w 378"/>
                <a:gd name="T11" fmla="*/ 408 h 411"/>
                <a:gd name="T12" fmla="*/ 41 w 378"/>
                <a:gd name="T13" fmla="*/ 411 h 411"/>
                <a:gd name="T14" fmla="*/ 81 w 378"/>
                <a:gd name="T15" fmla="*/ 411 h 411"/>
                <a:gd name="T16" fmla="*/ 61 w 378"/>
                <a:gd name="T17" fmla="*/ 136 h 411"/>
                <a:gd name="T18" fmla="*/ 369 w 378"/>
                <a:gd name="T19" fmla="*/ 93 h 411"/>
                <a:gd name="T20" fmla="*/ 357 w 378"/>
                <a:gd name="T21" fmla="*/ 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11">
                  <a:moveTo>
                    <a:pt x="357" y="5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144" y="40"/>
                    <a:pt x="24" y="68"/>
                    <a:pt x="12" y="81"/>
                  </a:cubicBezTo>
                  <a:cubicBezTo>
                    <a:pt x="0" y="94"/>
                    <a:pt x="31" y="408"/>
                    <a:pt x="31" y="408"/>
                  </a:cubicBezTo>
                  <a:cubicBezTo>
                    <a:pt x="31" y="408"/>
                    <a:pt x="31" y="408"/>
                    <a:pt x="30" y="408"/>
                  </a:cubicBezTo>
                  <a:cubicBezTo>
                    <a:pt x="34" y="409"/>
                    <a:pt x="37" y="410"/>
                    <a:pt x="41" y="411"/>
                  </a:cubicBezTo>
                  <a:cubicBezTo>
                    <a:pt x="81" y="411"/>
                    <a:pt x="81" y="411"/>
                    <a:pt x="81" y="411"/>
                  </a:cubicBezTo>
                  <a:cubicBezTo>
                    <a:pt x="90" y="306"/>
                    <a:pt x="61" y="136"/>
                    <a:pt x="61" y="136"/>
                  </a:cubicBezTo>
                  <a:cubicBezTo>
                    <a:pt x="61" y="136"/>
                    <a:pt x="366" y="106"/>
                    <a:pt x="369" y="93"/>
                  </a:cubicBezTo>
                  <a:cubicBezTo>
                    <a:pt x="378" y="58"/>
                    <a:pt x="357" y="5"/>
                    <a:pt x="357" y="5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śļíďê">
              <a:extLst>
                <a:ext uri="{FF2B5EF4-FFF2-40B4-BE49-F238E27FC236}">
                  <a16:creationId xmlns:a16="http://schemas.microsoft.com/office/drawing/2014/main" id="{8020361E-1D29-4596-8877-6C6AAA7EAA7C}"/>
                </a:ext>
              </a:extLst>
            </p:cNvPr>
            <p:cNvSpPr/>
            <p:nvPr/>
          </p:nvSpPr>
          <p:spPr bwMode="auto">
            <a:xfrm>
              <a:off x="7161213" y="3308351"/>
              <a:ext cx="406400" cy="396875"/>
            </a:xfrm>
            <a:custGeom>
              <a:avLst/>
              <a:gdLst>
                <a:gd name="T0" fmla="*/ 114 w 123"/>
                <a:gd name="T1" fmla="*/ 0 h 120"/>
                <a:gd name="T2" fmla="*/ 5 w 123"/>
                <a:gd name="T3" fmla="*/ 98 h 120"/>
                <a:gd name="T4" fmla="*/ 31 w 123"/>
                <a:gd name="T5" fmla="*/ 72 h 120"/>
                <a:gd name="T6" fmla="*/ 79 w 123"/>
                <a:gd name="T7" fmla="*/ 59 h 120"/>
                <a:gd name="T8" fmla="*/ 123 w 123"/>
                <a:gd name="T9" fmla="*/ 39 h 120"/>
                <a:gd name="T10" fmla="*/ 114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114" y="0"/>
                  </a:moveTo>
                  <a:cubicBezTo>
                    <a:pt x="71" y="4"/>
                    <a:pt x="0" y="28"/>
                    <a:pt x="5" y="98"/>
                  </a:cubicBezTo>
                  <a:cubicBezTo>
                    <a:pt x="7" y="120"/>
                    <a:pt x="29" y="97"/>
                    <a:pt x="31" y="72"/>
                  </a:cubicBezTo>
                  <a:cubicBezTo>
                    <a:pt x="51" y="94"/>
                    <a:pt x="70" y="90"/>
                    <a:pt x="79" y="59"/>
                  </a:cubicBezTo>
                  <a:cubicBezTo>
                    <a:pt x="88" y="41"/>
                    <a:pt x="123" y="39"/>
                    <a:pt x="123" y="39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ṩḷïḍè">
              <a:extLst>
                <a:ext uri="{FF2B5EF4-FFF2-40B4-BE49-F238E27FC236}">
                  <a16:creationId xmlns:a16="http://schemas.microsoft.com/office/drawing/2014/main" id="{5AE752A8-F6A4-49AE-9E1C-46DC99262BD7}"/>
                </a:ext>
              </a:extLst>
            </p:cNvPr>
            <p:cNvSpPr/>
            <p:nvPr/>
          </p:nvSpPr>
          <p:spPr bwMode="auto">
            <a:xfrm>
              <a:off x="8335963" y="2655888"/>
              <a:ext cx="149225" cy="184150"/>
            </a:xfrm>
            <a:custGeom>
              <a:avLst/>
              <a:gdLst>
                <a:gd name="T0" fmla="*/ 0 w 45"/>
                <a:gd name="T1" fmla="*/ 10 h 56"/>
                <a:gd name="T2" fmla="*/ 3 w 45"/>
                <a:gd name="T3" fmla="*/ 56 h 56"/>
                <a:gd name="T4" fmla="*/ 45 w 45"/>
                <a:gd name="T5" fmla="*/ 43 h 56"/>
                <a:gd name="T6" fmla="*/ 39 w 45"/>
                <a:gd name="T7" fmla="*/ 0 h 56"/>
                <a:gd name="T8" fmla="*/ 0 w 45"/>
                <a:gd name="T9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6">
                  <a:moveTo>
                    <a:pt x="0" y="10"/>
                  </a:moveTo>
                  <a:cubicBezTo>
                    <a:pt x="1" y="34"/>
                    <a:pt x="3" y="56"/>
                    <a:pt x="3" y="56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2" y="18"/>
                    <a:pt x="39" y="0"/>
                    <a:pt x="39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sļíḋè">
              <a:extLst>
                <a:ext uri="{FF2B5EF4-FFF2-40B4-BE49-F238E27FC236}">
                  <a16:creationId xmlns:a16="http://schemas.microsoft.com/office/drawing/2014/main" id="{D6BC0BF3-7F19-4A78-B325-5EC76732376A}"/>
                </a:ext>
              </a:extLst>
            </p:cNvPr>
            <p:cNvSpPr/>
            <p:nvPr/>
          </p:nvSpPr>
          <p:spPr bwMode="auto">
            <a:xfrm>
              <a:off x="8075613" y="2751138"/>
              <a:ext cx="574675" cy="1144588"/>
            </a:xfrm>
            <a:custGeom>
              <a:avLst/>
              <a:gdLst>
                <a:gd name="T0" fmla="*/ 74 w 174"/>
                <a:gd name="T1" fmla="*/ 31 h 347"/>
                <a:gd name="T2" fmla="*/ 0 w 174"/>
                <a:gd name="T3" fmla="*/ 315 h 347"/>
                <a:gd name="T4" fmla="*/ 156 w 174"/>
                <a:gd name="T5" fmla="*/ 321 h 347"/>
                <a:gd name="T6" fmla="*/ 129 w 174"/>
                <a:gd name="T7" fmla="*/ 12 h 347"/>
                <a:gd name="T8" fmla="*/ 74 w 174"/>
                <a:gd name="T9" fmla="*/ 3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47">
                  <a:moveTo>
                    <a:pt x="74" y="31"/>
                  </a:moveTo>
                  <a:cubicBezTo>
                    <a:pt x="47" y="56"/>
                    <a:pt x="0" y="279"/>
                    <a:pt x="0" y="315"/>
                  </a:cubicBezTo>
                  <a:cubicBezTo>
                    <a:pt x="95" y="347"/>
                    <a:pt x="156" y="321"/>
                    <a:pt x="156" y="321"/>
                  </a:cubicBezTo>
                  <a:cubicBezTo>
                    <a:pt x="174" y="204"/>
                    <a:pt x="129" y="12"/>
                    <a:pt x="129" y="12"/>
                  </a:cubicBezTo>
                  <a:cubicBezTo>
                    <a:pt x="122" y="0"/>
                    <a:pt x="74" y="31"/>
                    <a:pt x="74" y="3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ṡ1îďé">
              <a:extLst>
                <a:ext uri="{FF2B5EF4-FFF2-40B4-BE49-F238E27FC236}">
                  <a16:creationId xmlns:a16="http://schemas.microsoft.com/office/drawing/2014/main" id="{D037AF63-D9C6-4BD6-A1E8-D3EC7126B9BD}"/>
                </a:ext>
              </a:extLst>
            </p:cNvPr>
            <p:cNvSpPr/>
            <p:nvPr/>
          </p:nvSpPr>
          <p:spPr bwMode="auto">
            <a:xfrm>
              <a:off x="7827963" y="1912938"/>
              <a:ext cx="954088" cy="1003300"/>
            </a:xfrm>
            <a:custGeom>
              <a:avLst/>
              <a:gdLst>
                <a:gd name="T0" fmla="*/ 282 w 289"/>
                <a:gd name="T1" fmla="*/ 105 h 304"/>
                <a:gd name="T2" fmla="*/ 144 w 289"/>
                <a:gd name="T3" fmla="*/ 7 h 304"/>
                <a:gd name="T4" fmla="*/ 41 w 289"/>
                <a:gd name="T5" fmla="*/ 146 h 304"/>
                <a:gd name="T6" fmla="*/ 44 w 289"/>
                <a:gd name="T7" fmla="*/ 179 h 304"/>
                <a:gd name="T8" fmla="*/ 282 w 289"/>
                <a:gd name="T9" fmla="*/ 10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304">
                  <a:moveTo>
                    <a:pt x="282" y="105"/>
                  </a:moveTo>
                  <a:cubicBezTo>
                    <a:pt x="260" y="0"/>
                    <a:pt x="212" y="1"/>
                    <a:pt x="144" y="7"/>
                  </a:cubicBezTo>
                  <a:cubicBezTo>
                    <a:pt x="76" y="13"/>
                    <a:pt x="34" y="63"/>
                    <a:pt x="41" y="146"/>
                  </a:cubicBezTo>
                  <a:cubicBezTo>
                    <a:pt x="0" y="145"/>
                    <a:pt x="31" y="172"/>
                    <a:pt x="44" y="179"/>
                  </a:cubicBezTo>
                  <a:cubicBezTo>
                    <a:pt x="48" y="266"/>
                    <a:pt x="289" y="304"/>
                    <a:pt x="282" y="105"/>
                  </a:cubicBez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ṩļídê">
              <a:extLst>
                <a:ext uri="{FF2B5EF4-FFF2-40B4-BE49-F238E27FC236}">
                  <a16:creationId xmlns:a16="http://schemas.microsoft.com/office/drawing/2014/main" id="{F6B8ED8F-DA1E-4514-BAC0-E89708AE03F6}"/>
                </a:ext>
              </a:extLst>
            </p:cNvPr>
            <p:cNvSpPr/>
            <p:nvPr/>
          </p:nvSpPr>
          <p:spPr bwMode="auto">
            <a:xfrm>
              <a:off x="7778750" y="1630363"/>
              <a:ext cx="1131888" cy="1087438"/>
            </a:xfrm>
            <a:custGeom>
              <a:avLst/>
              <a:gdLst>
                <a:gd name="T0" fmla="*/ 268 w 343"/>
                <a:gd name="T1" fmla="*/ 92 h 330"/>
                <a:gd name="T2" fmla="*/ 108 w 343"/>
                <a:gd name="T3" fmla="*/ 47 h 330"/>
                <a:gd name="T4" fmla="*/ 121 w 343"/>
                <a:gd name="T5" fmla="*/ 107 h 330"/>
                <a:gd name="T6" fmla="*/ 253 w 343"/>
                <a:gd name="T7" fmla="*/ 138 h 330"/>
                <a:gd name="T8" fmla="*/ 228 w 343"/>
                <a:gd name="T9" fmla="*/ 180 h 330"/>
                <a:gd name="T10" fmla="*/ 237 w 343"/>
                <a:gd name="T11" fmla="*/ 204 h 330"/>
                <a:gd name="T12" fmla="*/ 242 w 343"/>
                <a:gd name="T13" fmla="*/ 256 h 330"/>
                <a:gd name="T14" fmla="*/ 302 w 343"/>
                <a:gd name="T15" fmla="*/ 268 h 330"/>
                <a:gd name="T16" fmla="*/ 290 w 343"/>
                <a:gd name="T17" fmla="*/ 109 h 330"/>
                <a:gd name="T18" fmla="*/ 283 w 343"/>
                <a:gd name="T19" fmla="*/ 94 h 330"/>
                <a:gd name="T20" fmla="*/ 268 w 343"/>
                <a:gd name="T21" fmla="*/ 9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330">
                  <a:moveTo>
                    <a:pt x="268" y="92"/>
                  </a:moveTo>
                  <a:cubicBezTo>
                    <a:pt x="245" y="24"/>
                    <a:pt x="62" y="0"/>
                    <a:pt x="108" y="47"/>
                  </a:cubicBezTo>
                  <a:cubicBezTo>
                    <a:pt x="0" y="36"/>
                    <a:pt x="10" y="113"/>
                    <a:pt x="121" y="107"/>
                  </a:cubicBezTo>
                  <a:cubicBezTo>
                    <a:pt x="148" y="133"/>
                    <a:pt x="217" y="146"/>
                    <a:pt x="253" y="138"/>
                  </a:cubicBezTo>
                  <a:cubicBezTo>
                    <a:pt x="212" y="163"/>
                    <a:pt x="216" y="182"/>
                    <a:pt x="228" y="180"/>
                  </a:cubicBezTo>
                  <a:cubicBezTo>
                    <a:pt x="194" y="226"/>
                    <a:pt x="218" y="227"/>
                    <a:pt x="237" y="204"/>
                  </a:cubicBezTo>
                  <a:cubicBezTo>
                    <a:pt x="286" y="183"/>
                    <a:pt x="293" y="250"/>
                    <a:pt x="242" y="256"/>
                  </a:cubicBezTo>
                  <a:cubicBezTo>
                    <a:pt x="219" y="290"/>
                    <a:pt x="262" y="330"/>
                    <a:pt x="302" y="268"/>
                  </a:cubicBezTo>
                  <a:cubicBezTo>
                    <a:pt x="342" y="206"/>
                    <a:pt x="343" y="127"/>
                    <a:pt x="290" y="109"/>
                  </a:cubicBezTo>
                  <a:cubicBezTo>
                    <a:pt x="337" y="89"/>
                    <a:pt x="323" y="55"/>
                    <a:pt x="283" y="94"/>
                  </a:cubicBezTo>
                  <a:cubicBezTo>
                    <a:pt x="286" y="56"/>
                    <a:pt x="267" y="59"/>
                    <a:pt x="268" y="92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ṣľíḋé">
              <a:extLst>
                <a:ext uri="{FF2B5EF4-FFF2-40B4-BE49-F238E27FC236}">
                  <a16:creationId xmlns:a16="http://schemas.microsoft.com/office/drawing/2014/main" id="{5761B80A-FA34-46B2-A6B3-247E15D244AD}"/>
                </a:ext>
              </a:extLst>
            </p:cNvPr>
            <p:cNvSpPr/>
            <p:nvPr/>
          </p:nvSpPr>
          <p:spPr bwMode="auto">
            <a:xfrm>
              <a:off x="8032750" y="2227263"/>
              <a:ext cx="152400" cy="141288"/>
            </a:xfrm>
            <a:custGeom>
              <a:avLst/>
              <a:gdLst>
                <a:gd name="T0" fmla="*/ 19 w 46"/>
                <a:gd name="T1" fmla="*/ 6 h 43"/>
                <a:gd name="T2" fmla="*/ 22 w 46"/>
                <a:gd name="T3" fmla="*/ 43 h 43"/>
                <a:gd name="T4" fmla="*/ 19 w 46"/>
                <a:gd name="T5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3">
                  <a:moveTo>
                    <a:pt x="19" y="6"/>
                  </a:moveTo>
                  <a:cubicBezTo>
                    <a:pt x="0" y="11"/>
                    <a:pt x="6" y="43"/>
                    <a:pt x="22" y="43"/>
                  </a:cubicBezTo>
                  <a:cubicBezTo>
                    <a:pt x="46" y="43"/>
                    <a:pt x="37" y="0"/>
                    <a:pt x="19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S1iďê">
              <a:extLst>
                <a:ext uri="{FF2B5EF4-FFF2-40B4-BE49-F238E27FC236}">
                  <a16:creationId xmlns:a16="http://schemas.microsoft.com/office/drawing/2014/main" id="{5CA82E59-F677-4E84-B8CF-B778C22D7BDA}"/>
                </a:ext>
              </a:extLst>
            </p:cNvPr>
            <p:cNvSpPr/>
            <p:nvPr/>
          </p:nvSpPr>
          <p:spPr bwMode="auto">
            <a:xfrm>
              <a:off x="8085138" y="1976438"/>
              <a:ext cx="179388" cy="171450"/>
            </a:xfrm>
            <a:custGeom>
              <a:avLst/>
              <a:gdLst>
                <a:gd name="T0" fmla="*/ 0 w 54"/>
                <a:gd name="T1" fmla="*/ 35 h 52"/>
                <a:gd name="T2" fmla="*/ 43 w 54"/>
                <a:gd name="T3" fmla="*/ 52 h 52"/>
                <a:gd name="T4" fmla="*/ 0 w 54"/>
                <a:gd name="T5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2">
                  <a:moveTo>
                    <a:pt x="0" y="35"/>
                  </a:moveTo>
                  <a:cubicBezTo>
                    <a:pt x="25" y="34"/>
                    <a:pt x="36" y="45"/>
                    <a:pt x="43" y="52"/>
                  </a:cubicBezTo>
                  <a:cubicBezTo>
                    <a:pt x="54" y="44"/>
                    <a:pt x="31" y="0"/>
                    <a:pt x="0" y="35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slïdè">
              <a:extLst>
                <a:ext uri="{FF2B5EF4-FFF2-40B4-BE49-F238E27FC236}">
                  <a16:creationId xmlns:a16="http://schemas.microsoft.com/office/drawing/2014/main" id="{BBF13855-6F35-409E-9731-6DD6B3F02138}"/>
                </a:ext>
              </a:extLst>
            </p:cNvPr>
            <p:cNvSpPr/>
            <p:nvPr/>
          </p:nvSpPr>
          <p:spPr bwMode="auto">
            <a:xfrm>
              <a:off x="7983538" y="2520951"/>
              <a:ext cx="131763" cy="77788"/>
            </a:xfrm>
            <a:custGeom>
              <a:avLst/>
              <a:gdLst>
                <a:gd name="T0" fmla="*/ 39 w 40"/>
                <a:gd name="T1" fmla="*/ 1 h 24"/>
                <a:gd name="T2" fmla="*/ 37 w 40"/>
                <a:gd name="T3" fmla="*/ 8 h 24"/>
                <a:gd name="T4" fmla="*/ 24 w 40"/>
                <a:gd name="T5" fmla="*/ 22 h 24"/>
                <a:gd name="T6" fmla="*/ 12 w 40"/>
                <a:gd name="T7" fmla="*/ 24 h 24"/>
                <a:gd name="T8" fmla="*/ 7 w 40"/>
                <a:gd name="T9" fmla="*/ 22 h 24"/>
                <a:gd name="T10" fmla="*/ 4 w 40"/>
                <a:gd name="T11" fmla="*/ 19 h 24"/>
                <a:gd name="T12" fmla="*/ 2 w 40"/>
                <a:gd name="T13" fmla="*/ 16 h 24"/>
                <a:gd name="T14" fmla="*/ 1 w 40"/>
                <a:gd name="T15" fmla="*/ 14 h 24"/>
                <a:gd name="T16" fmla="*/ 0 w 40"/>
                <a:gd name="T17" fmla="*/ 12 h 24"/>
                <a:gd name="T18" fmla="*/ 2 w 40"/>
                <a:gd name="T19" fmla="*/ 13 h 24"/>
                <a:gd name="T20" fmla="*/ 4 w 40"/>
                <a:gd name="T21" fmla="*/ 14 h 24"/>
                <a:gd name="T22" fmla="*/ 6 w 40"/>
                <a:gd name="T23" fmla="*/ 16 h 24"/>
                <a:gd name="T24" fmla="*/ 21 w 40"/>
                <a:gd name="T25" fmla="*/ 17 h 24"/>
                <a:gd name="T26" fmla="*/ 34 w 40"/>
                <a:gd name="T27" fmla="*/ 6 h 24"/>
                <a:gd name="T28" fmla="*/ 39 w 40"/>
                <a:gd name="T2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4">
                  <a:moveTo>
                    <a:pt x="39" y="1"/>
                  </a:moveTo>
                  <a:cubicBezTo>
                    <a:pt x="40" y="1"/>
                    <a:pt x="39" y="4"/>
                    <a:pt x="37" y="8"/>
                  </a:cubicBezTo>
                  <a:cubicBezTo>
                    <a:pt x="35" y="13"/>
                    <a:pt x="31" y="19"/>
                    <a:pt x="24" y="22"/>
                  </a:cubicBezTo>
                  <a:cubicBezTo>
                    <a:pt x="20" y="24"/>
                    <a:pt x="16" y="24"/>
                    <a:pt x="12" y="24"/>
                  </a:cubicBezTo>
                  <a:cubicBezTo>
                    <a:pt x="10" y="23"/>
                    <a:pt x="9" y="22"/>
                    <a:pt x="7" y="22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2"/>
                    <a:pt x="2" y="13"/>
                  </a:cubicBezTo>
                  <a:cubicBezTo>
                    <a:pt x="3" y="13"/>
                    <a:pt x="4" y="14"/>
                    <a:pt x="4" y="14"/>
                  </a:cubicBezTo>
                  <a:cubicBezTo>
                    <a:pt x="5" y="15"/>
                    <a:pt x="6" y="15"/>
                    <a:pt x="6" y="16"/>
                  </a:cubicBezTo>
                  <a:cubicBezTo>
                    <a:pt x="10" y="19"/>
                    <a:pt x="15" y="20"/>
                    <a:pt x="21" y="17"/>
                  </a:cubicBezTo>
                  <a:cubicBezTo>
                    <a:pt x="27" y="15"/>
                    <a:pt x="31" y="10"/>
                    <a:pt x="34" y="6"/>
                  </a:cubicBezTo>
                  <a:cubicBezTo>
                    <a:pt x="37" y="3"/>
                    <a:pt x="38" y="0"/>
                    <a:pt x="39" y="1"/>
                  </a:cubicBezTo>
                  <a:close/>
                </a:path>
              </a:pathLst>
            </a:custGeom>
            <a:solidFill>
              <a:srgbClr val="C48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ṣḻîdé">
              <a:extLst>
                <a:ext uri="{FF2B5EF4-FFF2-40B4-BE49-F238E27FC236}">
                  <a16:creationId xmlns:a16="http://schemas.microsoft.com/office/drawing/2014/main" id="{5F4418CD-0C9F-4EDC-BC1B-7572FD48649F}"/>
                </a:ext>
              </a:extLst>
            </p:cNvPr>
            <p:cNvSpPr/>
            <p:nvPr/>
          </p:nvSpPr>
          <p:spPr bwMode="auto">
            <a:xfrm>
              <a:off x="7521575" y="2873376"/>
              <a:ext cx="1055688" cy="804863"/>
            </a:xfrm>
            <a:custGeom>
              <a:avLst/>
              <a:gdLst>
                <a:gd name="T0" fmla="*/ 0 w 320"/>
                <a:gd name="T1" fmla="*/ 130 h 244"/>
                <a:gd name="T2" fmla="*/ 4 w 320"/>
                <a:gd name="T3" fmla="*/ 185 h 244"/>
                <a:gd name="T4" fmla="*/ 236 w 320"/>
                <a:gd name="T5" fmla="*/ 204 h 244"/>
                <a:gd name="T6" fmla="*/ 281 w 320"/>
                <a:gd name="T7" fmla="*/ 9 h 244"/>
                <a:gd name="T8" fmla="*/ 182 w 320"/>
                <a:gd name="T9" fmla="*/ 133 h 244"/>
                <a:gd name="T10" fmla="*/ 0 w 320"/>
                <a:gd name="T11" fmla="*/ 1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244">
                  <a:moveTo>
                    <a:pt x="0" y="130"/>
                  </a:moveTo>
                  <a:cubicBezTo>
                    <a:pt x="5" y="147"/>
                    <a:pt x="4" y="185"/>
                    <a:pt x="4" y="185"/>
                  </a:cubicBezTo>
                  <a:cubicBezTo>
                    <a:pt x="66" y="233"/>
                    <a:pt x="201" y="244"/>
                    <a:pt x="236" y="204"/>
                  </a:cubicBezTo>
                  <a:cubicBezTo>
                    <a:pt x="270" y="165"/>
                    <a:pt x="320" y="18"/>
                    <a:pt x="281" y="9"/>
                  </a:cubicBezTo>
                  <a:cubicBezTo>
                    <a:pt x="242" y="0"/>
                    <a:pt x="208" y="77"/>
                    <a:pt x="182" y="133"/>
                  </a:cubicBezTo>
                  <a:cubicBezTo>
                    <a:pt x="155" y="171"/>
                    <a:pt x="51" y="122"/>
                    <a:pt x="0" y="13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śľiḓé">
              <a:extLst>
                <a:ext uri="{FF2B5EF4-FFF2-40B4-BE49-F238E27FC236}">
                  <a16:creationId xmlns:a16="http://schemas.microsoft.com/office/drawing/2014/main" id="{04BC4321-9E30-4869-B2A6-5CAF68792957}"/>
                </a:ext>
              </a:extLst>
            </p:cNvPr>
            <p:cNvSpPr/>
            <p:nvPr/>
          </p:nvSpPr>
          <p:spPr bwMode="auto">
            <a:xfrm>
              <a:off x="7845425" y="2974976"/>
              <a:ext cx="1025525" cy="1406525"/>
            </a:xfrm>
            <a:custGeom>
              <a:avLst/>
              <a:gdLst>
                <a:gd name="T0" fmla="*/ 220 w 311"/>
                <a:gd name="T1" fmla="*/ 328 h 426"/>
                <a:gd name="T2" fmla="*/ 7 w 311"/>
                <a:gd name="T3" fmla="*/ 351 h 426"/>
                <a:gd name="T4" fmla="*/ 264 w 311"/>
                <a:gd name="T5" fmla="*/ 381 h 426"/>
                <a:gd name="T6" fmla="*/ 256 w 311"/>
                <a:gd name="T7" fmla="*/ 0 h 426"/>
                <a:gd name="T8" fmla="*/ 220 w 311"/>
                <a:gd name="T9" fmla="*/ 32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426">
                  <a:moveTo>
                    <a:pt x="220" y="328"/>
                  </a:moveTo>
                  <a:cubicBezTo>
                    <a:pt x="140" y="345"/>
                    <a:pt x="12" y="311"/>
                    <a:pt x="7" y="351"/>
                  </a:cubicBezTo>
                  <a:cubicBezTo>
                    <a:pt x="0" y="408"/>
                    <a:pt x="166" y="426"/>
                    <a:pt x="264" y="381"/>
                  </a:cubicBezTo>
                  <a:cubicBezTo>
                    <a:pt x="294" y="276"/>
                    <a:pt x="311" y="0"/>
                    <a:pt x="256" y="0"/>
                  </a:cubicBezTo>
                  <a:cubicBezTo>
                    <a:pt x="202" y="0"/>
                    <a:pt x="228" y="245"/>
                    <a:pt x="220" y="328"/>
                  </a:cubicBezTo>
                  <a:close/>
                </a:path>
              </a:pathLst>
            </a:custGeom>
            <a:solidFill>
              <a:srgbClr val="FFD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sľïḓê">
              <a:extLst>
                <a:ext uri="{FF2B5EF4-FFF2-40B4-BE49-F238E27FC236}">
                  <a16:creationId xmlns:a16="http://schemas.microsoft.com/office/drawing/2014/main" id="{DF4A0867-E086-4D67-B511-38C3A2E55A0D}"/>
                </a:ext>
              </a:extLst>
            </p:cNvPr>
            <p:cNvSpPr/>
            <p:nvPr/>
          </p:nvSpPr>
          <p:spPr bwMode="auto">
            <a:xfrm>
              <a:off x="7818438" y="3605213"/>
              <a:ext cx="822325" cy="554038"/>
            </a:xfrm>
            <a:custGeom>
              <a:avLst/>
              <a:gdLst>
                <a:gd name="T0" fmla="*/ 243 w 249"/>
                <a:gd name="T1" fmla="*/ 41 h 168"/>
                <a:gd name="T2" fmla="*/ 39 w 249"/>
                <a:gd name="T3" fmla="*/ 150 h 168"/>
                <a:gd name="T4" fmla="*/ 60 w 249"/>
                <a:gd name="T5" fmla="*/ 154 h 168"/>
                <a:gd name="T6" fmla="*/ 240 w 249"/>
                <a:gd name="T7" fmla="*/ 59 h 168"/>
                <a:gd name="T8" fmla="*/ 243 w 249"/>
                <a:gd name="T9" fmla="*/ 4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68">
                  <a:moveTo>
                    <a:pt x="243" y="41"/>
                  </a:moveTo>
                  <a:cubicBezTo>
                    <a:pt x="201" y="0"/>
                    <a:pt x="0" y="20"/>
                    <a:pt x="39" y="150"/>
                  </a:cubicBezTo>
                  <a:cubicBezTo>
                    <a:pt x="45" y="168"/>
                    <a:pt x="60" y="154"/>
                    <a:pt x="60" y="154"/>
                  </a:cubicBezTo>
                  <a:cubicBezTo>
                    <a:pt x="35" y="68"/>
                    <a:pt x="139" y="20"/>
                    <a:pt x="240" y="59"/>
                  </a:cubicBezTo>
                  <a:cubicBezTo>
                    <a:pt x="244" y="60"/>
                    <a:pt x="249" y="46"/>
                    <a:pt x="243" y="4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śḻiḑe">
              <a:extLst>
                <a:ext uri="{FF2B5EF4-FFF2-40B4-BE49-F238E27FC236}">
                  <a16:creationId xmlns:a16="http://schemas.microsoft.com/office/drawing/2014/main" id="{5C2B792F-1DCF-4B49-8076-F75CC2E87AAE}"/>
                </a:ext>
              </a:extLst>
            </p:cNvPr>
            <p:cNvSpPr/>
            <p:nvPr/>
          </p:nvSpPr>
          <p:spPr bwMode="auto">
            <a:xfrm>
              <a:off x="7264400" y="5100638"/>
              <a:ext cx="415925" cy="131763"/>
            </a:xfrm>
            <a:custGeom>
              <a:avLst/>
              <a:gdLst>
                <a:gd name="T0" fmla="*/ 124 w 126"/>
                <a:gd name="T1" fmla="*/ 18 h 40"/>
                <a:gd name="T2" fmla="*/ 126 w 126"/>
                <a:gd name="T3" fmla="*/ 2 h 40"/>
                <a:gd name="T4" fmla="*/ 75 w 126"/>
                <a:gd name="T5" fmla="*/ 0 h 40"/>
                <a:gd name="T6" fmla="*/ 0 w 126"/>
                <a:gd name="T7" fmla="*/ 17 h 40"/>
                <a:gd name="T8" fmla="*/ 124 w 126"/>
                <a:gd name="T9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40">
                  <a:moveTo>
                    <a:pt x="124" y="18"/>
                  </a:moveTo>
                  <a:cubicBezTo>
                    <a:pt x="124" y="13"/>
                    <a:pt x="125" y="8"/>
                    <a:pt x="126" y="2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27" y="1"/>
                    <a:pt x="0" y="17"/>
                    <a:pt x="0" y="17"/>
                  </a:cubicBezTo>
                  <a:cubicBezTo>
                    <a:pt x="0" y="17"/>
                    <a:pt x="62" y="40"/>
                    <a:pt x="124" y="18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śľidé">
              <a:extLst>
                <a:ext uri="{FF2B5EF4-FFF2-40B4-BE49-F238E27FC236}">
                  <a16:creationId xmlns:a16="http://schemas.microsoft.com/office/drawing/2014/main" id="{F090DADA-A882-4DB6-AFEC-16F6E3BC1B1F}"/>
                </a:ext>
              </a:extLst>
            </p:cNvPr>
            <p:cNvSpPr/>
            <p:nvPr/>
          </p:nvSpPr>
          <p:spPr bwMode="auto">
            <a:xfrm>
              <a:off x="706913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ṩliḋè">
              <a:extLst>
                <a:ext uri="{FF2B5EF4-FFF2-40B4-BE49-F238E27FC236}">
                  <a16:creationId xmlns:a16="http://schemas.microsoft.com/office/drawing/2014/main" id="{124DC0BC-C4E4-4CD6-ACA4-5CE40E500053}"/>
                </a:ext>
              </a:extLst>
            </p:cNvPr>
            <p:cNvSpPr/>
            <p:nvPr/>
          </p:nvSpPr>
          <p:spPr bwMode="auto">
            <a:xfrm>
              <a:off x="496728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ṣļïḍê">
              <a:extLst>
                <a:ext uri="{FF2B5EF4-FFF2-40B4-BE49-F238E27FC236}">
                  <a16:creationId xmlns:a16="http://schemas.microsoft.com/office/drawing/2014/main" id="{2CC6DD1E-4A86-4C8F-B417-DE0160E0ABA9}"/>
                </a:ext>
              </a:extLst>
            </p:cNvPr>
            <p:cNvSpPr/>
            <p:nvPr/>
          </p:nvSpPr>
          <p:spPr bwMode="auto">
            <a:xfrm>
              <a:off x="4600575" y="3794126"/>
              <a:ext cx="3000375" cy="1317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ŝlîḓê">
              <a:extLst>
                <a:ext uri="{FF2B5EF4-FFF2-40B4-BE49-F238E27FC236}">
                  <a16:creationId xmlns:a16="http://schemas.microsoft.com/office/drawing/2014/main" id="{761AE367-16C6-4C2D-8315-92E7CBA6B4EF}"/>
                </a:ext>
              </a:extLst>
            </p:cNvPr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ṩlîďê">
              <a:extLst>
                <a:ext uri="{FF2B5EF4-FFF2-40B4-BE49-F238E27FC236}">
                  <a16:creationId xmlns:a16="http://schemas.microsoft.com/office/drawing/2014/main" id="{776D836E-C680-43C0-916E-3AB834B821F5}"/>
                </a:ext>
              </a:extLst>
            </p:cNvPr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ş1ïḋê">
              <a:extLst>
                <a:ext uri="{FF2B5EF4-FFF2-40B4-BE49-F238E27FC236}">
                  <a16:creationId xmlns:a16="http://schemas.microsoft.com/office/drawing/2014/main" id="{ABC54402-BC97-4950-B236-B2D48F410275}"/>
                </a:ext>
              </a:extLst>
            </p:cNvPr>
            <p:cNvSpPr/>
            <p:nvPr/>
          </p:nvSpPr>
          <p:spPr bwMode="auto">
            <a:xfrm>
              <a:off x="3394075" y="4700588"/>
              <a:ext cx="698500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6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09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5" y="41"/>
                    <a:pt x="26" y="114"/>
                  </a:cubicBezTo>
                  <a:cubicBezTo>
                    <a:pt x="7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š1îďè">
              <a:extLst>
                <a:ext uri="{FF2B5EF4-FFF2-40B4-BE49-F238E27FC236}">
                  <a16:creationId xmlns:a16="http://schemas.microsoft.com/office/drawing/2014/main" id="{15D5338C-DA01-4F99-ACF5-4C1C1D4E145A}"/>
                </a:ext>
              </a:extLst>
            </p:cNvPr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  <a:gd name="T8" fmla="*/ 0 w 35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sḻïde">
              <a:extLst>
                <a:ext uri="{FF2B5EF4-FFF2-40B4-BE49-F238E27FC236}">
                  <a16:creationId xmlns:a16="http://schemas.microsoft.com/office/drawing/2014/main" id="{C75CC45D-7BEB-40AD-98EF-2C6455C4072B}"/>
                </a:ext>
              </a:extLst>
            </p:cNvPr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Sḻiďê">
              <a:extLst>
                <a:ext uri="{FF2B5EF4-FFF2-40B4-BE49-F238E27FC236}">
                  <a16:creationId xmlns:a16="http://schemas.microsoft.com/office/drawing/2014/main" id="{10C7224E-5B63-4799-B486-8F074B3C4857}"/>
                </a:ext>
              </a:extLst>
            </p:cNvPr>
            <p:cNvSpPr/>
            <p:nvPr/>
          </p:nvSpPr>
          <p:spPr bwMode="auto">
            <a:xfrm>
              <a:off x="33766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ŝļîḍé">
              <a:extLst>
                <a:ext uri="{FF2B5EF4-FFF2-40B4-BE49-F238E27FC236}">
                  <a16:creationId xmlns:a16="http://schemas.microsoft.com/office/drawing/2014/main" id="{9CD413EB-A952-4AF6-9DF2-7AD8C25DE176}"/>
                </a:ext>
              </a:extLst>
            </p:cNvPr>
            <p:cNvSpPr/>
            <p:nvPr/>
          </p:nvSpPr>
          <p:spPr bwMode="auto">
            <a:xfrm>
              <a:off x="3697288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ṣļíḓè">
              <a:extLst>
                <a:ext uri="{FF2B5EF4-FFF2-40B4-BE49-F238E27FC236}">
                  <a16:creationId xmlns:a16="http://schemas.microsoft.com/office/drawing/2014/main" id="{9BF21C7D-F3D8-41AA-B759-8AA463C54C85}"/>
                </a:ext>
              </a:extLst>
            </p:cNvPr>
            <p:cNvSpPr/>
            <p:nvPr/>
          </p:nvSpPr>
          <p:spPr bwMode="auto">
            <a:xfrm>
              <a:off x="4000500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slïḓè">
              <a:extLst>
                <a:ext uri="{FF2B5EF4-FFF2-40B4-BE49-F238E27FC236}">
                  <a16:creationId xmlns:a16="http://schemas.microsoft.com/office/drawing/2014/main" id="{6F5B3F46-45B2-4FCD-B624-314B416EDB28}"/>
                </a:ext>
              </a:extLst>
            </p:cNvPr>
            <p:cNvSpPr/>
            <p:nvPr/>
          </p:nvSpPr>
          <p:spPr bwMode="auto">
            <a:xfrm>
              <a:off x="3321050" y="2784476"/>
              <a:ext cx="914400" cy="1560513"/>
            </a:xfrm>
            <a:custGeom>
              <a:avLst/>
              <a:gdLst>
                <a:gd name="T0" fmla="*/ 276 w 277"/>
                <a:gd name="T1" fmla="*/ 184 h 473"/>
                <a:gd name="T2" fmla="*/ 139 w 277"/>
                <a:gd name="T3" fmla="*/ 5 h 473"/>
                <a:gd name="T4" fmla="*/ 1 w 277"/>
                <a:gd name="T5" fmla="*/ 184 h 473"/>
                <a:gd name="T6" fmla="*/ 1 w 277"/>
                <a:gd name="T7" fmla="*/ 453 h 473"/>
                <a:gd name="T8" fmla="*/ 139 w 277"/>
                <a:gd name="T9" fmla="*/ 473 h 473"/>
                <a:gd name="T10" fmla="*/ 276 w 277"/>
                <a:gd name="T11" fmla="*/ 453 h 473"/>
                <a:gd name="T12" fmla="*/ 276 w 277"/>
                <a:gd name="T13" fmla="*/ 18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473">
                  <a:moveTo>
                    <a:pt x="276" y="184"/>
                  </a:moveTo>
                  <a:cubicBezTo>
                    <a:pt x="277" y="45"/>
                    <a:pt x="209" y="8"/>
                    <a:pt x="139" y="5"/>
                  </a:cubicBezTo>
                  <a:cubicBezTo>
                    <a:pt x="48" y="0"/>
                    <a:pt x="1" y="45"/>
                    <a:pt x="1" y="184"/>
                  </a:cubicBezTo>
                  <a:cubicBezTo>
                    <a:pt x="2" y="324"/>
                    <a:pt x="0" y="442"/>
                    <a:pt x="1" y="453"/>
                  </a:cubicBezTo>
                  <a:cubicBezTo>
                    <a:pt x="3" y="460"/>
                    <a:pt x="63" y="471"/>
                    <a:pt x="139" y="473"/>
                  </a:cubicBezTo>
                  <a:cubicBezTo>
                    <a:pt x="214" y="471"/>
                    <a:pt x="275" y="460"/>
                    <a:pt x="276" y="453"/>
                  </a:cubicBezTo>
                  <a:cubicBezTo>
                    <a:pt x="277" y="442"/>
                    <a:pt x="275" y="324"/>
                    <a:pt x="276" y="18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ṡḷïḍé">
              <a:extLst>
                <a:ext uri="{FF2B5EF4-FFF2-40B4-BE49-F238E27FC236}">
                  <a16:creationId xmlns:a16="http://schemas.microsoft.com/office/drawing/2014/main" id="{03AEF65B-E5C5-42E8-AC1C-5BAA60F7C049}"/>
                </a:ext>
              </a:extLst>
            </p:cNvPr>
            <p:cNvSpPr/>
            <p:nvPr/>
          </p:nvSpPr>
          <p:spPr bwMode="auto">
            <a:xfrm>
              <a:off x="3321050" y="4165601"/>
              <a:ext cx="917575" cy="63500"/>
            </a:xfrm>
            <a:custGeom>
              <a:avLst/>
              <a:gdLst>
                <a:gd name="T0" fmla="*/ 278 w 278"/>
                <a:gd name="T1" fmla="*/ 8 h 19"/>
                <a:gd name="T2" fmla="*/ 267 w 278"/>
                <a:gd name="T3" fmla="*/ 10 h 19"/>
                <a:gd name="T4" fmla="*/ 238 w 278"/>
                <a:gd name="T5" fmla="*/ 14 h 19"/>
                <a:gd name="T6" fmla="*/ 193 w 278"/>
                <a:gd name="T7" fmla="*/ 18 h 19"/>
                <a:gd name="T8" fmla="*/ 139 w 278"/>
                <a:gd name="T9" fmla="*/ 18 h 19"/>
                <a:gd name="T10" fmla="*/ 84 w 278"/>
                <a:gd name="T11" fmla="*/ 14 h 19"/>
                <a:gd name="T12" fmla="*/ 40 w 278"/>
                <a:gd name="T13" fmla="*/ 10 h 19"/>
                <a:gd name="T14" fmla="*/ 23 w 278"/>
                <a:gd name="T15" fmla="*/ 7 h 19"/>
                <a:gd name="T16" fmla="*/ 11 w 278"/>
                <a:gd name="T17" fmla="*/ 4 h 19"/>
                <a:gd name="T18" fmla="*/ 0 w 278"/>
                <a:gd name="T19" fmla="*/ 1 h 19"/>
                <a:gd name="T20" fmla="*/ 11 w 278"/>
                <a:gd name="T21" fmla="*/ 2 h 19"/>
                <a:gd name="T22" fmla="*/ 24 w 278"/>
                <a:gd name="T23" fmla="*/ 4 h 19"/>
                <a:gd name="T24" fmla="*/ 40 w 278"/>
                <a:gd name="T25" fmla="*/ 7 h 19"/>
                <a:gd name="T26" fmla="*/ 85 w 278"/>
                <a:gd name="T27" fmla="*/ 10 h 19"/>
                <a:gd name="T28" fmla="*/ 139 w 278"/>
                <a:gd name="T29" fmla="*/ 13 h 19"/>
                <a:gd name="T30" fmla="*/ 193 w 278"/>
                <a:gd name="T31" fmla="*/ 13 h 19"/>
                <a:gd name="T32" fmla="*/ 237 w 278"/>
                <a:gd name="T33" fmla="*/ 10 h 19"/>
                <a:gd name="T34" fmla="*/ 267 w 278"/>
                <a:gd name="T35" fmla="*/ 8 h 19"/>
                <a:gd name="T36" fmla="*/ 278 w 278"/>
                <a:gd name="T37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" h="19">
                  <a:moveTo>
                    <a:pt x="278" y="8"/>
                  </a:moveTo>
                  <a:cubicBezTo>
                    <a:pt x="278" y="8"/>
                    <a:pt x="274" y="9"/>
                    <a:pt x="267" y="10"/>
                  </a:cubicBezTo>
                  <a:cubicBezTo>
                    <a:pt x="260" y="11"/>
                    <a:pt x="250" y="12"/>
                    <a:pt x="238" y="14"/>
                  </a:cubicBezTo>
                  <a:cubicBezTo>
                    <a:pt x="225" y="16"/>
                    <a:pt x="210" y="17"/>
                    <a:pt x="193" y="18"/>
                  </a:cubicBezTo>
                  <a:cubicBezTo>
                    <a:pt x="176" y="19"/>
                    <a:pt x="158" y="19"/>
                    <a:pt x="139" y="18"/>
                  </a:cubicBezTo>
                  <a:cubicBezTo>
                    <a:pt x="119" y="17"/>
                    <a:pt x="101" y="16"/>
                    <a:pt x="84" y="14"/>
                  </a:cubicBezTo>
                  <a:cubicBezTo>
                    <a:pt x="68" y="13"/>
                    <a:pt x="53" y="12"/>
                    <a:pt x="40" y="10"/>
                  </a:cubicBezTo>
                  <a:cubicBezTo>
                    <a:pt x="34" y="10"/>
                    <a:pt x="28" y="9"/>
                    <a:pt x="23" y="7"/>
                  </a:cubicBezTo>
                  <a:cubicBezTo>
                    <a:pt x="18" y="6"/>
                    <a:pt x="14" y="5"/>
                    <a:pt x="11" y="4"/>
                  </a:cubicBezTo>
                  <a:cubicBezTo>
                    <a:pt x="4" y="2"/>
                    <a:pt x="0" y="1"/>
                    <a:pt x="0" y="1"/>
                  </a:cubicBezTo>
                  <a:cubicBezTo>
                    <a:pt x="0" y="1"/>
                    <a:pt x="4" y="0"/>
                    <a:pt x="11" y="2"/>
                  </a:cubicBezTo>
                  <a:cubicBezTo>
                    <a:pt x="15" y="2"/>
                    <a:pt x="19" y="4"/>
                    <a:pt x="24" y="4"/>
                  </a:cubicBezTo>
                  <a:cubicBezTo>
                    <a:pt x="28" y="5"/>
                    <a:pt x="34" y="6"/>
                    <a:pt x="40" y="7"/>
                  </a:cubicBezTo>
                  <a:cubicBezTo>
                    <a:pt x="53" y="8"/>
                    <a:pt x="68" y="8"/>
                    <a:pt x="85" y="10"/>
                  </a:cubicBezTo>
                  <a:cubicBezTo>
                    <a:pt x="101" y="11"/>
                    <a:pt x="120" y="12"/>
                    <a:pt x="139" y="13"/>
                  </a:cubicBezTo>
                  <a:cubicBezTo>
                    <a:pt x="158" y="14"/>
                    <a:pt x="176" y="14"/>
                    <a:pt x="193" y="13"/>
                  </a:cubicBezTo>
                  <a:cubicBezTo>
                    <a:pt x="210" y="13"/>
                    <a:pt x="225" y="11"/>
                    <a:pt x="237" y="10"/>
                  </a:cubicBezTo>
                  <a:cubicBezTo>
                    <a:pt x="250" y="9"/>
                    <a:pt x="260" y="8"/>
                    <a:pt x="267" y="8"/>
                  </a:cubicBezTo>
                  <a:cubicBezTo>
                    <a:pt x="274" y="7"/>
                    <a:pt x="278" y="7"/>
                    <a:pt x="278" y="8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ŝľiḋê">
              <a:extLst>
                <a:ext uri="{FF2B5EF4-FFF2-40B4-BE49-F238E27FC236}">
                  <a16:creationId xmlns:a16="http://schemas.microsoft.com/office/drawing/2014/main" id="{00DDD895-6ACE-4261-A713-21E70CB74C5B}"/>
                </a:ext>
              </a:extLst>
            </p:cNvPr>
            <p:cNvSpPr/>
            <p:nvPr/>
          </p:nvSpPr>
          <p:spPr bwMode="auto">
            <a:xfrm>
              <a:off x="3538538" y="3182938"/>
              <a:ext cx="46038" cy="1009650"/>
            </a:xfrm>
            <a:custGeom>
              <a:avLst/>
              <a:gdLst>
                <a:gd name="T0" fmla="*/ 2 w 14"/>
                <a:gd name="T1" fmla="*/ 306 h 306"/>
                <a:gd name="T2" fmla="*/ 1 w 14"/>
                <a:gd name="T3" fmla="*/ 294 h 306"/>
                <a:gd name="T4" fmla="*/ 0 w 14"/>
                <a:gd name="T5" fmla="*/ 261 h 306"/>
                <a:gd name="T6" fmla="*/ 0 w 14"/>
                <a:gd name="T7" fmla="*/ 212 h 306"/>
                <a:gd name="T8" fmla="*/ 1 w 14"/>
                <a:gd name="T9" fmla="*/ 153 h 306"/>
                <a:gd name="T10" fmla="*/ 1 w 14"/>
                <a:gd name="T11" fmla="*/ 93 h 306"/>
                <a:gd name="T12" fmla="*/ 5 w 14"/>
                <a:gd name="T13" fmla="*/ 44 h 306"/>
                <a:gd name="T14" fmla="*/ 10 w 14"/>
                <a:gd name="T15" fmla="*/ 12 h 306"/>
                <a:gd name="T16" fmla="*/ 13 w 14"/>
                <a:gd name="T17" fmla="*/ 0 h 306"/>
                <a:gd name="T18" fmla="*/ 12 w 14"/>
                <a:gd name="T19" fmla="*/ 12 h 306"/>
                <a:gd name="T20" fmla="*/ 8 w 14"/>
                <a:gd name="T21" fmla="*/ 45 h 306"/>
                <a:gd name="T22" fmla="*/ 6 w 14"/>
                <a:gd name="T23" fmla="*/ 93 h 306"/>
                <a:gd name="T24" fmla="*/ 6 w 14"/>
                <a:gd name="T25" fmla="*/ 153 h 306"/>
                <a:gd name="T26" fmla="*/ 4 w 14"/>
                <a:gd name="T27" fmla="*/ 261 h 306"/>
                <a:gd name="T28" fmla="*/ 3 w 14"/>
                <a:gd name="T29" fmla="*/ 294 h 306"/>
                <a:gd name="T30" fmla="*/ 2 w 14"/>
                <a:gd name="T3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06">
                  <a:moveTo>
                    <a:pt x="2" y="306"/>
                  </a:moveTo>
                  <a:cubicBezTo>
                    <a:pt x="2" y="306"/>
                    <a:pt x="1" y="301"/>
                    <a:pt x="1" y="294"/>
                  </a:cubicBezTo>
                  <a:cubicBezTo>
                    <a:pt x="1" y="286"/>
                    <a:pt x="1" y="275"/>
                    <a:pt x="0" y="261"/>
                  </a:cubicBezTo>
                  <a:cubicBezTo>
                    <a:pt x="0" y="247"/>
                    <a:pt x="0" y="230"/>
                    <a:pt x="0" y="212"/>
                  </a:cubicBezTo>
                  <a:cubicBezTo>
                    <a:pt x="0" y="194"/>
                    <a:pt x="1" y="174"/>
                    <a:pt x="1" y="153"/>
                  </a:cubicBezTo>
                  <a:cubicBezTo>
                    <a:pt x="1" y="132"/>
                    <a:pt x="1" y="111"/>
                    <a:pt x="1" y="93"/>
                  </a:cubicBezTo>
                  <a:cubicBezTo>
                    <a:pt x="2" y="75"/>
                    <a:pt x="3" y="58"/>
                    <a:pt x="5" y="44"/>
                  </a:cubicBezTo>
                  <a:cubicBezTo>
                    <a:pt x="6" y="31"/>
                    <a:pt x="8" y="20"/>
                    <a:pt x="10" y="12"/>
                  </a:cubicBezTo>
                  <a:cubicBezTo>
                    <a:pt x="12" y="4"/>
                    <a:pt x="13" y="0"/>
                    <a:pt x="13" y="0"/>
                  </a:cubicBezTo>
                  <a:cubicBezTo>
                    <a:pt x="14" y="0"/>
                    <a:pt x="13" y="5"/>
                    <a:pt x="12" y="12"/>
                  </a:cubicBezTo>
                  <a:cubicBezTo>
                    <a:pt x="11" y="20"/>
                    <a:pt x="10" y="31"/>
                    <a:pt x="8" y="45"/>
                  </a:cubicBezTo>
                  <a:cubicBezTo>
                    <a:pt x="7" y="59"/>
                    <a:pt x="7" y="75"/>
                    <a:pt x="6" y="93"/>
                  </a:cubicBezTo>
                  <a:cubicBezTo>
                    <a:pt x="6" y="111"/>
                    <a:pt x="6" y="132"/>
                    <a:pt x="6" y="153"/>
                  </a:cubicBezTo>
                  <a:cubicBezTo>
                    <a:pt x="5" y="195"/>
                    <a:pt x="5" y="233"/>
                    <a:pt x="4" y="261"/>
                  </a:cubicBezTo>
                  <a:cubicBezTo>
                    <a:pt x="4" y="275"/>
                    <a:pt x="3" y="286"/>
                    <a:pt x="3" y="294"/>
                  </a:cubicBezTo>
                  <a:cubicBezTo>
                    <a:pt x="3" y="301"/>
                    <a:pt x="2" y="306"/>
                    <a:pt x="2" y="306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ṡ1íḓé">
              <a:extLst>
                <a:ext uri="{FF2B5EF4-FFF2-40B4-BE49-F238E27FC236}">
                  <a16:creationId xmlns:a16="http://schemas.microsoft.com/office/drawing/2014/main" id="{6E32B311-B5E3-4240-ABD9-FC0304088BEB}"/>
                </a:ext>
              </a:extLst>
            </p:cNvPr>
            <p:cNvSpPr/>
            <p:nvPr/>
          </p:nvSpPr>
          <p:spPr bwMode="auto">
            <a:xfrm>
              <a:off x="3667125" y="2678113"/>
              <a:ext cx="188913" cy="171450"/>
            </a:xfrm>
            <a:custGeom>
              <a:avLst/>
              <a:gdLst>
                <a:gd name="T0" fmla="*/ 7 w 57"/>
                <a:gd name="T1" fmla="*/ 0 h 52"/>
                <a:gd name="T2" fmla="*/ 0 w 57"/>
                <a:gd name="T3" fmla="*/ 38 h 52"/>
                <a:gd name="T4" fmla="*/ 54 w 57"/>
                <a:gd name="T5" fmla="*/ 45 h 52"/>
                <a:gd name="T6" fmla="*/ 57 w 57"/>
                <a:gd name="T7" fmla="*/ 5 h 52"/>
                <a:gd name="T8" fmla="*/ 7 w 57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2">
                  <a:moveTo>
                    <a:pt x="7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1" y="52"/>
                    <a:pt x="54" y="45"/>
                  </a:cubicBezTo>
                  <a:cubicBezTo>
                    <a:pt x="56" y="14"/>
                    <a:pt x="57" y="5"/>
                    <a:pt x="57" y="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ṣľíḋe">
              <a:extLst>
                <a:ext uri="{FF2B5EF4-FFF2-40B4-BE49-F238E27FC236}">
                  <a16:creationId xmlns:a16="http://schemas.microsoft.com/office/drawing/2014/main" id="{FA42782B-8C92-4CBE-9A3E-BB6AC5BCC1FB}"/>
                </a:ext>
              </a:extLst>
            </p:cNvPr>
            <p:cNvSpPr/>
            <p:nvPr/>
          </p:nvSpPr>
          <p:spPr bwMode="auto">
            <a:xfrm>
              <a:off x="3476625" y="1768476"/>
              <a:ext cx="141288" cy="165100"/>
            </a:xfrm>
            <a:custGeom>
              <a:avLst/>
              <a:gdLst>
                <a:gd name="T0" fmla="*/ 68 w 89"/>
                <a:gd name="T1" fmla="*/ 104 h 104"/>
                <a:gd name="T2" fmla="*/ 0 w 89"/>
                <a:gd name="T3" fmla="*/ 0 h 104"/>
                <a:gd name="T4" fmla="*/ 12 w 89"/>
                <a:gd name="T5" fmla="*/ 0 h 104"/>
                <a:gd name="T6" fmla="*/ 89 w 89"/>
                <a:gd name="T7" fmla="*/ 83 h 104"/>
                <a:gd name="T8" fmla="*/ 68 w 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4">
                  <a:moveTo>
                    <a:pt x="68" y="10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9" y="83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ŝľîḑê">
              <a:extLst>
                <a:ext uri="{FF2B5EF4-FFF2-40B4-BE49-F238E27FC236}">
                  <a16:creationId xmlns:a16="http://schemas.microsoft.com/office/drawing/2014/main" id="{5A8FF8B9-809F-4372-976D-6A9DBAF148EC}"/>
                </a:ext>
              </a:extLst>
            </p:cNvPr>
            <p:cNvSpPr/>
            <p:nvPr/>
          </p:nvSpPr>
          <p:spPr bwMode="auto">
            <a:xfrm>
              <a:off x="3327400" y="1597026"/>
              <a:ext cx="280988" cy="269875"/>
            </a:xfrm>
            <a:custGeom>
              <a:avLst/>
              <a:gdLst>
                <a:gd name="T0" fmla="*/ 27 w 85"/>
                <a:gd name="T1" fmla="*/ 23 h 82"/>
                <a:gd name="T2" fmla="*/ 58 w 85"/>
                <a:gd name="T3" fmla="*/ 63 h 82"/>
                <a:gd name="T4" fmla="*/ 27 w 85"/>
                <a:gd name="T5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82">
                  <a:moveTo>
                    <a:pt x="27" y="23"/>
                  </a:moveTo>
                  <a:cubicBezTo>
                    <a:pt x="0" y="42"/>
                    <a:pt x="29" y="82"/>
                    <a:pt x="58" y="63"/>
                  </a:cubicBezTo>
                  <a:cubicBezTo>
                    <a:pt x="85" y="45"/>
                    <a:pt x="58" y="0"/>
                    <a:pt x="27" y="23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ṩlíḍé">
              <a:extLst>
                <a:ext uri="{FF2B5EF4-FFF2-40B4-BE49-F238E27FC236}">
                  <a16:creationId xmlns:a16="http://schemas.microsoft.com/office/drawing/2014/main" id="{2A3A0A06-700B-4B7A-B66B-21D3878B2D29}"/>
                </a:ext>
              </a:extLst>
            </p:cNvPr>
            <p:cNvSpPr/>
            <p:nvPr/>
          </p:nvSpPr>
          <p:spPr bwMode="auto">
            <a:xfrm>
              <a:off x="3333750" y="1787526"/>
              <a:ext cx="1006475" cy="1119188"/>
            </a:xfrm>
            <a:custGeom>
              <a:avLst/>
              <a:gdLst>
                <a:gd name="T0" fmla="*/ 297 w 305"/>
                <a:gd name="T1" fmla="*/ 168 h 339"/>
                <a:gd name="T2" fmla="*/ 119 w 305"/>
                <a:gd name="T3" fmla="*/ 19 h 339"/>
                <a:gd name="T4" fmla="*/ 47 w 305"/>
                <a:gd name="T5" fmla="*/ 241 h 339"/>
                <a:gd name="T6" fmla="*/ 297 w 305"/>
                <a:gd name="T7" fmla="*/ 168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5" h="339">
                  <a:moveTo>
                    <a:pt x="297" y="168"/>
                  </a:moveTo>
                  <a:cubicBezTo>
                    <a:pt x="292" y="63"/>
                    <a:pt x="226" y="0"/>
                    <a:pt x="119" y="19"/>
                  </a:cubicBezTo>
                  <a:cubicBezTo>
                    <a:pt x="12" y="39"/>
                    <a:pt x="0" y="161"/>
                    <a:pt x="47" y="241"/>
                  </a:cubicBezTo>
                  <a:cubicBezTo>
                    <a:pt x="93" y="321"/>
                    <a:pt x="305" y="339"/>
                    <a:pt x="297" y="16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Sľiḑé">
              <a:extLst>
                <a:ext uri="{FF2B5EF4-FFF2-40B4-BE49-F238E27FC236}">
                  <a16:creationId xmlns:a16="http://schemas.microsoft.com/office/drawing/2014/main" id="{B1C9B2C8-0707-4C07-8313-5F759930278A}"/>
                </a:ext>
              </a:extLst>
            </p:cNvPr>
            <p:cNvSpPr/>
            <p:nvPr/>
          </p:nvSpPr>
          <p:spPr bwMode="auto">
            <a:xfrm>
              <a:off x="4575175" y="3308351"/>
              <a:ext cx="404813" cy="396875"/>
            </a:xfrm>
            <a:custGeom>
              <a:avLst/>
              <a:gdLst>
                <a:gd name="T0" fmla="*/ 9 w 123"/>
                <a:gd name="T1" fmla="*/ 0 h 120"/>
                <a:gd name="T2" fmla="*/ 118 w 123"/>
                <a:gd name="T3" fmla="*/ 98 h 120"/>
                <a:gd name="T4" fmla="*/ 92 w 123"/>
                <a:gd name="T5" fmla="*/ 72 h 120"/>
                <a:gd name="T6" fmla="*/ 44 w 123"/>
                <a:gd name="T7" fmla="*/ 59 h 120"/>
                <a:gd name="T8" fmla="*/ 0 w 123"/>
                <a:gd name="T9" fmla="*/ 39 h 120"/>
                <a:gd name="T10" fmla="*/ 9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9" y="0"/>
                  </a:moveTo>
                  <a:cubicBezTo>
                    <a:pt x="52" y="4"/>
                    <a:pt x="123" y="28"/>
                    <a:pt x="118" y="98"/>
                  </a:cubicBezTo>
                  <a:cubicBezTo>
                    <a:pt x="116" y="120"/>
                    <a:pt x="94" y="97"/>
                    <a:pt x="92" y="72"/>
                  </a:cubicBezTo>
                  <a:cubicBezTo>
                    <a:pt x="72" y="94"/>
                    <a:pt x="53" y="90"/>
                    <a:pt x="44" y="59"/>
                  </a:cubicBezTo>
                  <a:cubicBezTo>
                    <a:pt x="35" y="41"/>
                    <a:pt x="0" y="39"/>
                    <a:pt x="0" y="39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ṡľîḍè">
              <a:extLst>
                <a:ext uri="{FF2B5EF4-FFF2-40B4-BE49-F238E27FC236}">
                  <a16:creationId xmlns:a16="http://schemas.microsoft.com/office/drawing/2014/main" id="{FEE520D4-5CC4-44D7-881F-F926E6DC33B8}"/>
                </a:ext>
              </a:extLst>
            </p:cNvPr>
            <p:cNvSpPr/>
            <p:nvPr/>
          </p:nvSpPr>
          <p:spPr bwMode="auto">
            <a:xfrm>
              <a:off x="3990975" y="2227263"/>
              <a:ext cx="150813" cy="144463"/>
            </a:xfrm>
            <a:custGeom>
              <a:avLst/>
              <a:gdLst>
                <a:gd name="T0" fmla="*/ 27 w 46"/>
                <a:gd name="T1" fmla="*/ 6 h 44"/>
                <a:gd name="T2" fmla="*/ 24 w 46"/>
                <a:gd name="T3" fmla="*/ 43 h 44"/>
                <a:gd name="T4" fmla="*/ 27 w 46"/>
                <a:gd name="T5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4">
                  <a:moveTo>
                    <a:pt x="27" y="6"/>
                  </a:moveTo>
                  <a:cubicBezTo>
                    <a:pt x="46" y="11"/>
                    <a:pt x="36" y="44"/>
                    <a:pt x="24" y="43"/>
                  </a:cubicBezTo>
                  <a:cubicBezTo>
                    <a:pt x="0" y="40"/>
                    <a:pt x="9" y="0"/>
                    <a:pt x="2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Slïḑe">
              <a:extLst>
                <a:ext uri="{FF2B5EF4-FFF2-40B4-BE49-F238E27FC236}">
                  <a16:creationId xmlns:a16="http://schemas.microsoft.com/office/drawing/2014/main" id="{FDECEA46-8F05-4E1C-9645-CA2E19D54929}"/>
                </a:ext>
              </a:extLst>
            </p:cNvPr>
            <p:cNvSpPr/>
            <p:nvPr/>
          </p:nvSpPr>
          <p:spPr bwMode="auto">
            <a:xfrm>
              <a:off x="3455988" y="1985963"/>
              <a:ext cx="396875" cy="649288"/>
            </a:xfrm>
            <a:custGeom>
              <a:avLst/>
              <a:gdLst>
                <a:gd name="T0" fmla="*/ 42 w 120"/>
                <a:gd name="T1" fmla="*/ 194 h 197"/>
                <a:gd name="T2" fmla="*/ 55 w 120"/>
                <a:gd name="T3" fmla="*/ 194 h 197"/>
                <a:gd name="T4" fmla="*/ 84 w 120"/>
                <a:gd name="T5" fmla="*/ 176 h 197"/>
                <a:gd name="T6" fmla="*/ 113 w 120"/>
                <a:gd name="T7" fmla="*/ 65 h 197"/>
                <a:gd name="T8" fmla="*/ 104 w 120"/>
                <a:gd name="T9" fmla="*/ 34 h 197"/>
                <a:gd name="T10" fmla="*/ 82 w 120"/>
                <a:gd name="T11" fmla="*/ 14 h 197"/>
                <a:gd name="T12" fmla="*/ 32 w 120"/>
                <a:gd name="T13" fmla="*/ 12 h 197"/>
                <a:gd name="T14" fmla="*/ 6 w 120"/>
                <a:gd name="T15" fmla="*/ 33 h 197"/>
                <a:gd name="T16" fmla="*/ 0 w 120"/>
                <a:gd name="T17" fmla="*/ 45 h 197"/>
                <a:gd name="T18" fmla="*/ 0 w 120"/>
                <a:gd name="T19" fmla="*/ 42 h 197"/>
                <a:gd name="T20" fmla="*/ 2 w 120"/>
                <a:gd name="T21" fmla="*/ 38 h 197"/>
                <a:gd name="T22" fmla="*/ 4 w 120"/>
                <a:gd name="T23" fmla="*/ 32 h 197"/>
                <a:gd name="T24" fmla="*/ 31 w 120"/>
                <a:gd name="T25" fmla="*/ 8 h 197"/>
                <a:gd name="T26" fmla="*/ 84 w 120"/>
                <a:gd name="T27" fmla="*/ 9 h 197"/>
                <a:gd name="T28" fmla="*/ 109 w 120"/>
                <a:gd name="T29" fmla="*/ 31 h 197"/>
                <a:gd name="T30" fmla="*/ 118 w 120"/>
                <a:gd name="T31" fmla="*/ 64 h 197"/>
                <a:gd name="T32" fmla="*/ 87 w 120"/>
                <a:gd name="T33" fmla="*/ 178 h 197"/>
                <a:gd name="T34" fmla="*/ 71 w 120"/>
                <a:gd name="T35" fmla="*/ 191 h 197"/>
                <a:gd name="T36" fmla="*/ 55 w 120"/>
                <a:gd name="T37" fmla="*/ 196 h 197"/>
                <a:gd name="T38" fmla="*/ 45 w 120"/>
                <a:gd name="T39" fmla="*/ 196 h 197"/>
                <a:gd name="T40" fmla="*/ 42 w 120"/>
                <a:gd name="T41" fmla="*/ 19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97">
                  <a:moveTo>
                    <a:pt x="42" y="194"/>
                  </a:moveTo>
                  <a:cubicBezTo>
                    <a:pt x="42" y="194"/>
                    <a:pt x="47" y="195"/>
                    <a:pt x="55" y="194"/>
                  </a:cubicBezTo>
                  <a:cubicBezTo>
                    <a:pt x="63" y="193"/>
                    <a:pt x="75" y="187"/>
                    <a:pt x="84" y="176"/>
                  </a:cubicBezTo>
                  <a:cubicBezTo>
                    <a:pt x="103" y="152"/>
                    <a:pt x="115" y="110"/>
                    <a:pt x="113" y="65"/>
                  </a:cubicBezTo>
                  <a:cubicBezTo>
                    <a:pt x="113" y="53"/>
                    <a:pt x="110" y="42"/>
                    <a:pt x="104" y="34"/>
                  </a:cubicBezTo>
                  <a:cubicBezTo>
                    <a:pt x="99" y="25"/>
                    <a:pt x="91" y="18"/>
                    <a:pt x="82" y="14"/>
                  </a:cubicBezTo>
                  <a:cubicBezTo>
                    <a:pt x="65" y="5"/>
                    <a:pt x="46" y="6"/>
                    <a:pt x="32" y="12"/>
                  </a:cubicBezTo>
                  <a:cubicBezTo>
                    <a:pt x="18" y="17"/>
                    <a:pt x="10" y="26"/>
                    <a:pt x="6" y="33"/>
                  </a:cubicBezTo>
                  <a:cubicBezTo>
                    <a:pt x="2" y="40"/>
                    <a:pt x="1" y="45"/>
                    <a:pt x="0" y="45"/>
                  </a:cubicBezTo>
                  <a:cubicBezTo>
                    <a:pt x="0" y="45"/>
                    <a:pt x="0" y="44"/>
                    <a:pt x="0" y="42"/>
                  </a:cubicBezTo>
                  <a:cubicBezTo>
                    <a:pt x="1" y="40"/>
                    <a:pt x="1" y="39"/>
                    <a:pt x="2" y="38"/>
                  </a:cubicBezTo>
                  <a:cubicBezTo>
                    <a:pt x="2" y="36"/>
                    <a:pt x="3" y="34"/>
                    <a:pt x="4" y="32"/>
                  </a:cubicBezTo>
                  <a:cubicBezTo>
                    <a:pt x="8" y="25"/>
                    <a:pt x="16" y="14"/>
                    <a:pt x="31" y="8"/>
                  </a:cubicBezTo>
                  <a:cubicBezTo>
                    <a:pt x="45" y="2"/>
                    <a:pt x="65" y="0"/>
                    <a:pt x="84" y="9"/>
                  </a:cubicBezTo>
                  <a:cubicBezTo>
                    <a:pt x="94" y="14"/>
                    <a:pt x="103" y="21"/>
                    <a:pt x="109" y="31"/>
                  </a:cubicBezTo>
                  <a:cubicBezTo>
                    <a:pt x="115" y="41"/>
                    <a:pt x="118" y="52"/>
                    <a:pt x="118" y="64"/>
                  </a:cubicBezTo>
                  <a:cubicBezTo>
                    <a:pt x="120" y="111"/>
                    <a:pt x="107" y="154"/>
                    <a:pt x="87" y="178"/>
                  </a:cubicBezTo>
                  <a:cubicBezTo>
                    <a:pt x="82" y="184"/>
                    <a:pt x="76" y="188"/>
                    <a:pt x="71" y="191"/>
                  </a:cubicBezTo>
                  <a:cubicBezTo>
                    <a:pt x="65" y="194"/>
                    <a:pt x="60" y="196"/>
                    <a:pt x="55" y="196"/>
                  </a:cubicBezTo>
                  <a:cubicBezTo>
                    <a:pt x="51" y="197"/>
                    <a:pt x="48" y="196"/>
                    <a:pt x="45" y="196"/>
                  </a:cubicBezTo>
                  <a:cubicBezTo>
                    <a:pt x="43" y="195"/>
                    <a:pt x="42" y="195"/>
                    <a:pt x="42" y="194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$1îdé">
              <a:extLst>
                <a:ext uri="{FF2B5EF4-FFF2-40B4-BE49-F238E27FC236}">
                  <a16:creationId xmlns:a16="http://schemas.microsoft.com/office/drawing/2014/main" id="{19FD50F8-BDFB-4A5D-85BA-9C8A31780382}"/>
                </a:ext>
              </a:extLst>
            </p:cNvPr>
            <p:cNvSpPr/>
            <p:nvPr/>
          </p:nvSpPr>
          <p:spPr bwMode="auto">
            <a:xfrm>
              <a:off x="4049713" y="2420938"/>
              <a:ext cx="250825" cy="211138"/>
            </a:xfrm>
            <a:custGeom>
              <a:avLst/>
              <a:gdLst>
                <a:gd name="T0" fmla="*/ 16 w 76"/>
                <a:gd name="T1" fmla="*/ 9 h 64"/>
                <a:gd name="T2" fmla="*/ 72 w 76"/>
                <a:gd name="T3" fmla="*/ 38 h 64"/>
                <a:gd name="T4" fmla="*/ 76 w 76"/>
                <a:gd name="T5" fmla="*/ 24 h 64"/>
                <a:gd name="T6" fmla="*/ 16 w 76"/>
                <a:gd name="T7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64">
                  <a:moveTo>
                    <a:pt x="16" y="9"/>
                  </a:moveTo>
                  <a:cubicBezTo>
                    <a:pt x="0" y="22"/>
                    <a:pt x="43" y="64"/>
                    <a:pt x="72" y="38"/>
                  </a:cubicBezTo>
                  <a:cubicBezTo>
                    <a:pt x="73" y="33"/>
                    <a:pt x="75" y="28"/>
                    <a:pt x="76" y="24"/>
                  </a:cubicBezTo>
                  <a:cubicBezTo>
                    <a:pt x="28" y="52"/>
                    <a:pt x="29" y="0"/>
                    <a:pt x="16" y="9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ṩlíḋê">
              <a:extLst>
                <a:ext uri="{FF2B5EF4-FFF2-40B4-BE49-F238E27FC236}">
                  <a16:creationId xmlns:a16="http://schemas.microsoft.com/office/drawing/2014/main" id="{05739F32-AF23-4996-8BA2-4C54CBDD5C73}"/>
                </a:ext>
              </a:extLst>
            </p:cNvPr>
            <p:cNvSpPr/>
            <p:nvPr/>
          </p:nvSpPr>
          <p:spPr bwMode="auto">
            <a:xfrm>
              <a:off x="3684588" y="3063876"/>
              <a:ext cx="422275" cy="519113"/>
            </a:xfrm>
            <a:custGeom>
              <a:avLst/>
              <a:gdLst>
                <a:gd name="T0" fmla="*/ 0 w 266"/>
                <a:gd name="T1" fmla="*/ 111 h 327"/>
                <a:gd name="T2" fmla="*/ 172 w 266"/>
                <a:gd name="T3" fmla="*/ 327 h 327"/>
                <a:gd name="T4" fmla="*/ 266 w 266"/>
                <a:gd name="T5" fmla="*/ 192 h 327"/>
                <a:gd name="T6" fmla="*/ 116 w 266"/>
                <a:gd name="T7" fmla="*/ 0 h 327"/>
                <a:gd name="T8" fmla="*/ 0 w 266"/>
                <a:gd name="T9" fmla="*/ 11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27">
                  <a:moveTo>
                    <a:pt x="0" y="111"/>
                  </a:moveTo>
                  <a:lnTo>
                    <a:pt x="172" y="327"/>
                  </a:lnTo>
                  <a:lnTo>
                    <a:pt x="266" y="192"/>
                  </a:lnTo>
                  <a:lnTo>
                    <a:pt x="116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ṥḻíḋê">
              <a:extLst>
                <a:ext uri="{FF2B5EF4-FFF2-40B4-BE49-F238E27FC236}">
                  <a16:creationId xmlns:a16="http://schemas.microsoft.com/office/drawing/2014/main" id="{29AC4FCE-A2DD-4E11-9009-9298AC56E674}"/>
                </a:ext>
              </a:extLst>
            </p:cNvPr>
            <p:cNvSpPr/>
            <p:nvPr/>
          </p:nvSpPr>
          <p:spPr bwMode="auto">
            <a:xfrm>
              <a:off x="3265488" y="2625726"/>
              <a:ext cx="673100" cy="646113"/>
            </a:xfrm>
            <a:custGeom>
              <a:avLst/>
              <a:gdLst>
                <a:gd name="T0" fmla="*/ 118 w 204"/>
                <a:gd name="T1" fmla="*/ 196 h 196"/>
                <a:gd name="T2" fmla="*/ 204 w 204"/>
                <a:gd name="T3" fmla="*/ 136 h 196"/>
                <a:gd name="T4" fmla="*/ 118 w 204"/>
                <a:gd name="T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" h="196">
                  <a:moveTo>
                    <a:pt x="118" y="196"/>
                  </a:moveTo>
                  <a:cubicBezTo>
                    <a:pt x="204" y="136"/>
                    <a:pt x="204" y="136"/>
                    <a:pt x="204" y="136"/>
                  </a:cubicBezTo>
                  <a:cubicBezTo>
                    <a:pt x="166" y="0"/>
                    <a:pt x="0" y="120"/>
                    <a:pt x="118" y="1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s1ïdê">
              <a:extLst>
                <a:ext uri="{FF2B5EF4-FFF2-40B4-BE49-F238E27FC236}">
                  <a16:creationId xmlns:a16="http://schemas.microsoft.com/office/drawing/2014/main" id="{2985BAA5-E6C0-4FAB-9379-A7EEE9492395}"/>
                </a:ext>
              </a:extLst>
            </p:cNvPr>
            <p:cNvSpPr/>
            <p:nvPr/>
          </p:nvSpPr>
          <p:spPr bwMode="auto">
            <a:xfrm>
              <a:off x="4125913" y="3282951"/>
              <a:ext cx="538163" cy="352425"/>
            </a:xfrm>
            <a:custGeom>
              <a:avLst/>
              <a:gdLst>
                <a:gd name="T0" fmla="*/ 17 w 339"/>
                <a:gd name="T1" fmla="*/ 79 h 222"/>
                <a:gd name="T2" fmla="*/ 301 w 339"/>
                <a:gd name="T3" fmla="*/ 0 h 222"/>
                <a:gd name="T4" fmla="*/ 339 w 339"/>
                <a:gd name="T5" fmla="*/ 120 h 222"/>
                <a:gd name="T6" fmla="*/ 0 w 339"/>
                <a:gd name="T7" fmla="*/ 222 h 222"/>
                <a:gd name="T8" fmla="*/ 17 w 339"/>
                <a:gd name="T9" fmla="*/ 7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222">
                  <a:moveTo>
                    <a:pt x="17" y="79"/>
                  </a:moveTo>
                  <a:lnTo>
                    <a:pt x="301" y="0"/>
                  </a:lnTo>
                  <a:lnTo>
                    <a:pt x="339" y="120"/>
                  </a:lnTo>
                  <a:lnTo>
                    <a:pt x="0" y="222"/>
                  </a:lnTo>
                  <a:lnTo>
                    <a:pt x="17" y="79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$liḋè">
              <a:extLst>
                <a:ext uri="{FF2B5EF4-FFF2-40B4-BE49-F238E27FC236}">
                  <a16:creationId xmlns:a16="http://schemas.microsoft.com/office/drawing/2014/main" id="{AED8399C-D3DB-46B3-8C70-36487FCD1502}"/>
                </a:ext>
              </a:extLst>
            </p:cNvPr>
            <p:cNvSpPr/>
            <p:nvPr/>
          </p:nvSpPr>
          <p:spPr bwMode="auto">
            <a:xfrm>
              <a:off x="3848100" y="3305176"/>
              <a:ext cx="400050" cy="388938"/>
            </a:xfrm>
            <a:custGeom>
              <a:avLst/>
              <a:gdLst>
                <a:gd name="T0" fmla="*/ 117 w 121"/>
                <a:gd name="T1" fmla="*/ 55 h 118"/>
                <a:gd name="T2" fmla="*/ 38 w 121"/>
                <a:gd name="T3" fmla="*/ 28 h 118"/>
                <a:gd name="T4" fmla="*/ 69 w 121"/>
                <a:gd name="T5" fmla="*/ 117 h 118"/>
                <a:gd name="T6" fmla="*/ 117 w 121"/>
                <a:gd name="T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18">
                  <a:moveTo>
                    <a:pt x="117" y="55"/>
                  </a:moveTo>
                  <a:cubicBezTo>
                    <a:pt x="110" y="16"/>
                    <a:pt x="75" y="0"/>
                    <a:pt x="38" y="28"/>
                  </a:cubicBezTo>
                  <a:cubicBezTo>
                    <a:pt x="0" y="56"/>
                    <a:pt x="20" y="118"/>
                    <a:pt x="69" y="117"/>
                  </a:cubicBezTo>
                  <a:cubicBezTo>
                    <a:pt x="119" y="116"/>
                    <a:pt x="121" y="74"/>
                    <a:pt x="117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sḻiḑe">
              <a:extLst>
                <a:ext uri="{FF2B5EF4-FFF2-40B4-BE49-F238E27FC236}">
                  <a16:creationId xmlns:a16="http://schemas.microsoft.com/office/drawing/2014/main" id="{452A8D59-D678-4619-AF79-4D9EF23BC45A}"/>
                </a:ext>
              </a:extLst>
            </p:cNvPr>
            <p:cNvSpPr/>
            <p:nvPr/>
          </p:nvSpPr>
          <p:spPr bwMode="auto">
            <a:xfrm>
              <a:off x="4462463" y="3209926"/>
              <a:ext cx="339725" cy="300038"/>
            </a:xfrm>
            <a:custGeom>
              <a:avLst/>
              <a:gdLst>
                <a:gd name="T0" fmla="*/ 100 w 103"/>
                <a:gd name="T1" fmla="*/ 40 h 91"/>
                <a:gd name="T2" fmla="*/ 31 w 103"/>
                <a:gd name="T3" fmla="*/ 18 h 91"/>
                <a:gd name="T4" fmla="*/ 62 w 103"/>
                <a:gd name="T5" fmla="*/ 90 h 91"/>
                <a:gd name="T6" fmla="*/ 100 w 103"/>
                <a:gd name="T7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91">
                  <a:moveTo>
                    <a:pt x="100" y="40"/>
                  </a:moveTo>
                  <a:cubicBezTo>
                    <a:pt x="95" y="9"/>
                    <a:pt x="56" y="0"/>
                    <a:pt x="31" y="18"/>
                  </a:cubicBezTo>
                  <a:cubicBezTo>
                    <a:pt x="0" y="39"/>
                    <a:pt x="21" y="91"/>
                    <a:pt x="62" y="90"/>
                  </a:cubicBezTo>
                  <a:cubicBezTo>
                    <a:pt x="102" y="90"/>
                    <a:pt x="103" y="56"/>
                    <a:pt x="100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ṡḻîďe">
              <a:extLst>
                <a:ext uri="{FF2B5EF4-FFF2-40B4-BE49-F238E27FC236}">
                  <a16:creationId xmlns:a16="http://schemas.microsoft.com/office/drawing/2014/main" id="{6818BD65-C28D-4169-85D7-0F6F988E561F}"/>
                </a:ext>
              </a:extLst>
            </p:cNvPr>
            <p:cNvSpPr/>
            <p:nvPr/>
          </p:nvSpPr>
          <p:spPr bwMode="auto">
            <a:xfrm>
              <a:off x="3813175" y="1998663"/>
              <a:ext cx="398463" cy="95250"/>
            </a:xfrm>
            <a:custGeom>
              <a:avLst/>
              <a:gdLst>
                <a:gd name="T0" fmla="*/ 121 w 121"/>
                <a:gd name="T1" fmla="*/ 7 h 29"/>
                <a:gd name="T2" fmla="*/ 103 w 121"/>
                <a:gd name="T3" fmla="*/ 5 h 29"/>
                <a:gd name="T4" fmla="*/ 59 w 121"/>
                <a:gd name="T5" fmla="*/ 10 h 29"/>
                <a:gd name="T6" fmla="*/ 17 w 121"/>
                <a:gd name="T7" fmla="*/ 21 h 29"/>
                <a:gd name="T8" fmla="*/ 1 w 121"/>
                <a:gd name="T9" fmla="*/ 28 h 29"/>
                <a:gd name="T10" fmla="*/ 16 w 121"/>
                <a:gd name="T11" fmla="*/ 17 h 29"/>
                <a:gd name="T12" fmla="*/ 59 w 121"/>
                <a:gd name="T13" fmla="*/ 5 h 29"/>
                <a:gd name="T14" fmla="*/ 103 w 121"/>
                <a:gd name="T15" fmla="*/ 2 h 29"/>
                <a:gd name="T16" fmla="*/ 121 w 121"/>
                <a:gd name="T17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29">
                  <a:moveTo>
                    <a:pt x="121" y="7"/>
                  </a:moveTo>
                  <a:cubicBezTo>
                    <a:pt x="121" y="8"/>
                    <a:pt x="114" y="6"/>
                    <a:pt x="103" y="5"/>
                  </a:cubicBezTo>
                  <a:cubicBezTo>
                    <a:pt x="92" y="5"/>
                    <a:pt x="76" y="7"/>
                    <a:pt x="59" y="10"/>
                  </a:cubicBezTo>
                  <a:cubicBezTo>
                    <a:pt x="42" y="12"/>
                    <a:pt x="28" y="16"/>
                    <a:pt x="17" y="21"/>
                  </a:cubicBezTo>
                  <a:cubicBezTo>
                    <a:pt x="7" y="25"/>
                    <a:pt x="1" y="29"/>
                    <a:pt x="1" y="28"/>
                  </a:cubicBezTo>
                  <a:cubicBezTo>
                    <a:pt x="0" y="28"/>
                    <a:pt x="5" y="23"/>
                    <a:pt x="16" y="17"/>
                  </a:cubicBezTo>
                  <a:cubicBezTo>
                    <a:pt x="26" y="12"/>
                    <a:pt x="41" y="7"/>
                    <a:pt x="59" y="5"/>
                  </a:cubicBezTo>
                  <a:cubicBezTo>
                    <a:pt x="76" y="2"/>
                    <a:pt x="92" y="0"/>
                    <a:pt x="103" y="2"/>
                  </a:cubicBezTo>
                  <a:cubicBezTo>
                    <a:pt x="115" y="3"/>
                    <a:pt x="121" y="6"/>
                    <a:pt x="121" y="7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š1íďê">
              <a:extLst>
                <a:ext uri="{FF2B5EF4-FFF2-40B4-BE49-F238E27FC236}">
                  <a16:creationId xmlns:a16="http://schemas.microsoft.com/office/drawing/2014/main" id="{FF0CC276-D370-4450-A9A4-6962D0FCCF64}"/>
                </a:ext>
              </a:extLst>
            </p:cNvPr>
            <p:cNvSpPr/>
            <p:nvPr/>
          </p:nvSpPr>
          <p:spPr bwMode="auto">
            <a:xfrm>
              <a:off x="3978275" y="2138363"/>
              <a:ext cx="77788" cy="65088"/>
            </a:xfrm>
            <a:custGeom>
              <a:avLst/>
              <a:gdLst>
                <a:gd name="T0" fmla="*/ 24 w 24"/>
                <a:gd name="T1" fmla="*/ 1 h 20"/>
                <a:gd name="T2" fmla="*/ 20 w 24"/>
                <a:gd name="T3" fmla="*/ 4 h 20"/>
                <a:gd name="T4" fmla="*/ 11 w 24"/>
                <a:gd name="T5" fmla="*/ 9 h 20"/>
                <a:gd name="T6" fmla="*/ 1 w 24"/>
                <a:gd name="T7" fmla="*/ 20 h 20"/>
                <a:gd name="T8" fmla="*/ 1 w 24"/>
                <a:gd name="T9" fmla="*/ 15 h 20"/>
                <a:gd name="T10" fmla="*/ 8 w 24"/>
                <a:gd name="T11" fmla="*/ 5 h 20"/>
                <a:gd name="T12" fmla="*/ 19 w 24"/>
                <a:gd name="T13" fmla="*/ 0 h 20"/>
                <a:gd name="T14" fmla="*/ 24 w 24"/>
                <a:gd name="T1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0">
                  <a:moveTo>
                    <a:pt x="24" y="1"/>
                  </a:moveTo>
                  <a:cubicBezTo>
                    <a:pt x="24" y="2"/>
                    <a:pt x="22" y="3"/>
                    <a:pt x="20" y="4"/>
                  </a:cubicBezTo>
                  <a:cubicBezTo>
                    <a:pt x="17" y="5"/>
                    <a:pt x="14" y="6"/>
                    <a:pt x="11" y="9"/>
                  </a:cubicBezTo>
                  <a:cubicBezTo>
                    <a:pt x="5" y="14"/>
                    <a:pt x="2" y="20"/>
                    <a:pt x="1" y="20"/>
                  </a:cubicBezTo>
                  <a:cubicBezTo>
                    <a:pt x="0" y="20"/>
                    <a:pt x="0" y="18"/>
                    <a:pt x="1" y="15"/>
                  </a:cubicBezTo>
                  <a:cubicBezTo>
                    <a:pt x="2" y="12"/>
                    <a:pt x="4" y="8"/>
                    <a:pt x="8" y="5"/>
                  </a:cubicBezTo>
                  <a:cubicBezTo>
                    <a:pt x="11" y="2"/>
                    <a:pt x="15" y="0"/>
                    <a:pt x="19" y="0"/>
                  </a:cubicBezTo>
                  <a:cubicBezTo>
                    <a:pt x="22" y="0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ṧḷíḑè">
              <a:extLst>
                <a:ext uri="{FF2B5EF4-FFF2-40B4-BE49-F238E27FC236}">
                  <a16:creationId xmlns:a16="http://schemas.microsoft.com/office/drawing/2014/main" id="{BE66FA2D-D8BC-4763-B7EF-18FC8BDB0BDC}"/>
                </a:ext>
              </a:extLst>
            </p:cNvPr>
            <p:cNvSpPr/>
            <p:nvPr/>
          </p:nvSpPr>
          <p:spPr bwMode="auto">
            <a:xfrm>
              <a:off x="3559175" y="1616076"/>
              <a:ext cx="398463" cy="709613"/>
            </a:xfrm>
            <a:custGeom>
              <a:avLst/>
              <a:gdLst>
                <a:gd name="T0" fmla="*/ 13 w 121"/>
                <a:gd name="T1" fmla="*/ 210 h 215"/>
                <a:gd name="T2" fmla="*/ 121 w 121"/>
                <a:gd name="T3" fmla="*/ 71 h 215"/>
                <a:gd name="T4" fmla="*/ 106 w 121"/>
                <a:gd name="T5" fmla="*/ 69 h 215"/>
                <a:gd name="T6" fmla="*/ 22 w 121"/>
                <a:gd name="T7" fmla="*/ 215 h 215"/>
                <a:gd name="T8" fmla="*/ 13 w 121"/>
                <a:gd name="T9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15">
                  <a:moveTo>
                    <a:pt x="13" y="210"/>
                  </a:moveTo>
                  <a:cubicBezTo>
                    <a:pt x="0" y="105"/>
                    <a:pt x="73" y="0"/>
                    <a:pt x="121" y="71"/>
                  </a:cubicBezTo>
                  <a:cubicBezTo>
                    <a:pt x="115" y="70"/>
                    <a:pt x="106" y="69"/>
                    <a:pt x="106" y="69"/>
                  </a:cubicBezTo>
                  <a:cubicBezTo>
                    <a:pt x="79" y="40"/>
                    <a:pt x="31" y="87"/>
                    <a:pt x="22" y="215"/>
                  </a:cubicBezTo>
                  <a:cubicBezTo>
                    <a:pt x="20" y="215"/>
                    <a:pt x="13" y="210"/>
                    <a:pt x="13" y="21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$1iḓê">
              <a:extLst>
                <a:ext uri="{FF2B5EF4-FFF2-40B4-BE49-F238E27FC236}">
                  <a16:creationId xmlns:a16="http://schemas.microsoft.com/office/drawing/2014/main" id="{1F4A8C4E-525E-4444-BC1D-7A33EB045685}"/>
                </a:ext>
              </a:extLst>
            </p:cNvPr>
            <p:cNvSpPr/>
            <p:nvPr/>
          </p:nvSpPr>
          <p:spPr bwMode="auto">
            <a:xfrm>
              <a:off x="3651250" y="2447926"/>
              <a:ext cx="425450" cy="230188"/>
            </a:xfrm>
            <a:custGeom>
              <a:avLst/>
              <a:gdLst>
                <a:gd name="T0" fmla="*/ 10 w 129"/>
                <a:gd name="T1" fmla="*/ 0 h 70"/>
                <a:gd name="T2" fmla="*/ 127 w 129"/>
                <a:gd name="T3" fmla="*/ 44 h 70"/>
                <a:gd name="T4" fmla="*/ 129 w 129"/>
                <a:gd name="T5" fmla="*/ 51 h 70"/>
                <a:gd name="T6" fmla="*/ 5 w 129"/>
                <a:gd name="T7" fmla="*/ 10 h 70"/>
                <a:gd name="T8" fmla="*/ 10 w 129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70">
                  <a:moveTo>
                    <a:pt x="10" y="0"/>
                  </a:moveTo>
                  <a:cubicBezTo>
                    <a:pt x="39" y="37"/>
                    <a:pt x="91" y="56"/>
                    <a:pt x="127" y="44"/>
                  </a:cubicBezTo>
                  <a:cubicBezTo>
                    <a:pt x="128" y="47"/>
                    <a:pt x="129" y="51"/>
                    <a:pt x="129" y="51"/>
                  </a:cubicBezTo>
                  <a:cubicBezTo>
                    <a:pt x="86" y="70"/>
                    <a:pt x="25" y="44"/>
                    <a:pt x="5" y="10"/>
                  </a:cubicBezTo>
                  <a:cubicBezTo>
                    <a:pt x="0" y="2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S1îḓe">
              <a:extLst>
                <a:ext uri="{FF2B5EF4-FFF2-40B4-BE49-F238E27FC236}">
                  <a16:creationId xmlns:a16="http://schemas.microsoft.com/office/drawing/2014/main" id="{46316512-8D0F-4AD6-8E77-EA8983B8F08E}"/>
                </a:ext>
              </a:extLst>
            </p:cNvPr>
            <p:cNvSpPr/>
            <p:nvPr/>
          </p:nvSpPr>
          <p:spPr bwMode="auto">
            <a:xfrm>
              <a:off x="4049713" y="2543176"/>
              <a:ext cx="100013" cy="88900"/>
            </a:xfrm>
            <a:custGeom>
              <a:avLst/>
              <a:gdLst>
                <a:gd name="T0" fmla="*/ 4 w 30"/>
                <a:gd name="T1" fmla="*/ 20 h 27"/>
                <a:gd name="T2" fmla="*/ 26 w 30"/>
                <a:gd name="T3" fmla="*/ 12 h 27"/>
                <a:gd name="T4" fmla="*/ 4 w 30"/>
                <a:gd name="T5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7">
                  <a:moveTo>
                    <a:pt x="4" y="20"/>
                  </a:moveTo>
                  <a:cubicBezTo>
                    <a:pt x="0" y="5"/>
                    <a:pt x="22" y="0"/>
                    <a:pt x="26" y="12"/>
                  </a:cubicBezTo>
                  <a:cubicBezTo>
                    <a:pt x="30" y="24"/>
                    <a:pt x="10" y="27"/>
                    <a:pt x="4" y="2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ṣḻïďê">
              <a:extLst>
                <a:ext uri="{FF2B5EF4-FFF2-40B4-BE49-F238E27FC236}">
                  <a16:creationId xmlns:a16="http://schemas.microsoft.com/office/drawing/2014/main" id="{3A00B440-AFAA-4972-B37B-B2AAB146B6C1}"/>
                </a:ext>
              </a:extLst>
            </p:cNvPr>
            <p:cNvSpPr/>
            <p:nvPr/>
          </p:nvSpPr>
          <p:spPr bwMode="auto">
            <a:xfrm>
              <a:off x="3449638" y="2266951"/>
              <a:ext cx="366713" cy="303213"/>
            </a:xfrm>
            <a:custGeom>
              <a:avLst/>
              <a:gdLst>
                <a:gd name="T0" fmla="*/ 46 w 111"/>
                <a:gd name="T1" fmla="*/ 6 h 92"/>
                <a:gd name="T2" fmla="*/ 55 w 111"/>
                <a:gd name="T3" fmla="*/ 85 h 92"/>
                <a:gd name="T4" fmla="*/ 46 w 111"/>
                <a:gd name="T5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92">
                  <a:moveTo>
                    <a:pt x="46" y="6"/>
                  </a:moveTo>
                  <a:cubicBezTo>
                    <a:pt x="0" y="12"/>
                    <a:pt x="1" y="92"/>
                    <a:pt x="55" y="85"/>
                  </a:cubicBezTo>
                  <a:cubicBezTo>
                    <a:pt x="111" y="77"/>
                    <a:pt x="105" y="0"/>
                    <a:pt x="46" y="6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E9D1A50D-1BD1-49AD-B379-0A50AC6D57BF}"/>
              </a:ext>
            </a:extLst>
          </p:cNvPr>
          <p:cNvSpPr/>
          <p:nvPr/>
        </p:nvSpPr>
        <p:spPr>
          <a:xfrm>
            <a:off x="8534400" y="1293091"/>
            <a:ext cx="3104196" cy="1805901"/>
          </a:xfrm>
          <a:prstGeom prst="wedgeRoundRectCallout">
            <a:avLst>
              <a:gd name="adj1" fmla="val -38183"/>
              <a:gd name="adj2" fmla="val 71718"/>
              <a:gd name="adj3" fmla="val 16667"/>
            </a:avLst>
          </a:prstGeom>
          <a:noFill/>
          <a:ln w="28575">
            <a:solidFill>
              <a:srgbClr val="003F8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F4643EB-E525-461E-B215-9C923042188E}"/>
              </a:ext>
            </a:extLst>
          </p:cNvPr>
          <p:cNvSpPr/>
          <p:nvPr/>
        </p:nvSpPr>
        <p:spPr>
          <a:xfrm>
            <a:off x="8795291" y="1428750"/>
            <a:ext cx="272729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Help me calculate the frequency of each word in this report.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9745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6CFB37-890C-40CD-929D-53D42362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60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844F6A-223E-42A8-8DC4-52D073D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testing environment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2F6095-8ADE-4359-9B3A-997F72D66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BFCE9F4D-48E4-48A5-A307-5D92473B8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33335"/>
              </p:ext>
            </p:extLst>
          </p:nvPr>
        </p:nvGraphicFramePr>
        <p:xfrm>
          <a:off x="1615257" y="1401286"/>
          <a:ext cx="8808720" cy="492128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39251">
                  <a:extLst>
                    <a:ext uri="{9D8B030D-6E8A-4147-A177-3AD203B41FA5}">
                      <a16:colId xmlns:a16="http://schemas.microsoft.com/office/drawing/2014/main" val="2780678815"/>
                    </a:ext>
                  </a:extLst>
                </a:gridCol>
                <a:gridCol w="4669469">
                  <a:extLst>
                    <a:ext uri="{9D8B030D-6E8A-4147-A177-3AD203B41FA5}">
                      <a16:colId xmlns:a16="http://schemas.microsoft.com/office/drawing/2014/main" val="2123334671"/>
                    </a:ext>
                  </a:extLst>
                </a:gridCol>
              </a:tblGrid>
              <a:tr h="587567">
                <a:tc>
                  <a:txBody>
                    <a:bodyPr/>
                    <a:lstStyle/>
                    <a:p>
                      <a:r>
                        <a:rPr lang="en-US" altLang="zh-CN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platform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ubuntu20.04 WSL2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164217"/>
                  </a:ext>
                </a:extLst>
              </a:tr>
              <a:tr h="587567">
                <a:tc>
                  <a:txBody>
                    <a:bodyPr/>
                    <a:lstStyle/>
                    <a:p>
                      <a:r>
                        <a:rPr lang="en-US" altLang="zh-CN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CPU 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AMD Ryzen 7PRO 4750U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392548"/>
                  </a:ext>
                </a:extLst>
              </a:tr>
              <a:tr h="587567"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Base Frequency </a:t>
                      </a:r>
                      <a:endParaRPr lang="zh-CN" altLang="en-US" sz="1800" b="0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effectLst/>
                        </a:rPr>
                        <a:t>1.7 GHz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1892346"/>
                  </a:ext>
                </a:extLst>
              </a:tr>
              <a:tr h="587567"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Max Turbo Frequency </a:t>
                      </a:r>
                      <a:endParaRPr lang="zh-CN" altLang="en-US" sz="1800" b="0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effectLst/>
                        </a:rPr>
                        <a:t>4.20 GHz</a:t>
                      </a:r>
                    </a:p>
                    <a:p>
                      <a:pPr algn="l" fontAlgn="base"/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1098135"/>
                  </a:ext>
                </a:extLst>
              </a:tr>
              <a:tr h="587567"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Cache </a:t>
                      </a:r>
                      <a:endParaRPr lang="zh-CN" altLang="en-US" sz="1800" b="0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effectLst/>
                        </a:rPr>
                        <a:t>8MB 16ways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1283"/>
                  </a:ext>
                </a:extLst>
              </a:tr>
              <a:tr h="587567"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Cores Number/Threads </a:t>
                      </a:r>
                      <a:endParaRPr lang="zh-CN" altLang="en-US" sz="1800" b="0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effectLst/>
                        </a:rPr>
                        <a:t>8/16</a:t>
                      </a:r>
                    </a:p>
                    <a:p>
                      <a:pPr algn="l" fontAlgn="base"/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588861"/>
                  </a:ext>
                </a:extLst>
              </a:tr>
              <a:tr h="703294">
                <a:tc>
                  <a:txBody>
                    <a:bodyPr/>
                    <a:lstStyle/>
                    <a:p>
                      <a:r>
                        <a:rPr lang="en-US" altLang="zh-CN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CN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16GB DDR4 3200MHz with Two channel memory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808310"/>
                  </a:ext>
                </a:extLst>
              </a:tr>
              <a:tr h="587567">
                <a:tc>
                  <a:txBody>
                    <a:bodyPr/>
                    <a:lstStyle/>
                    <a:p>
                      <a:r>
                        <a:rPr lang="en-US" altLang="zh-CN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CN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SAMSUNG MZVLB1T0HBLR-000L2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0807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356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6CFB37-890C-40CD-929D-53D42362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61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844F6A-223E-42A8-8DC4-52D073D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Correctness test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2F6095-8ADE-4359-9B3A-997F72D66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Use diff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81B468-DBDE-444A-8A40-FB48BAE35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1445736"/>
            <a:ext cx="10027920" cy="6634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678A0F-A099-4E5B-A9DC-31C179635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2510456"/>
            <a:ext cx="10027920" cy="601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8F9184-38E6-4EBB-9771-FF6D74746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3590345"/>
            <a:ext cx="10027920" cy="6010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D1FE708-3E5A-4DB4-878A-207B3E75B355}"/>
              </a:ext>
            </a:extLst>
          </p:cNvPr>
          <p:cNvSpPr txBox="1"/>
          <p:nvPr/>
        </p:nvSpPr>
        <p:spPr>
          <a:xfrm>
            <a:off x="389747" y="81010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en-US" altLang="zh-CN" dirty="0"/>
              <a:t>128M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D32D7F-86D3-4A18-91DC-AF14D4A93B05}"/>
              </a:ext>
            </a:extLst>
          </p:cNvPr>
          <p:cNvSpPr txBox="1"/>
          <p:nvPr/>
        </p:nvSpPr>
        <p:spPr>
          <a:xfrm>
            <a:off x="193040" y="413551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lstStyle/>
          <a:p>
            <a:pPr algn="l">
              <a:lnSpc>
                <a:spcPct val="125000"/>
              </a:lnSpc>
              <a:spcAft>
                <a:spcPts val="500"/>
              </a:spcAft>
            </a:pPr>
            <a:r>
              <a:rPr lang="en-US" altLang="zh-CN" dirty="0"/>
              <a:t>1024M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3F1FFA8-FC48-46D1-9E61-BC7B78BB05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4867599"/>
            <a:ext cx="10251440" cy="68919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FF3BFF1-F30C-475B-975D-76F0320F6F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47" y="5947488"/>
            <a:ext cx="10325386" cy="68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21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F5C9B16-9BF3-4338-B8E7-A046D277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62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741A362-57AB-46DB-925B-525F8AFF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testing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00CF16-76B9-445E-89C9-E4A3BA827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29" y="917944"/>
            <a:ext cx="8655953" cy="520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F031BD1-A141-49BB-A19D-8B9DF6698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929B179-488E-42F2-BDB7-649AB6DC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 analysis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06363B-2AF2-4DE9-BBAC-1EEFE88B010B}"/>
              </a:ext>
            </a:extLst>
          </p:cNvPr>
          <p:cNvSpPr txBox="1"/>
          <p:nvPr/>
        </p:nvSpPr>
        <p:spPr>
          <a:xfrm>
            <a:off x="1249680" y="1540192"/>
            <a:ext cx="9692640" cy="449072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the number of nodes is too small to fully utilize the advantages of map reduce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does not make full use of CPU resources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amount of data is still too small in comparison.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map reduce itself consumes a lot of calculation.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overall CPU time of parallel computing is greater than that of serial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IO is carried out through the network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memory size is not enough.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22638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6E5A83C-7689-416E-B924-1819E501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64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68DD473-FF47-4A15-A7FD-220D77962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complexity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5AA5B1-E14F-44BC-A28C-EBC8C248C4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8785" y="959168"/>
            <a:ext cx="5014430" cy="601662"/>
          </a:xfrm>
        </p:spPr>
        <p:txBody>
          <a:bodyPr/>
          <a:lstStyle/>
          <a:p>
            <a:r>
              <a:rPr lang="en-US" altLang="zh-CN" dirty="0"/>
              <a:t>We don’t know exactly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5F8247-A486-4C0A-8B37-7B7D55230A69}"/>
              </a:ext>
            </a:extLst>
          </p:cNvPr>
          <p:cNvSpPr txBox="1"/>
          <p:nvPr/>
        </p:nvSpPr>
        <p:spPr>
          <a:xfrm>
            <a:off x="1270000" y="2011680"/>
            <a:ext cx="8382000" cy="3887152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en-US" altLang="zh-CN" sz="2400" dirty="0"/>
              <a:t>N: number of lines in the file</a:t>
            </a:r>
          </a:p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en-US" altLang="zh-CN" sz="2400" dirty="0"/>
              <a:t>K: average number of words per line</a:t>
            </a:r>
            <a:br>
              <a:rPr lang="en-US" altLang="zh-CN" sz="2400" dirty="0"/>
            </a:br>
            <a:r>
              <a:rPr lang="en-US" altLang="zh-CN" sz="2400" dirty="0"/>
              <a:t>M: average number of words per time.</a:t>
            </a:r>
          </a:p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en-US" altLang="zh-CN" sz="2400" dirty="0"/>
              <a:t>space complexity:</a:t>
            </a:r>
          </a:p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en-US" altLang="zh-CN" sz="2400" dirty="0"/>
              <a:t>  	</a:t>
            </a:r>
            <a:r>
              <a:rPr lang="en-US" altLang="zh-CN" sz="2800" dirty="0"/>
              <a:t>O(NK/M)</a:t>
            </a:r>
          </a:p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en-US" altLang="zh-CN" sz="2800" dirty="0"/>
              <a:t>time complexity</a:t>
            </a:r>
          </a:p>
          <a:p>
            <a:pPr>
              <a:lnSpc>
                <a:spcPct val="125000"/>
              </a:lnSpc>
              <a:spcAft>
                <a:spcPts val="500"/>
              </a:spcAft>
            </a:pPr>
            <a:r>
              <a:rPr lang="en-US" altLang="zh-CN" sz="2800" dirty="0"/>
              <a:t>	</a:t>
            </a:r>
            <a:r>
              <a:rPr lang="en-US" altLang="zh-CN" dirty="0"/>
              <a:t>O(NK)</a:t>
            </a:r>
            <a:endParaRPr lang="en-US" altLang="zh-CN" sz="2800" dirty="0"/>
          </a:p>
          <a:p>
            <a:pPr>
              <a:lnSpc>
                <a:spcPct val="125000"/>
              </a:lnSpc>
              <a:spcAft>
                <a:spcPts val="500"/>
              </a:spcAft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94236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8037B56-7790-485C-B7A2-F09BED4171C2}"/>
              </a:ext>
            </a:extLst>
          </p:cNvPr>
          <p:cNvGrpSpPr/>
          <p:nvPr/>
        </p:nvGrpSpPr>
        <p:grpSpPr>
          <a:xfrm>
            <a:off x="10" y="5"/>
            <a:ext cx="12191980" cy="6857990"/>
            <a:chOff x="745889" y="1366433"/>
            <a:chExt cx="12191980" cy="6857990"/>
          </a:xfrm>
        </p:grpSpPr>
        <p:pic>
          <p:nvPicPr>
            <p:cNvPr id="6" name="图片 5" descr="图片包含 建筑物, 蛋糕&#10;&#10;描述已自动生成">
              <a:extLst>
                <a:ext uri="{FF2B5EF4-FFF2-40B4-BE49-F238E27FC236}">
                  <a16:creationId xmlns:a16="http://schemas.microsoft.com/office/drawing/2014/main" id="{2540B6BE-A7FC-46A3-B365-A73271F7F9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87"/>
            <a:stretch/>
          </p:blipFill>
          <p:spPr>
            <a:xfrm>
              <a:off x="1268404" y="1660348"/>
              <a:ext cx="11146951" cy="627016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130999B-188C-4604-947C-E10578CBE607}"/>
                </a:ext>
              </a:extLst>
            </p:cNvPr>
            <p:cNvSpPr/>
            <p:nvPr/>
          </p:nvSpPr>
          <p:spPr>
            <a:xfrm>
              <a:off x="745889" y="1366433"/>
              <a:ext cx="12191980" cy="6857990"/>
            </a:xfrm>
            <a:prstGeom prst="rect">
              <a:avLst/>
            </a:prstGeom>
            <a:solidFill>
              <a:srgbClr val="04428A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5FEF66FF-5AB8-4AE1-BE6F-4F61084AF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400B218-9706-44C1-9DE1-F7FED6EC429D}"/>
              </a:ext>
            </a:extLst>
          </p:cNvPr>
          <p:cNvSpPr/>
          <p:nvPr/>
        </p:nvSpPr>
        <p:spPr>
          <a:xfrm>
            <a:off x="4869656" y="5204104"/>
            <a:ext cx="2452688" cy="39052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9EB5314F-67A3-4DC2-BC95-1249DB0844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Group 21</a:t>
            </a: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A7F67A3-EFFA-434B-BA80-6E42A4E0481B}"/>
              </a:ext>
            </a:extLst>
          </p:cNvPr>
          <p:cNvGrpSpPr/>
          <p:nvPr/>
        </p:nvGrpSpPr>
        <p:grpSpPr>
          <a:xfrm>
            <a:off x="4217814" y="1205002"/>
            <a:ext cx="3467101" cy="960438"/>
            <a:chOff x="3330575" y="1207808"/>
            <a:chExt cx="3467101" cy="960438"/>
          </a:xfrm>
        </p:grpSpPr>
        <p:sp>
          <p:nvSpPr>
            <p:cNvPr id="15" name="Freeform 118">
              <a:extLst>
                <a:ext uri="{FF2B5EF4-FFF2-40B4-BE49-F238E27FC236}">
                  <a16:creationId xmlns:a16="http://schemas.microsoft.com/office/drawing/2014/main" id="{E7972440-8C23-432E-8451-3C1B26629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2825" y="1653896"/>
              <a:ext cx="123825" cy="128588"/>
            </a:xfrm>
            <a:custGeom>
              <a:avLst/>
              <a:gdLst>
                <a:gd name="T0" fmla="*/ 8 w 29"/>
                <a:gd name="T1" fmla="*/ 29 h 30"/>
                <a:gd name="T2" fmla="*/ 4 w 29"/>
                <a:gd name="T3" fmla="*/ 20 h 30"/>
                <a:gd name="T4" fmla="*/ 0 w 29"/>
                <a:gd name="T5" fmla="*/ 9 h 30"/>
                <a:gd name="T6" fmla="*/ 18 w 29"/>
                <a:gd name="T7" fmla="*/ 3 h 30"/>
                <a:gd name="T8" fmla="*/ 22 w 29"/>
                <a:gd name="T9" fmla="*/ 7 h 30"/>
                <a:gd name="T10" fmla="*/ 24 w 29"/>
                <a:gd name="T11" fmla="*/ 23 h 30"/>
                <a:gd name="T12" fmla="*/ 8 w 29"/>
                <a:gd name="T1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0">
                  <a:moveTo>
                    <a:pt x="8" y="29"/>
                  </a:moveTo>
                  <a:cubicBezTo>
                    <a:pt x="2" y="27"/>
                    <a:pt x="5" y="26"/>
                    <a:pt x="4" y="20"/>
                  </a:cubicBezTo>
                  <a:cubicBezTo>
                    <a:pt x="4" y="16"/>
                    <a:pt x="0" y="12"/>
                    <a:pt x="0" y="9"/>
                  </a:cubicBezTo>
                  <a:cubicBezTo>
                    <a:pt x="0" y="0"/>
                    <a:pt x="11" y="0"/>
                    <a:pt x="18" y="3"/>
                  </a:cubicBezTo>
                  <a:cubicBezTo>
                    <a:pt x="19" y="4"/>
                    <a:pt x="21" y="6"/>
                    <a:pt x="22" y="7"/>
                  </a:cubicBezTo>
                  <a:cubicBezTo>
                    <a:pt x="25" y="12"/>
                    <a:pt x="29" y="18"/>
                    <a:pt x="24" y="23"/>
                  </a:cubicBezTo>
                  <a:cubicBezTo>
                    <a:pt x="20" y="28"/>
                    <a:pt x="13" y="30"/>
                    <a:pt x="8" y="2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119">
              <a:extLst>
                <a:ext uri="{FF2B5EF4-FFF2-40B4-BE49-F238E27FC236}">
                  <a16:creationId xmlns:a16="http://schemas.microsoft.com/office/drawing/2014/main" id="{10146B24-CD34-4B19-969B-F92420CB5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4525" y="1276071"/>
              <a:ext cx="444500" cy="463550"/>
            </a:xfrm>
            <a:custGeom>
              <a:avLst/>
              <a:gdLst>
                <a:gd name="T0" fmla="*/ 27 w 105"/>
                <a:gd name="T1" fmla="*/ 108 h 108"/>
                <a:gd name="T2" fmla="*/ 27 w 105"/>
                <a:gd name="T3" fmla="*/ 107 h 108"/>
                <a:gd name="T4" fmla="*/ 27 w 105"/>
                <a:gd name="T5" fmla="*/ 105 h 108"/>
                <a:gd name="T6" fmla="*/ 45 w 105"/>
                <a:gd name="T7" fmla="*/ 94 h 108"/>
                <a:gd name="T8" fmla="*/ 55 w 105"/>
                <a:gd name="T9" fmla="*/ 80 h 108"/>
                <a:gd name="T10" fmla="*/ 21 w 105"/>
                <a:gd name="T11" fmla="*/ 93 h 108"/>
                <a:gd name="T12" fmla="*/ 7 w 105"/>
                <a:gd name="T13" fmla="*/ 87 h 108"/>
                <a:gd name="T14" fmla="*/ 7 w 105"/>
                <a:gd name="T15" fmla="*/ 86 h 108"/>
                <a:gd name="T16" fmla="*/ 7 w 105"/>
                <a:gd name="T17" fmla="*/ 75 h 108"/>
                <a:gd name="T18" fmla="*/ 49 w 105"/>
                <a:gd name="T19" fmla="*/ 64 h 108"/>
                <a:gd name="T20" fmla="*/ 61 w 105"/>
                <a:gd name="T21" fmla="*/ 58 h 108"/>
                <a:gd name="T22" fmla="*/ 63 w 105"/>
                <a:gd name="T23" fmla="*/ 11 h 108"/>
                <a:gd name="T24" fmla="*/ 80 w 105"/>
                <a:gd name="T25" fmla="*/ 13 h 108"/>
                <a:gd name="T26" fmla="*/ 84 w 105"/>
                <a:gd name="T27" fmla="*/ 17 h 108"/>
                <a:gd name="T28" fmla="*/ 84 w 105"/>
                <a:gd name="T29" fmla="*/ 17 h 108"/>
                <a:gd name="T30" fmla="*/ 84 w 105"/>
                <a:gd name="T31" fmla="*/ 28 h 108"/>
                <a:gd name="T32" fmla="*/ 80 w 105"/>
                <a:gd name="T33" fmla="*/ 52 h 108"/>
                <a:gd name="T34" fmla="*/ 102 w 105"/>
                <a:gd name="T35" fmla="*/ 44 h 108"/>
                <a:gd name="T36" fmla="*/ 100 w 105"/>
                <a:gd name="T37" fmla="*/ 56 h 108"/>
                <a:gd name="T38" fmla="*/ 78 w 105"/>
                <a:gd name="T39" fmla="*/ 66 h 108"/>
                <a:gd name="T40" fmla="*/ 67 w 105"/>
                <a:gd name="T41" fmla="*/ 90 h 108"/>
                <a:gd name="T42" fmla="*/ 61 w 105"/>
                <a:gd name="T43" fmla="*/ 95 h 108"/>
                <a:gd name="T44" fmla="*/ 46 w 105"/>
                <a:gd name="T45" fmla="*/ 104 h 108"/>
                <a:gd name="T46" fmla="*/ 27 w 105"/>
                <a:gd name="T4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5" h="108">
                  <a:moveTo>
                    <a:pt x="27" y="108"/>
                  </a:moveTo>
                  <a:cubicBezTo>
                    <a:pt x="27" y="108"/>
                    <a:pt x="27" y="107"/>
                    <a:pt x="27" y="107"/>
                  </a:cubicBezTo>
                  <a:cubicBezTo>
                    <a:pt x="27" y="107"/>
                    <a:pt x="27" y="106"/>
                    <a:pt x="27" y="105"/>
                  </a:cubicBezTo>
                  <a:cubicBezTo>
                    <a:pt x="29" y="105"/>
                    <a:pt x="45" y="94"/>
                    <a:pt x="45" y="94"/>
                  </a:cubicBezTo>
                  <a:cubicBezTo>
                    <a:pt x="49" y="90"/>
                    <a:pt x="54" y="86"/>
                    <a:pt x="55" y="80"/>
                  </a:cubicBezTo>
                  <a:cubicBezTo>
                    <a:pt x="43" y="84"/>
                    <a:pt x="33" y="92"/>
                    <a:pt x="21" y="93"/>
                  </a:cubicBezTo>
                  <a:cubicBezTo>
                    <a:pt x="15" y="92"/>
                    <a:pt x="11" y="89"/>
                    <a:pt x="7" y="87"/>
                  </a:cubicBezTo>
                  <a:cubicBezTo>
                    <a:pt x="7" y="87"/>
                    <a:pt x="7" y="86"/>
                    <a:pt x="7" y="86"/>
                  </a:cubicBezTo>
                  <a:cubicBezTo>
                    <a:pt x="1" y="82"/>
                    <a:pt x="0" y="77"/>
                    <a:pt x="7" y="75"/>
                  </a:cubicBezTo>
                  <a:cubicBezTo>
                    <a:pt x="19" y="77"/>
                    <a:pt x="38" y="69"/>
                    <a:pt x="49" y="64"/>
                  </a:cubicBezTo>
                  <a:cubicBezTo>
                    <a:pt x="52" y="63"/>
                    <a:pt x="59" y="61"/>
                    <a:pt x="61" y="58"/>
                  </a:cubicBezTo>
                  <a:cubicBezTo>
                    <a:pt x="64" y="42"/>
                    <a:pt x="62" y="26"/>
                    <a:pt x="63" y="11"/>
                  </a:cubicBezTo>
                  <a:cubicBezTo>
                    <a:pt x="67" y="0"/>
                    <a:pt x="74" y="8"/>
                    <a:pt x="80" y="13"/>
                  </a:cubicBezTo>
                  <a:cubicBezTo>
                    <a:pt x="81" y="14"/>
                    <a:pt x="82" y="15"/>
                    <a:pt x="84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7" y="22"/>
                    <a:pt x="88" y="24"/>
                    <a:pt x="84" y="28"/>
                  </a:cubicBezTo>
                  <a:cubicBezTo>
                    <a:pt x="81" y="36"/>
                    <a:pt x="79" y="44"/>
                    <a:pt x="80" y="52"/>
                  </a:cubicBezTo>
                  <a:cubicBezTo>
                    <a:pt x="88" y="51"/>
                    <a:pt x="93" y="44"/>
                    <a:pt x="102" y="44"/>
                  </a:cubicBezTo>
                  <a:cubicBezTo>
                    <a:pt x="105" y="48"/>
                    <a:pt x="104" y="52"/>
                    <a:pt x="100" y="56"/>
                  </a:cubicBezTo>
                  <a:cubicBezTo>
                    <a:pt x="93" y="59"/>
                    <a:pt x="86" y="62"/>
                    <a:pt x="78" y="66"/>
                  </a:cubicBezTo>
                  <a:cubicBezTo>
                    <a:pt x="76" y="74"/>
                    <a:pt x="73" y="84"/>
                    <a:pt x="67" y="90"/>
                  </a:cubicBezTo>
                  <a:cubicBezTo>
                    <a:pt x="66" y="91"/>
                    <a:pt x="62" y="95"/>
                    <a:pt x="61" y="95"/>
                  </a:cubicBezTo>
                  <a:cubicBezTo>
                    <a:pt x="56" y="98"/>
                    <a:pt x="51" y="102"/>
                    <a:pt x="46" y="104"/>
                  </a:cubicBezTo>
                  <a:cubicBezTo>
                    <a:pt x="30" y="108"/>
                    <a:pt x="30" y="107"/>
                    <a:pt x="27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120">
              <a:extLst>
                <a:ext uri="{FF2B5EF4-FFF2-40B4-BE49-F238E27FC236}">
                  <a16:creationId xmlns:a16="http://schemas.microsoft.com/office/drawing/2014/main" id="{6FE624A6-419C-47C8-959B-6C8BAD433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1438" y="1545946"/>
              <a:ext cx="261938" cy="309563"/>
            </a:xfrm>
            <a:custGeom>
              <a:avLst/>
              <a:gdLst>
                <a:gd name="T0" fmla="*/ 14 w 62"/>
                <a:gd name="T1" fmla="*/ 72 h 72"/>
                <a:gd name="T2" fmla="*/ 0 w 62"/>
                <a:gd name="T3" fmla="*/ 58 h 72"/>
                <a:gd name="T4" fmla="*/ 2 w 62"/>
                <a:gd name="T5" fmla="*/ 53 h 72"/>
                <a:gd name="T6" fmla="*/ 41 w 62"/>
                <a:gd name="T7" fmla="*/ 22 h 72"/>
                <a:gd name="T8" fmla="*/ 53 w 62"/>
                <a:gd name="T9" fmla="*/ 5 h 72"/>
                <a:gd name="T10" fmla="*/ 54 w 62"/>
                <a:gd name="T11" fmla="*/ 4 h 72"/>
                <a:gd name="T12" fmla="*/ 54 w 62"/>
                <a:gd name="T13" fmla="*/ 4 h 72"/>
                <a:gd name="T14" fmla="*/ 62 w 62"/>
                <a:gd name="T15" fmla="*/ 5 h 72"/>
                <a:gd name="T16" fmla="*/ 53 w 62"/>
                <a:gd name="T17" fmla="*/ 16 h 72"/>
                <a:gd name="T18" fmla="*/ 44 w 62"/>
                <a:gd name="T19" fmla="*/ 36 h 72"/>
                <a:gd name="T20" fmla="*/ 39 w 62"/>
                <a:gd name="T21" fmla="*/ 44 h 72"/>
                <a:gd name="T22" fmla="*/ 28 w 62"/>
                <a:gd name="T23" fmla="*/ 59 h 72"/>
                <a:gd name="T24" fmla="*/ 17 w 62"/>
                <a:gd name="T25" fmla="*/ 71 h 72"/>
                <a:gd name="T26" fmla="*/ 14 w 62"/>
                <a:gd name="T2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72">
                  <a:moveTo>
                    <a:pt x="14" y="72"/>
                  </a:moveTo>
                  <a:cubicBezTo>
                    <a:pt x="8" y="69"/>
                    <a:pt x="3" y="62"/>
                    <a:pt x="0" y="58"/>
                  </a:cubicBezTo>
                  <a:cubicBezTo>
                    <a:pt x="1" y="56"/>
                    <a:pt x="1" y="55"/>
                    <a:pt x="2" y="53"/>
                  </a:cubicBezTo>
                  <a:cubicBezTo>
                    <a:pt x="15" y="43"/>
                    <a:pt x="28" y="34"/>
                    <a:pt x="41" y="22"/>
                  </a:cubicBezTo>
                  <a:cubicBezTo>
                    <a:pt x="44" y="16"/>
                    <a:pt x="49" y="10"/>
                    <a:pt x="53" y="5"/>
                  </a:cubicBezTo>
                  <a:cubicBezTo>
                    <a:pt x="53" y="5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7" y="1"/>
                    <a:pt x="59" y="0"/>
                    <a:pt x="62" y="5"/>
                  </a:cubicBezTo>
                  <a:cubicBezTo>
                    <a:pt x="62" y="9"/>
                    <a:pt x="55" y="12"/>
                    <a:pt x="53" y="16"/>
                  </a:cubicBezTo>
                  <a:cubicBezTo>
                    <a:pt x="51" y="23"/>
                    <a:pt x="48" y="29"/>
                    <a:pt x="44" y="36"/>
                  </a:cubicBezTo>
                  <a:cubicBezTo>
                    <a:pt x="43" y="37"/>
                    <a:pt x="43" y="37"/>
                    <a:pt x="39" y="44"/>
                  </a:cubicBezTo>
                  <a:cubicBezTo>
                    <a:pt x="35" y="47"/>
                    <a:pt x="30" y="54"/>
                    <a:pt x="28" y="59"/>
                  </a:cubicBezTo>
                  <a:cubicBezTo>
                    <a:pt x="24" y="61"/>
                    <a:pt x="22" y="69"/>
                    <a:pt x="17" y="71"/>
                  </a:cubicBezTo>
                  <a:cubicBezTo>
                    <a:pt x="16" y="71"/>
                    <a:pt x="15" y="72"/>
                    <a:pt x="14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21">
              <a:extLst>
                <a:ext uri="{FF2B5EF4-FFF2-40B4-BE49-F238E27FC236}">
                  <a16:creationId xmlns:a16="http://schemas.microsoft.com/office/drawing/2014/main" id="{DC45DDB6-920E-414B-BB51-A4903211F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1538008"/>
              <a:ext cx="149225" cy="115888"/>
            </a:xfrm>
            <a:custGeom>
              <a:avLst/>
              <a:gdLst>
                <a:gd name="T0" fmla="*/ 15 w 35"/>
                <a:gd name="T1" fmla="*/ 27 h 27"/>
                <a:gd name="T2" fmla="*/ 0 w 35"/>
                <a:gd name="T3" fmla="*/ 16 h 27"/>
                <a:gd name="T4" fmla="*/ 2 w 35"/>
                <a:gd name="T5" fmla="*/ 11 h 27"/>
                <a:gd name="T6" fmla="*/ 5 w 35"/>
                <a:gd name="T7" fmla="*/ 10 h 27"/>
                <a:gd name="T8" fmla="*/ 13 w 35"/>
                <a:gd name="T9" fmla="*/ 9 h 27"/>
                <a:gd name="T10" fmla="*/ 35 w 35"/>
                <a:gd name="T11" fmla="*/ 3 h 27"/>
                <a:gd name="T12" fmla="*/ 15 w 35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7">
                  <a:moveTo>
                    <a:pt x="15" y="27"/>
                  </a:moveTo>
                  <a:cubicBezTo>
                    <a:pt x="7" y="26"/>
                    <a:pt x="5" y="21"/>
                    <a:pt x="0" y="16"/>
                  </a:cubicBezTo>
                  <a:cubicBezTo>
                    <a:pt x="0" y="14"/>
                    <a:pt x="1" y="13"/>
                    <a:pt x="2" y="11"/>
                  </a:cubicBezTo>
                  <a:cubicBezTo>
                    <a:pt x="4" y="11"/>
                    <a:pt x="4" y="11"/>
                    <a:pt x="5" y="10"/>
                  </a:cubicBezTo>
                  <a:cubicBezTo>
                    <a:pt x="8" y="9"/>
                    <a:pt x="10" y="9"/>
                    <a:pt x="13" y="9"/>
                  </a:cubicBezTo>
                  <a:cubicBezTo>
                    <a:pt x="18" y="8"/>
                    <a:pt x="30" y="0"/>
                    <a:pt x="35" y="3"/>
                  </a:cubicBezTo>
                  <a:cubicBezTo>
                    <a:pt x="35" y="13"/>
                    <a:pt x="24" y="24"/>
                    <a:pt x="15" y="2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22">
              <a:extLst>
                <a:ext uri="{FF2B5EF4-FFF2-40B4-BE49-F238E27FC236}">
                  <a16:creationId xmlns:a16="http://schemas.microsoft.com/office/drawing/2014/main" id="{D2EACB6E-7521-469E-A8FF-D9DEEF5BC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0975" y="1469746"/>
              <a:ext cx="98425" cy="115888"/>
            </a:xfrm>
            <a:custGeom>
              <a:avLst/>
              <a:gdLst>
                <a:gd name="T0" fmla="*/ 4 w 23"/>
                <a:gd name="T1" fmla="*/ 27 h 27"/>
                <a:gd name="T2" fmla="*/ 0 w 23"/>
                <a:gd name="T3" fmla="*/ 7 h 27"/>
                <a:gd name="T4" fmla="*/ 15 w 23"/>
                <a:gd name="T5" fmla="*/ 4 h 27"/>
                <a:gd name="T6" fmla="*/ 18 w 23"/>
                <a:gd name="T7" fmla="*/ 20 h 27"/>
                <a:gd name="T8" fmla="*/ 4 w 23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7">
                  <a:moveTo>
                    <a:pt x="4" y="27"/>
                  </a:moveTo>
                  <a:cubicBezTo>
                    <a:pt x="1" y="24"/>
                    <a:pt x="0" y="11"/>
                    <a:pt x="0" y="7"/>
                  </a:cubicBezTo>
                  <a:cubicBezTo>
                    <a:pt x="2" y="0"/>
                    <a:pt x="9" y="0"/>
                    <a:pt x="15" y="4"/>
                  </a:cubicBezTo>
                  <a:cubicBezTo>
                    <a:pt x="20" y="10"/>
                    <a:pt x="23" y="13"/>
                    <a:pt x="18" y="20"/>
                  </a:cubicBezTo>
                  <a:cubicBezTo>
                    <a:pt x="13" y="25"/>
                    <a:pt x="10" y="26"/>
                    <a:pt x="4" y="2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123">
              <a:extLst>
                <a:ext uri="{FF2B5EF4-FFF2-40B4-BE49-F238E27FC236}">
                  <a16:creationId xmlns:a16="http://schemas.microsoft.com/office/drawing/2014/main" id="{29332526-D146-48C6-AFE4-64EED35AA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3" y="1391958"/>
              <a:ext cx="173038" cy="163513"/>
            </a:xfrm>
            <a:custGeom>
              <a:avLst/>
              <a:gdLst>
                <a:gd name="T0" fmla="*/ 14 w 41"/>
                <a:gd name="T1" fmla="*/ 38 h 38"/>
                <a:gd name="T2" fmla="*/ 17 w 41"/>
                <a:gd name="T3" fmla="*/ 24 h 38"/>
                <a:gd name="T4" fmla="*/ 11 w 41"/>
                <a:gd name="T5" fmla="*/ 25 h 38"/>
                <a:gd name="T6" fmla="*/ 3 w 41"/>
                <a:gd name="T7" fmla="*/ 12 h 38"/>
                <a:gd name="T8" fmla="*/ 11 w 41"/>
                <a:gd name="T9" fmla="*/ 9 h 38"/>
                <a:gd name="T10" fmla="*/ 27 w 41"/>
                <a:gd name="T11" fmla="*/ 1 h 38"/>
                <a:gd name="T12" fmla="*/ 41 w 41"/>
                <a:gd name="T13" fmla="*/ 14 h 38"/>
                <a:gd name="T14" fmla="*/ 32 w 41"/>
                <a:gd name="T15" fmla="*/ 29 h 38"/>
                <a:gd name="T16" fmla="*/ 18 w 41"/>
                <a:gd name="T17" fmla="*/ 38 h 38"/>
                <a:gd name="T18" fmla="*/ 14 w 41"/>
                <a:gd name="T1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38">
                  <a:moveTo>
                    <a:pt x="14" y="38"/>
                  </a:moveTo>
                  <a:cubicBezTo>
                    <a:pt x="13" y="35"/>
                    <a:pt x="19" y="26"/>
                    <a:pt x="17" y="24"/>
                  </a:cubicBezTo>
                  <a:cubicBezTo>
                    <a:pt x="15" y="24"/>
                    <a:pt x="13" y="25"/>
                    <a:pt x="11" y="25"/>
                  </a:cubicBezTo>
                  <a:cubicBezTo>
                    <a:pt x="6" y="23"/>
                    <a:pt x="0" y="17"/>
                    <a:pt x="3" y="12"/>
                  </a:cubicBezTo>
                  <a:cubicBezTo>
                    <a:pt x="6" y="8"/>
                    <a:pt x="5" y="9"/>
                    <a:pt x="11" y="9"/>
                  </a:cubicBezTo>
                  <a:cubicBezTo>
                    <a:pt x="16" y="6"/>
                    <a:pt x="22" y="4"/>
                    <a:pt x="27" y="1"/>
                  </a:cubicBezTo>
                  <a:cubicBezTo>
                    <a:pt x="36" y="0"/>
                    <a:pt x="41" y="5"/>
                    <a:pt x="41" y="14"/>
                  </a:cubicBezTo>
                  <a:cubicBezTo>
                    <a:pt x="40" y="20"/>
                    <a:pt x="36" y="25"/>
                    <a:pt x="32" y="29"/>
                  </a:cubicBezTo>
                  <a:cubicBezTo>
                    <a:pt x="27" y="32"/>
                    <a:pt x="22" y="35"/>
                    <a:pt x="18" y="38"/>
                  </a:cubicBezTo>
                  <a:cubicBezTo>
                    <a:pt x="17" y="38"/>
                    <a:pt x="15" y="38"/>
                    <a:pt x="14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24">
              <a:extLst>
                <a:ext uri="{FF2B5EF4-FFF2-40B4-BE49-F238E27FC236}">
                  <a16:creationId xmlns:a16="http://schemas.microsoft.com/office/drawing/2014/main" id="{F67CFA45-3399-4147-9812-13B62830B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8600" y="1326871"/>
              <a:ext cx="104775" cy="115888"/>
            </a:xfrm>
            <a:custGeom>
              <a:avLst/>
              <a:gdLst>
                <a:gd name="T0" fmla="*/ 3 w 25"/>
                <a:gd name="T1" fmla="*/ 27 h 27"/>
                <a:gd name="T2" fmla="*/ 3 w 25"/>
                <a:gd name="T3" fmla="*/ 23 h 27"/>
                <a:gd name="T4" fmla="*/ 0 w 25"/>
                <a:gd name="T5" fmla="*/ 12 h 27"/>
                <a:gd name="T6" fmla="*/ 6 w 25"/>
                <a:gd name="T7" fmla="*/ 0 h 27"/>
                <a:gd name="T8" fmla="*/ 22 w 25"/>
                <a:gd name="T9" fmla="*/ 18 h 27"/>
                <a:gd name="T10" fmla="*/ 3 w 25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7">
                  <a:moveTo>
                    <a:pt x="3" y="27"/>
                  </a:moveTo>
                  <a:cubicBezTo>
                    <a:pt x="1" y="25"/>
                    <a:pt x="2" y="24"/>
                    <a:pt x="3" y="23"/>
                  </a:cubicBezTo>
                  <a:cubicBezTo>
                    <a:pt x="3" y="19"/>
                    <a:pt x="1" y="16"/>
                    <a:pt x="0" y="12"/>
                  </a:cubicBezTo>
                  <a:cubicBezTo>
                    <a:pt x="2" y="5"/>
                    <a:pt x="0" y="3"/>
                    <a:pt x="6" y="0"/>
                  </a:cubicBezTo>
                  <a:cubicBezTo>
                    <a:pt x="10" y="1"/>
                    <a:pt x="25" y="9"/>
                    <a:pt x="22" y="18"/>
                  </a:cubicBezTo>
                  <a:cubicBezTo>
                    <a:pt x="18" y="23"/>
                    <a:pt x="9" y="26"/>
                    <a:pt x="3" y="2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125">
              <a:extLst>
                <a:ext uri="{FF2B5EF4-FFF2-40B4-BE49-F238E27FC236}">
                  <a16:creationId xmlns:a16="http://schemas.microsoft.com/office/drawing/2014/main" id="{A7E1555E-5E56-43B5-A480-8AA1B07B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5" y="1361796"/>
              <a:ext cx="674688" cy="519113"/>
            </a:xfrm>
            <a:custGeom>
              <a:avLst/>
              <a:gdLst>
                <a:gd name="T0" fmla="*/ 17 w 159"/>
                <a:gd name="T1" fmla="*/ 121 h 121"/>
                <a:gd name="T2" fmla="*/ 11 w 159"/>
                <a:gd name="T3" fmla="*/ 95 h 121"/>
                <a:gd name="T4" fmla="*/ 14 w 159"/>
                <a:gd name="T5" fmla="*/ 92 h 121"/>
                <a:gd name="T6" fmla="*/ 14 w 159"/>
                <a:gd name="T7" fmla="*/ 91 h 121"/>
                <a:gd name="T8" fmla="*/ 36 w 159"/>
                <a:gd name="T9" fmla="*/ 61 h 121"/>
                <a:gd name="T10" fmla="*/ 43 w 159"/>
                <a:gd name="T11" fmla="*/ 53 h 121"/>
                <a:gd name="T12" fmla="*/ 43 w 159"/>
                <a:gd name="T13" fmla="*/ 62 h 121"/>
                <a:gd name="T14" fmla="*/ 49 w 159"/>
                <a:gd name="T15" fmla="*/ 62 h 121"/>
                <a:gd name="T16" fmla="*/ 69 w 159"/>
                <a:gd name="T17" fmla="*/ 46 h 121"/>
                <a:gd name="T18" fmla="*/ 70 w 159"/>
                <a:gd name="T19" fmla="*/ 38 h 121"/>
                <a:gd name="T20" fmla="*/ 55 w 159"/>
                <a:gd name="T21" fmla="*/ 35 h 121"/>
                <a:gd name="T22" fmla="*/ 71 w 159"/>
                <a:gd name="T23" fmla="*/ 23 h 121"/>
                <a:gd name="T24" fmla="*/ 75 w 159"/>
                <a:gd name="T25" fmla="*/ 7 h 121"/>
                <a:gd name="T26" fmla="*/ 89 w 159"/>
                <a:gd name="T27" fmla="*/ 17 h 121"/>
                <a:gd name="T28" fmla="*/ 89 w 159"/>
                <a:gd name="T29" fmla="*/ 29 h 121"/>
                <a:gd name="T30" fmla="*/ 88 w 159"/>
                <a:gd name="T31" fmla="*/ 36 h 121"/>
                <a:gd name="T32" fmla="*/ 90 w 159"/>
                <a:gd name="T33" fmla="*/ 36 h 121"/>
                <a:gd name="T34" fmla="*/ 106 w 159"/>
                <a:gd name="T35" fmla="*/ 25 h 121"/>
                <a:gd name="T36" fmla="*/ 113 w 159"/>
                <a:gd name="T37" fmla="*/ 3 h 121"/>
                <a:gd name="T38" fmla="*/ 132 w 159"/>
                <a:gd name="T39" fmla="*/ 8 h 121"/>
                <a:gd name="T40" fmla="*/ 143 w 159"/>
                <a:gd name="T41" fmla="*/ 3 h 121"/>
                <a:gd name="T42" fmla="*/ 147 w 159"/>
                <a:gd name="T43" fmla="*/ 3 h 121"/>
                <a:gd name="T44" fmla="*/ 149 w 159"/>
                <a:gd name="T45" fmla="*/ 10 h 121"/>
                <a:gd name="T46" fmla="*/ 127 w 159"/>
                <a:gd name="T47" fmla="*/ 31 h 121"/>
                <a:gd name="T48" fmla="*/ 134 w 159"/>
                <a:gd name="T49" fmla="*/ 23 h 121"/>
                <a:gd name="T50" fmla="*/ 154 w 159"/>
                <a:gd name="T51" fmla="*/ 27 h 121"/>
                <a:gd name="T52" fmla="*/ 149 w 159"/>
                <a:gd name="T53" fmla="*/ 40 h 121"/>
                <a:gd name="T54" fmla="*/ 147 w 159"/>
                <a:gd name="T55" fmla="*/ 43 h 121"/>
                <a:gd name="T56" fmla="*/ 147 w 159"/>
                <a:gd name="T57" fmla="*/ 74 h 121"/>
                <a:gd name="T58" fmla="*/ 140 w 159"/>
                <a:gd name="T59" fmla="*/ 86 h 121"/>
                <a:gd name="T60" fmla="*/ 140 w 159"/>
                <a:gd name="T61" fmla="*/ 86 h 121"/>
                <a:gd name="T62" fmla="*/ 139 w 159"/>
                <a:gd name="T63" fmla="*/ 86 h 121"/>
                <a:gd name="T64" fmla="*/ 128 w 159"/>
                <a:gd name="T65" fmla="*/ 91 h 121"/>
                <a:gd name="T66" fmla="*/ 128 w 159"/>
                <a:gd name="T67" fmla="*/ 46 h 121"/>
                <a:gd name="T68" fmla="*/ 127 w 159"/>
                <a:gd name="T69" fmla="*/ 46 h 121"/>
                <a:gd name="T70" fmla="*/ 113 w 159"/>
                <a:gd name="T71" fmla="*/ 72 h 121"/>
                <a:gd name="T72" fmla="*/ 101 w 159"/>
                <a:gd name="T73" fmla="*/ 64 h 121"/>
                <a:gd name="T74" fmla="*/ 104 w 159"/>
                <a:gd name="T75" fmla="*/ 61 h 121"/>
                <a:gd name="T76" fmla="*/ 106 w 159"/>
                <a:gd name="T77" fmla="*/ 36 h 121"/>
                <a:gd name="T78" fmla="*/ 90 w 159"/>
                <a:gd name="T79" fmla="*/ 51 h 121"/>
                <a:gd name="T80" fmla="*/ 83 w 159"/>
                <a:gd name="T81" fmla="*/ 56 h 121"/>
                <a:gd name="T82" fmla="*/ 78 w 159"/>
                <a:gd name="T83" fmla="*/ 73 h 121"/>
                <a:gd name="T84" fmla="*/ 75 w 159"/>
                <a:gd name="T85" fmla="*/ 81 h 121"/>
                <a:gd name="T86" fmla="*/ 74 w 159"/>
                <a:gd name="T87" fmla="*/ 81 h 121"/>
                <a:gd name="T88" fmla="*/ 60 w 159"/>
                <a:gd name="T89" fmla="*/ 89 h 121"/>
                <a:gd name="T90" fmla="*/ 60 w 159"/>
                <a:gd name="T91" fmla="*/ 86 h 121"/>
                <a:gd name="T92" fmla="*/ 67 w 159"/>
                <a:gd name="T93" fmla="*/ 68 h 121"/>
                <a:gd name="T94" fmla="*/ 52 w 159"/>
                <a:gd name="T95" fmla="*/ 75 h 121"/>
                <a:gd name="T96" fmla="*/ 43 w 159"/>
                <a:gd name="T97" fmla="*/ 73 h 121"/>
                <a:gd name="T98" fmla="*/ 43 w 159"/>
                <a:gd name="T99" fmla="*/ 72 h 121"/>
                <a:gd name="T100" fmla="*/ 39 w 159"/>
                <a:gd name="T101" fmla="*/ 70 h 121"/>
                <a:gd name="T102" fmla="*/ 36 w 159"/>
                <a:gd name="T103" fmla="*/ 80 h 121"/>
                <a:gd name="T104" fmla="*/ 22 w 159"/>
                <a:gd name="T105" fmla="*/ 118 h 121"/>
                <a:gd name="T106" fmla="*/ 17 w 159"/>
                <a:gd name="T10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9" h="121">
                  <a:moveTo>
                    <a:pt x="17" y="121"/>
                  </a:moveTo>
                  <a:cubicBezTo>
                    <a:pt x="8" y="118"/>
                    <a:pt x="0" y="100"/>
                    <a:pt x="11" y="95"/>
                  </a:cubicBezTo>
                  <a:cubicBezTo>
                    <a:pt x="11" y="94"/>
                    <a:pt x="12" y="92"/>
                    <a:pt x="14" y="92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22" y="82"/>
                    <a:pt x="28" y="71"/>
                    <a:pt x="36" y="61"/>
                  </a:cubicBezTo>
                  <a:cubicBezTo>
                    <a:pt x="37" y="58"/>
                    <a:pt x="38" y="54"/>
                    <a:pt x="43" y="53"/>
                  </a:cubicBezTo>
                  <a:cubicBezTo>
                    <a:pt x="45" y="55"/>
                    <a:pt x="44" y="59"/>
                    <a:pt x="43" y="62"/>
                  </a:cubicBezTo>
                  <a:cubicBezTo>
                    <a:pt x="44" y="63"/>
                    <a:pt x="47" y="62"/>
                    <a:pt x="49" y="62"/>
                  </a:cubicBezTo>
                  <a:cubicBezTo>
                    <a:pt x="55" y="57"/>
                    <a:pt x="63" y="52"/>
                    <a:pt x="69" y="46"/>
                  </a:cubicBezTo>
                  <a:cubicBezTo>
                    <a:pt x="70" y="44"/>
                    <a:pt x="70" y="41"/>
                    <a:pt x="70" y="38"/>
                  </a:cubicBezTo>
                  <a:cubicBezTo>
                    <a:pt x="66" y="40"/>
                    <a:pt x="52" y="43"/>
                    <a:pt x="55" y="35"/>
                  </a:cubicBezTo>
                  <a:cubicBezTo>
                    <a:pt x="61" y="33"/>
                    <a:pt x="69" y="28"/>
                    <a:pt x="71" y="23"/>
                  </a:cubicBezTo>
                  <a:cubicBezTo>
                    <a:pt x="73" y="17"/>
                    <a:pt x="72" y="11"/>
                    <a:pt x="75" y="7"/>
                  </a:cubicBezTo>
                  <a:cubicBezTo>
                    <a:pt x="81" y="4"/>
                    <a:pt x="88" y="11"/>
                    <a:pt x="89" y="17"/>
                  </a:cubicBezTo>
                  <a:cubicBezTo>
                    <a:pt x="91" y="21"/>
                    <a:pt x="99" y="16"/>
                    <a:pt x="89" y="29"/>
                  </a:cubicBezTo>
                  <a:cubicBezTo>
                    <a:pt x="87" y="31"/>
                    <a:pt x="88" y="33"/>
                    <a:pt x="88" y="36"/>
                  </a:cubicBezTo>
                  <a:cubicBezTo>
                    <a:pt x="89" y="36"/>
                    <a:pt x="89" y="36"/>
                    <a:pt x="90" y="36"/>
                  </a:cubicBezTo>
                  <a:cubicBezTo>
                    <a:pt x="95" y="33"/>
                    <a:pt x="101" y="29"/>
                    <a:pt x="106" y="25"/>
                  </a:cubicBezTo>
                  <a:cubicBezTo>
                    <a:pt x="108" y="17"/>
                    <a:pt x="109" y="10"/>
                    <a:pt x="113" y="3"/>
                  </a:cubicBezTo>
                  <a:cubicBezTo>
                    <a:pt x="119" y="0"/>
                    <a:pt x="127" y="4"/>
                    <a:pt x="132" y="8"/>
                  </a:cubicBezTo>
                  <a:cubicBezTo>
                    <a:pt x="137" y="8"/>
                    <a:pt x="139" y="6"/>
                    <a:pt x="143" y="3"/>
                  </a:cubicBezTo>
                  <a:cubicBezTo>
                    <a:pt x="145" y="3"/>
                    <a:pt x="145" y="3"/>
                    <a:pt x="147" y="3"/>
                  </a:cubicBezTo>
                  <a:cubicBezTo>
                    <a:pt x="149" y="5"/>
                    <a:pt x="149" y="7"/>
                    <a:pt x="149" y="10"/>
                  </a:cubicBezTo>
                  <a:cubicBezTo>
                    <a:pt x="146" y="18"/>
                    <a:pt x="122" y="21"/>
                    <a:pt x="127" y="31"/>
                  </a:cubicBezTo>
                  <a:cubicBezTo>
                    <a:pt x="131" y="31"/>
                    <a:pt x="133" y="26"/>
                    <a:pt x="134" y="23"/>
                  </a:cubicBezTo>
                  <a:cubicBezTo>
                    <a:pt x="139" y="20"/>
                    <a:pt x="149" y="23"/>
                    <a:pt x="154" y="27"/>
                  </a:cubicBezTo>
                  <a:cubicBezTo>
                    <a:pt x="159" y="34"/>
                    <a:pt x="155" y="36"/>
                    <a:pt x="149" y="40"/>
                  </a:cubicBezTo>
                  <a:cubicBezTo>
                    <a:pt x="149" y="41"/>
                    <a:pt x="148" y="42"/>
                    <a:pt x="147" y="43"/>
                  </a:cubicBezTo>
                  <a:cubicBezTo>
                    <a:pt x="147" y="56"/>
                    <a:pt x="147" y="56"/>
                    <a:pt x="147" y="74"/>
                  </a:cubicBezTo>
                  <a:cubicBezTo>
                    <a:pt x="145" y="79"/>
                    <a:pt x="144" y="82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39" y="86"/>
                    <a:pt x="139" y="86"/>
                  </a:cubicBezTo>
                  <a:cubicBezTo>
                    <a:pt x="137" y="90"/>
                    <a:pt x="131" y="94"/>
                    <a:pt x="128" y="91"/>
                  </a:cubicBezTo>
                  <a:cubicBezTo>
                    <a:pt x="128" y="76"/>
                    <a:pt x="129" y="60"/>
                    <a:pt x="128" y="46"/>
                  </a:cubicBezTo>
                  <a:cubicBezTo>
                    <a:pt x="128" y="46"/>
                    <a:pt x="128" y="46"/>
                    <a:pt x="127" y="46"/>
                  </a:cubicBezTo>
                  <a:cubicBezTo>
                    <a:pt x="126" y="53"/>
                    <a:pt x="119" y="67"/>
                    <a:pt x="113" y="72"/>
                  </a:cubicBezTo>
                  <a:cubicBezTo>
                    <a:pt x="107" y="72"/>
                    <a:pt x="102" y="69"/>
                    <a:pt x="101" y="64"/>
                  </a:cubicBezTo>
                  <a:cubicBezTo>
                    <a:pt x="101" y="62"/>
                    <a:pt x="102" y="62"/>
                    <a:pt x="104" y="61"/>
                  </a:cubicBezTo>
                  <a:cubicBezTo>
                    <a:pt x="107" y="54"/>
                    <a:pt x="106" y="42"/>
                    <a:pt x="106" y="36"/>
                  </a:cubicBezTo>
                  <a:cubicBezTo>
                    <a:pt x="101" y="36"/>
                    <a:pt x="93" y="47"/>
                    <a:pt x="90" y="51"/>
                  </a:cubicBezTo>
                  <a:cubicBezTo>
                    <a:pt x="87" y="53"/>
                    <a:pt x="85" y="54"/>
                    <a:pt x="83" y="56"/>
                  </a:cubicBezTo>
                  <a:cubicBezTo>
                    <a:pt x="81" y="62"/>
                    <a:pt x="80" y="67"/>
                    <a:pt x="78" y="73"/>
                  </a:cubicBezTo>
                  <a:cubicBezTo>
                    <a:pt x="77" y="76"/>
                    <a:pt x="76" y="79"/>
                    <a:pt x="75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2" y="85"/>
                    <a:pt x="65" y="95"/>
                    <a:pt x="60" y="89"/>
                  </a:cubicBezTo>
                  <a:cubicBezTo>
                    <a:pt x="60" y="88"/>
                    <a:pt x="60" y="87"/>
                    <a:pt x="60" y="86"/>
                  </a:cubicBezTo>
                  <a:cubicBezTo>
                    <a:pt x="64" y="81"/>
                    <a:pt x="67" y="74"/>
                    <a:pt x="67" y="68"/>
                  </a:cubicBezTo>
                  <a:cubicBezTo>
                    <a:pt x="61" y="70"/>
                    <a:pt x="57" y="75"/>
                    <a:pt x="52" y="75"/>
                  </a:cubicBezTo>
                  <a:cubicBezTo>
                    <a:pt x="48" y="75"/>
                    <a:pt x="45" y="74"/>
                    <a:pt x="43" y="73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1" y="71"/>
                    <a:pt x="40" y="70"/>
                    <a:pt x="39" y="70"/>
                  </a:cubicBezTo>
                  <a:cubicBezTo>
                    <a:pt x="38" y="73"/>
                    <a:pt x="37" y="77"/>
                    <a:pt x="36" y="80"/>
                  </a:cubicBezTo>
                  <a:cubicBezTo>
                    <a:pt x="30" y="92"/>
                    <a:pt x="26" y="104"/>
                    <a:pt x="22" y="118"/>
                  </a:cubicBezTo>
                  <a:cubicBezTo>
                    <a:pt x="20" y="120"/>
                    <a:pt x="19" y="120"/>
                    <a:pt x="17" y="12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26">
              <a:extLst>
                <a:ext uri="{FF2B5EF4-FFF2-40B4-BE49-F238E27FC236}">
                  <a16:creationId xmlns:a16="http://schemas.microsoft.com/office/drawing/2014/main" id="{685BBD00-00B7-4077-9F17-D734AA509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025" y="1442758"/>
              <a:ext cx="101600" cy="133350"/>
            </a:xfrm>
            <a:custGeom>
              <a:avLst/>
              <a:gdLst>
                <a:gd name="T0" fmla="*/ 4 w 24"/>
                <a:gd name="T1" fmla="*/ 31 h 31"/>
                <a:gd name="T2" fmla="*/ 5 w 24"/>
                <a:gd name="T3" fmla="*/ 22 h 31"/>
                <a:gd name="T4" fmla="*/ 5 w 24"/>
                <a:gd name="T5" fmla="*/ 0 h 31"/>
                <a:gd name="T6" fmla="*/ 7 w 24"/>
                <a:gd name="T7" fmla="*/ 0 h 31"/>
                <a:gd name="T8" fmla="*/ 20 w 24"/>
                <a:gd name="T9" fmla="*/ 13 h 31"/>
                <a:gd name="T10" fmla="*/ 4 w 24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1">
                  <a:moveTo>
                    <a:pt x="4" y="31"/>
                  </a:moveTo>
                  <a:cubicBezTo>
                    <a:pt x="2" y="28"/>
                    <a:pt x="4" y="25"/>
                    <a:pt x="5" y="22"/>
                  </a:cubicBezTo>
                  <a:cubicBezTo>
                    <a:pt x="2" y="14"/>
                    <a:pt x="0" y="7"/>
                    <a:pt x="5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11" y="3"/>
                    <a:pt x="17" y="9"/>
                    <a:pt x="20" y="13"/>
                  </a:cubicBezTo>
                  <a:cubicBezTo>
                    <a:pt x="24" y="24"/>
                    <a:pt x="11" y="28"/>
                    <a:pt x="4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127">
              <a:extLst>
                <a:ext uri="{FF2B5EF4-FFF2-40B4-BE49-F238E27FC236}">
                  <a16:creationId xmlns:a16="http://schemas.microsoft.com/office/drawing/2014/main" id="{1577C5FA-C345-4613-987A-E00D6512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5" y="1301471"/>
              <a:ext cx="128588" cy="133350"/>
            </a:xfrm>
            <a:custGeom>
              <a:avLst/>
              <a:gdLst>
                <a:gd name="T0" fmla="*/ 6 w 30"/>
                <a:gd name="T1" fmla="*/ 31 h 31"/>
                <a:gd name="T2" fmla="*/ 4 w 30"/>
                <a:gd name="T3" fmla="*/ 29 h 31"/>
                <a:gd name="T4" fmla="*/ 5 w 30"/>
                <a:gd name="T5" fmla="*/ 24 h 31"/>
                <a:gd name="T6" fmla="*/ 9 w 30"/>
                <a:gd name="T7" fmla="*/ 0 h 31"/>
                <a:gd name="T8" fmla="*/ 13 w 30"/>
                <a:gd name="T9" fmla="*/ 6 h 31"/>
                <a:gd name="T10" fmla="*/ 19 w 30"/>
                <a:gd name="T11" fmla="*/ 26 h 31"/>
                <a:gd name="T12" fmla="*/ 6 w 30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1">
                  <a:moveTo>
                    <a:pt x="6" y="31"/>
                  </a:moveTo>
                  <a:cubicBezTo>
                    <a:pt x="4" y="31"/>
                    <a:pt x="4" y="30"/>
                    <a:pt x="4" y="29"/>
                  </a:cubicBezTo>
                  <a:cubicBezTo>
                    <a:pt x="5" y="27"/>
                    <a:pt x="6" y="26"/>
                    <a:pt x="5" y="24"/>
                  </a:cubicBezTo>
                  <a:cubicBezTo>
                    <a:pt x="0" y="16"/>
                    <a:pt x="0" y="4"/>
                    <a:pt x="9" y="0"/>
                  </a:cubicBezTo>
                  <a:cubicBezTo>
                    <a:pt x="12" y="0"/>
                    <a:pt x="12" y="3"/>
                    <a:pt x="13" y="6"/>
                  </a:cubicBezTo>
                  <a:cubicBezTo>
                    <a:pt x="19" y="12"/>
                    <a:pt x="30" y="19"/>
                    <a:pt x="19" y="26"/>
                  </a:cubicBezTo>
                  <a:cubicBezTo>
                    <a:pt x="15" y="28"/>
                    <a:pt x="10" y="30"/>
                    <a:pt x="6" y="3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128">
              <a:extLst>
                <a:ext uri="{FF2B5EF4-FFF2-40B4-BE49-F238E27FC236}">
                  <a16:creationId xmlns:a16="http://schemas.microsoft.com/office/drawing/2014/main" id="{93755A46-3020-4852-8C1D-212C814AD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1460221"/>
              <a:ext cx="73025" cy="107950"/>
            </a:xfrm>
            <a:custGeom>
              <a:avLst/>
              <a:gdLst>
                <a:gd name="T0" fmla="*/ 8 w 17"/>
                <a:gd name="T1" fmla="*/ 25 h 25"/>
                <a:gd name="T2" fmla="*/ 3 w 17"/>
                <a:gd name="T3" fmla="*/ 4 h 25"/>
                <a:gd name="T4" fmla="*/ 17 w 17"/>
                <a:gd name="T5" fmla="*/ 15 h 25"/>
                <a:gd name="T6" fmla="*/ 8 w 17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5">
                  <a:moveTo>
                    <a:pt x="8" y="25"/>
                  </a:moveTo>
                  <a:cubicBezTo>
                    <a:pt x="0" y="23"/>
                    <a:pt x="1" y="10"/>
                    <a:pt x="3" y="4"/>
                  </a:cubicBezTo>
                  <a:cubicBezTo>
                    <a:pt x="9" y="0"/>
                    <a:pt x="16" y="8"/>
                    <a:pt x="17" y="15"/>
                  </a:cubicBezTo>
                  <a:cubicBezTo>
                    <a:pt x="15" y="23"/>
                    <a:pt x="15" y="24"/>
                    <a:pt x="8" y="2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29">
              <a:extLst>
                <a:ext uri="{FF2B5EF4-FFF2-40B4-BE49-F238E27FC236}">
                  <a16:creationId xmlns:a16="http://schemas.microsoft.com/office/drawing/2014/main" id="{36662B99-22A0-4719-AFD1-30329327E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8888" y="1207808"/>
              <a:ext cx="458788" cy="625475"/>
            </a:xfrm>
            <a:custGeom>
              <a:avLst/>
              <a:gdLst>
                <a:gd name="T0" fmla="*/ 57 w 108"/>
                <a:gd name="T1" fmla="*/ 145 h 146"/>
                <a:gd name="T2" fmla="*/ 27 w 108"/>
                <a:gd name="T3" fmla="*/ 139 h 146"/>
                <a:gd name="T4" fmla="*/ 45 w 108"/>
                <a:gd name="T5" fmla="*/ 119 h 146"/>
                <a:gd name="T6" fmla="*/ 0 w 108"/>
                <a:gd name="T7" fmla="*/ 119 h 146"/>
                <a:gd name="T8" fmla="*/ 45 w 108"/>
                <a:gd name="T9" fmla="*/ 100 h 146"/>
                <a:gd name="T10" fmla="*/ 61 w 108"/>
                <a:gd name="T11" fmla="*/ 87 h 146"/>
                <a:gd name="T12" fmla="*/ 73 w 108"/>
                <a:gd name="T13" fmla="*/ 78 h 146"/>
                <a:gd name="T14" fmla="*/ 25 w 108"/>
                <a:gd name="T15" fmla="*/ 96 h 146"/>
                <a:gd name="T16" fmla="*/ 27 w 108"/>
                <a:gd name="T17" fmla="*/ 87 h 146"/>
                <a:gd name="T18" fmla="*/ 59 w 108"/>
                <a:gd name="T19" fmla="*/ 66 h 146"/>
                <a:gd name="T20" fmla="*/ 57 w 108"/>
                <a:gd name="T21" fmla="*/ 63 h 146"/>
                <a:gd name="T22" fmla="*/ 31 w 108"/>
                <a:gd name="T23" fmla="*/ 75 h 146"/>
                <a:gd name="T24" fmla="*/ 22 w 108"/>
                <a:gd name="T25" fmla="*/ 49 h 146"/>
                <a:gd name="T26" fmla="*/ 26 w 108"/>
                <a:gd name="T27" fmla="*/ 35 h 146"/>
                <a:gd name="T28" fmla="*/ 37 w 108"/>
                <a:gd name="T29" fmla="*/ 45 h 146"/>
                <a:gd name="T30" fmla="*/ 48 w 108"/>
                <a:gd name="T31" fmla="*/ 53 h 146"/>
                <a:gd name="T32" fmla="*/ 55 w 108"/>
                <a:gd name="T33" fmla="*/ 44 h 146"/>
                <a:gd name="T34" fmla="*/ 52 w 108"/>
                <a:gd name="T35" fmla="*/ 36 h 146"/>
                <a:gd name="T36" fmla="*/ 67 w 108"/>
                <a:gd name="T37" fmla="*/ 20 h 146"/>
                <a:gd name="T38" fmla="*/ 89 w 108"/>
                <a:gd name="T39" fmla="*/ 16 h 146"/>
                <a:gd name="T40" fmla="*/ 89 w 108"/>
                <a:gd name="T41" fmla="*/ 23 h 146"/>
                <a:gd name="T42" fmla="*/ 106 w 108"/>
                <a:gd name="T43" fmla="*/ 36 h 146"/>
                <a:gd name="T44" fmla="*/ 93 w 108"/>
                <a:gd name="T45" fmla="*/ 62 h 146"/>
                <a:gd name="T46" fmla="*/ 97 w 108"/>
                <a:gd name="T47" fmla="*/ 76 h 146"/>
                <a:gd name="T48" fmla="*/ 63 w 108"/>
                <a:gd name="T49" fmla="*/ 92 h 146"/>
                <a:gd name="T50" fmla="*/ 74 w 108"/>
                <a:gd name="T51" fmla="*/ 96 h 146"/>
                <a:gd name="T52" fmla="*/ 66 w 108"/>
                <a:gd name="T53" fmla="*/ 113 h 146"/>
                <a:gd name="T54" fmla="*/ 58 w 108"/>
                <a:gd name="T55" fmla="*/ 146 h 146"/>
                <a:gd name="T56" fmla="*/ 85 w 108"/>
                <a:gd name="T57" fmla="*/ 42 h 146"/>
                <a:gd name="T58" fmla="*/ 70 w 108"/>
                <a:gd name="T59" fmla="*/ 47 h 146"/>
                <a:gd name="T60" fmla="*/ 70 w 108"/>
                <a:gd name="T61" fmla="*/ 48 h 146"/>
                <a:gd name="T62" fmla="*/ 74 w 108"/>
                <a:gd name="T63" fmla="*/ 47 h 146"/>
                <a:gd name="T64" fmla="*/ 80 w 108"/>
                <a:gd name="T65" fmla="*/ 5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" h="146">
                  <a:moveTo>
                    <a:pt x="58" y="146"/>
                  </a:moveTo>
                  <a:cubicBezTo>
                    <a:pt x="57" y="145"/>
                    <a:pt x="57" y="145"/>
                    <a:pt x="57" y="145"/>
                  </a:cubicBezTo>
                  <a:cubicBezTo>
                    <a:pt x="47" y="146"/>
                    <a:pt x="37" y="145"/>
                    <a:pt x="27" y="141"/>
                  </a:cubicBezTo>
                  <a:cubicBezTo>
                    <a:pt x="27" y="141"/>
                    <a:pt x="27" y="141"/>
                    <a:pt x="27" y="139"/>
                  </a:cubicBezTo>
                  <a:cubicBezTo>
                    <a:pt x="32" y="136"/>
                    <a:pt x="40" y="137"/>
                    <a:pt x="44" y="131"/>
                  </a:cubicBezTo>
                  <a:cubicBezTo>
                    <a:pt x="45" y="127"/>
                    <a:pt x="45" y="123"/>
                    <a:pt x="45" y="119"/>
                  </a:cubicBezTo>
                  <a:cubicBezTo>
                    <a:pt x="35" y="120"/>
                    <a:pt x="29" y="127"/>
                    <a:pt x="21" y="130"/>
                  </a:cubicBezTo>
                  <a:cubicBezTo>
                    <a:pt x="14" y="131"/>
                    <a:pt x="2" y="124"/>
                    <a:pt x="0" y="119"/>
                  </a:cubicBezTo>
                  <a:cubicBezTo>
                    <a:pt x="0" y="110"/>
                    <a:pt x="2" y="114"/>
                    <a:pt x="11" y="113"/>
                  </a:cubicBezTo>
                  <a:cubicBezTo>
                    <a:pt x="23" y="111"/>
                    <a:pt x="34" y="105"/>
                    <a:pt x="45" y="100"/>
                  </a:cubicBezTo>
                  <a:cubicBezTo>
                    <a:pt x="47" y="98"/>
                    <a:pt x="47" y="98"/>
                    <a:pt x="49" y="97"/>
                  </a:cubicBezTo>
                  <a:cubicBezTo>
                    <a:pt x="51" y="90"/>
                    <a:pt x="53" y="89"/>
                    <a:pt x="61" y="87"/>
                  </a:cubicBezTo>
                  <a:cubicBezTo>
                    <a:pt x="64" y="86"/>
                    <a:pt x="64" y="86"/>
                    <a:pt x="72" y="80"/>
                  </a:cubicBezTo>
                  <a:cubicBezTo>
                    <a:pt x="73" y="80"/>
                    <a:pt x="73" y="79"/>
                    <a:pt x="73" y="78"/>
                  </a:cubicBezTo>
                  <a:cubicBezTo>
                    <a:pt x="60" y="79"/>
                    <a:pt x="49" y="90"/>
                    <a:pt x="38" y="97"/>
                  </a:cubicBezTo>
                  <a:cubicBezTo>
                    <a:pt x="33" y="99"/>
                    <a:pt x="29" y="98"/>
                    <a:pt x="25" y="96"/>
                  </a:cubicBezTo>
                  <a:cubicBezTo>
                    <a:pt x="23" y="97"/>
                    <a:pt x="10" y="99"/>
                    <a:pt x="16" y="94"/>
                  </a:cubicBezTo>
                  <a:cubicBezTo>
                    <a:pt x="20" y="92"/>
                    <a:pt x="23" y="89"/>
                    <a:pt x="27" y="87"/>
                  </a:cubicBezTo>
                  <a:cubicBezTo>
                    <a:pt x="37" y="81"/>
                    <a:pt x="49" y="75"/>
                    <a:pt x="60" y="69"/>
                  </a:cubicBezTo>
                  <a:cubicBezTo>
                    <a:pt x="60" y="67"/>
                    <a:pt x="59" y="66"/>
                    <a:pt x="59" y="66"/>
                  </a:cubicBezTo>
                  <a:cubicBezTo>
                    <a:pt x="59" y="63"/>
                    <a:pt x="59" y="62"/>
                    <a:pt x="60" y="60"/>
                  </a:cubicBezTo>
                  <a:cubicBezTo>
                    <a:pt x="58" y="61"/>
                    <a:pt x="57" y="61"/>
                    <a:pt x="57" y="63"/>
                  </a:cubicBezTo>
                  <a:cubicBezTo>
                    <a:pt x="50" y="65"/>
                    <a:pt x="48" y="71"/>
                    <a:pt x="42" y="65"/>
                  </a:cubicBezTo>
                  <a:cubicBezTo>
                    <a:pt x="41" y="71"/>
                    <a:pt x="37" y="75"/>
                    <a:pt x="31" y="75"/>
                  </a:cubicBezTo>
                  <a:cubicBezTo>
                    <a:pt x="25" y="72"/>
                    <a:pt x="25" y="62"/>
                    <a:pt x="24" y="58"/>
                  </a:cubicBezTo>
                  <a:cubicBezTo>
                    <a:pt x="24" y="57"/>
                    <a:pt x="23" y="54"/>
                    <a:pt x="22" y="49"/>
                  </a:cubicBezTo>
                  <a:cubicBezTo>
                    <a:pt x="19" y="44"/>
                    <a:pt x="14" y="38"/>
                    <a:pt x="17" y="33"/>
                  </a:cubicBezTo>
                  <a:cubicBezTo>
                    <a:pt x="21" y="31"/>
                    <a:pt x="23" y="30"/>
                    <a:pt x="26" y="35"/>
                  </a:cubicBezTo>
                  <a:cubicBezTo>
                    <a:pt x="29" y="38"/>
                    <a:pt x="33" y="41"/>
                    <a:pt x="36" y="45"/>
                  </a:cubicBezTo>
                  <a:cubicBezTo>
                    <a:pt x="36" y="45"/>
                    <a:pt x="37" y="45"/>
                    <a:pt x="37" y="45"/>
                  </a:cubicBezTo>
                  <a:cubicBezTo>
                    <a:pt x="39" y="50"/>
                    <a:pt x="43" y="56"/>
                    <a:pt x="43" y="62"/>
                  </a:cubicBezTo>
                  <a:cubicBezTo>
                    <a:pt x="46" y="60"/>
                    <a:pt x="50" y="57"/>
                    <a:pt x="48" y="53"/>
                  </a:cubicBezTo>
                  <a:cubicBezTo>
                    <a:pt x="43" y="50"/>
                    <a:pt x="46" y="46"/>
                    <a:pt x="49" y="44"/>
                  </a:cubicBezTo>
                  <a:cubicBezTo>
                    <a:pt x="52" y="44"/>
                    <a:pt x="52" y="44"/>
                    <a:pt x="55" y="44"/>
                  </a:cubicBezTo>
                  <a:cubicBezTo>
                    <a:pt x="55" y="43"/>
                    <a:pt x="55" y="43"/>
                    <a:pt x="54" y="42"/>
                  </a:cubicBezTo>
                  <a:cubicBezTo>
                    <a:pt x="50" y="41"/>
                    <a:pt x="51" y="40"/>
                    <a:pt x="52" y="36"/>
                  </a:cubicBezTo>
                  <a:cubicBezTo>
                    <a:pt x="47" y="34"/>
                    <a:pt x="45" y="29"/>
                    <a:pt x="47" y="26"/>
                  </a:cubicBezTo>
                  <a:cubicBezTo>
                    <a:pt x="61" y="22"/>
                    <a:pt x="61" y="22"/>
                    <a:pt x="67" y="20"/>
                  </a:cubicBezTo>
                  <a:cubicBezTo>
                    <a:pt x="72" y="15"/>
                    <a:pt x="77" y="0"/>
                    <a:pt x="85" y="3"/>
                  </a:cubicBezTo>
                  <a:cubicBezTo>
                    <a:pt x="88" y="6"/>
                    <a:pt x="90" y="11"/>
                    <a:pt x="89" y="16"/>
                  </a:cubicBezTo>
                  <a:cubicBezTo>
                    <a:pt x="88" y="18"/>
                    <a:pt x="86" y="20"/>
                    <a:pt x="86" y="23"/>
                  </a:cubicBezTo>
                  <a:cubicBezTo>
                    <a:pt x="87" y="23"/>
                    <a:pt x="88" y="23"/>
                    <a:pt x="89" y="23"/>
                  </a:cubicBezTo>
                  <a:cubicBezTo>
                    <a:pt x="94" y="20"/>
                    <a:pt x="97" y="16"/>
                    <a:pt x="101" y="25"/>
                  </a:cubicBezTo>
                  <a:cubicBezTo>
                    <a:pt x="106" y="28"/>
                    <a:pt x="108" y="27"/>
                    <a:pt x="106" y="36"/>
                  </a:cubicBezTo>
                  <a:cubicBezTo>
                    <a:pt x="102" y="44"/>
                    <a:pt x="98" y="53"/>
                    <a:pt x="93" y="61"/>
                  </a:cubicBezTo>
                  <a:cubicBezTo>
                    <a:pt x="93" y="61"/>
                    <a:pt x="93" y="62"/>
                    <a:pt x="93" y="62"/>
                  </a:cubicBezTo>
                  <a:cubicBezTo>
                    <a:pt x="94" y="62"/>
                    <a:pt x="95" y="63"/>
                    <a:pt x="96" y="63"/>
                  </a:cubicBezTo>
                  <a:cubicBezTo>
                    <a:pt x="97" y="67"/>
                    <a:pt x="97" y="71"/>
                    <a:pt x="97" y="76"/>
                  </a:cubicBezTo>
                  <a:cubicBezTo>
                    <a:pt x="93" y="81"/>
                    <a:pt x="89" y="81"/>
                    <a:pt x="83" y="82"/>
                  </a:cubicBezTo>
                  <a:cubicBezTo>
                    <a:pt x="76" y="85"/>
                    <a:pt x="70" y="88"/>
                    <a:pt x="63" y="92"/>
                  </a:cubicBezTo>
                  <a:cubicBezTo>
                    <a:pt x="63" y="94"/>
                    <a:pt x="63" y="95"/>
                    <a:pt x="63" y="97"/>
                  </a:cubicBezTo>
                  <a:cubicBezTo>
                    <a:pt x="67" y="96"/>
                    <a:pt x="70" y="96"/>
                    <a:pt x="74" y="96"/>
                  </a:cubicBezTo>
                  <a:cubicBezTo>
                    <a:pt x="77" y="99"/>
                    <a:pt x="77" y="106"/>
                    <a:pt x="75" y="110"/>
                  </a:cubicBezTo>
                  <a:cubicBezTo>
                    <a:pt x="71" y="111"/>
                    <a:pt x="69" y="111"/>
                    <a:pt x="66" y="113"/>
                  </a:cubicBezTo>
                  <a:cubicBezTo>
                    <a:pt x="65" y="115"/>
                    <a:pt x="65" y="116"/>
                    <a:pt x="64" y="118"/>
                  </a:cubicBezTo>
                  <a:cubicBezTo>
                    <a:pt x="65" y="126"/>
                    <a:pt x="69" y="144"/>
                    <a:pt x="58" y="146"/>
                  </a:cubicBezTo>
                  <a:moveTo>
                    <a:pt x="80" y="54"/>
                  </a:moveTo>
                  <a:cubicBezTo>
                    <a:pt x="83" y="50"/>
                    <a:pt x="85" y="47"/>
                    <a:pt x="85" y="42"/>
                  </a:cubicBezTo>
                  <a:cubicBezTo>
                    <a:pt x="82" y="40"/>
                    <a:pt x="77" y="39"/>
                    <a:pt x="74" y="40"/>
                  </a:cubicBezTo>
                  <a:cubicBezTo>
                    <a:pt x="74" y="41"/>
                    <a:pt x="74" y="41"/>
                    <a:pt x="70" y="47"/>
                  </a:cubicBezTo>
                  <a:cubicBezTo>
                    <a:pt x="71" y="47"/>
                    <a:pt x="71" y="48"/>
                    <a:pt x="71" y="48"/>
                  </a:cubicBezTo>
                  <a:cubicBezTo>
                    <a:pt x="71" y="48"/>
                    <a:pt x="71" y="48"/>
                    <a:pt x="70" y="48"/>
                  </a:cubicBezTo>
                  <a:cubicBezTo>
                    <a:pt x="70" y="48"/>
                    <a:pt x="70" y="49"/>
                    <a:pt x="71" y="49"/>
                  </a:cubicBezTo>
                  <a:cubicBezTo>
                    <a:pt x="72" y="49"/>
                    <a:pt x="73" y="48"/>
                    <a:pt x="74" y="47"/>
                  </a:cubicBezTo>
                  <a:cubicBezTo>
                    <a:pt x="79" y="46"/>
                    <a:pt x="79" y="48"/>
                    <a:pt x="79" y="54"/>
                  </a:cubicBezTo>
                  <a:cubicBezTo>
                    <a:pt x="79" y="54"/>
                    <a:pt x="79" y="54"/>
                    <a:pt x="80" y="5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30">
              <a:extLst>
                <a:ext uri="{FF2B5EF4-FFF2-40B4-BE49-F238E27FC236}">
                  <a16:creationId xmlns:a16="http://schemas.microsoft.com/office/drawing/2014/main" id="{26AA9317-59AD-407E-A29B-C1271081C1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0575" y="1220508"/>
              <a:ext cx="938213" cy="947738"/>
            </a:xfrm>
            <a:custGeom>
              <a:avLst/>
              <a:gdLst>
                <a:gd name="T0" fmla="*/ 110 w 221"/>
                <a:gd name="T1" fmla="*/ 0 h 221"/>
                <a:gd name="T2" fmla="*/ 221 w 221"/>
                <a:gd name="T3" fmla="*/ 110 h 221"/>
                <a:gd name="T4" fmla="*/ 110 w 221"/>
                <a:gd name="T5" fmla="*/ 221 h 221"/>
                <a:gd name="T6" fmla="*/ 0 w 221"/>
                <a:gd name="T7" fmla="*/ 110 h 221"/>
                <a:gd name="T8" fmla="*/ 110 w 221"/>
                <a:gd name="T9" fmla="*/ 0 h 221"/>
                <a:gd name="T10" fmla="*/ 110 w 221"/>
                <a:gd name="T11" fmla="*/ 4 h 221"/>
                <a:gd name="T12" fmla="*/ 4 w 221"/>
                <a:gd name="T13" fmla="*/ 110 h 221"/>
                <a:gd name="T14" fmla="*/ 110 w 221"/>
                <a:gd name="T15" fmla="*/ 217 h 221"/>
                <a:gd name="T16" fmla="*/ 217 w 221"/>
                <a:gd name="T17" fmla="*/ 110 h 221"/>
                <a:gd name="T18" fmla="*/ 110 w 221"/>
                <a:gd name="T19" fmla="*/ 4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221">
                  <a:moveTo>
                    <a:pt x="110" y="0"/>
                  </a:moveTo>
                  <a:cubicBezTo>
                    <a:pt x="172" y="0"/>
                    <a:pt x="221" y="49"/>
                    <a:pt x="221" y="110"/>
                  </a:cubicBezTo>
                  <a:cubicBezTo>
                    <a:pt x="221" y="172"/>
                    <a:pt x="172" y="221"/>
                    <a:pt x="110" y="221"/>
                  </a:cubicBezTo>
                  <a:cubicBezTo>
                    <a:pt x="49" y="221"/>
                    <a:pt x="0" y="172"/>
                    <a:pt x="0" y="110"/>
                  </a:cubicBezTo>
                  <a:cubicBezTo>
                    <a:pt x="0" y="49"/>
                    <a:pt x="49" y="0"/>
                    <a:pt x="110" y="0"/>
                  </a:cubicBezTo>
                  <a:moveTo>
                    <a:pt x="110" y="4"/>
                  </a:moveTo>
                  <a:cubicBezTo>
                    <a:pt x="52" y="4"/>
                    <a:pt x="4" y="52"/>
                    <a:pt x="4" y="110"/>
                  </a:cubicBezTo>
                  <a:cubicBezTo>
                    <a:pt x="4" y="169"/>
                    <a:pt x="52" y="217"/>
                    <a:pt x="110" y="217"/>
                  </a:cubicBezTo>
                  <a:cubicBezTo>
                    <a:pt x="169" y="217"/>
                    <a:pt x="217" y="169"/>
                    <a:pt x="217" y="110"/>
                  </a:cubicBezTo>
                  <a:cubicBezTo>
                    <a:pt x="217" y="52"/>
                    <a:pt x="169" y="4"/>
                    <a:pt x="110" y="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31">
              <a:extLst>
                <a:ext uri="{FF2B5EF4-FFF2-40B4-BE49-F238E27FC236}">
                  <a16:creationId xmlns:a16="http://schemas.microsoft.com/office/drawing/2014/main" id="{45044CD2-038C-40FC-8465-AB941AE1E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8538" y="1430058"/>
              <a:ext cx="522288" cy="468313"/>
            </a:xfrm>
            <a:custGeom>
              <a:avLst/>
              <a:gdLst>
                <a:gd name="T0" fmla="*/ 23 w 123"/>
                <a:gd name="T1" fmla="*/ 109 h 109"/>
                <a:gd name="T2" fmla="*/ 6 w 123"/>
                <a:gd name="T3" fmla="*/ 88 h 109"/>
                <a:gd name="T4" fmla="*/ 0 w 123"/>
                <a:gd name="T5" fmla="*/ 61 h 109"/>
                <a:gd name="T6" fmla="*/ 61 w 123"/>
                <a:gd name="T7" fmla="*/ 0 h 109"/>
                <a:gd name="T8" fmla="*/ 123 w 123"/>
                <a:gd name="T9" fmla="*/ 61 h 109"/>
                <a:gd name="T10" fmla="*/ 117 w 123"/>
                <a:gd name="T11" fmla="*/ 88 h 109"/>
                <a:gd name="T12" fmla="*/ 100 w 123"/>
                <a:gd name="T13" fmla="*/ 109 h 109"/>
                <a:gd name="T14" fmla="*/ 99 w 123"/>
                <a:gd name="T15" fmla="*/ 107 h 109"/>
                <a:gd name="T16" fmla="*/ 115 w 123"/>
                <a:gd name="T17" fmla="*/ 87 h 109"/>
                <a:gd name="T18" fmla="*/ 121 w 123"/>
                <a:gd name="T19" fmla="*/ 61 h 109"/>
                <a:gd name="T20" fmla="*/ 61 w 123"/>
                <a:gd name="T21" fmla="*/ 2 h 109"/>
                <a:gd name="T22" fmla="*/ 2 w 123"/>
                <a:gd name="T23" fmla="*/ 61 h 109"/>
                <a:gd name="T24" fmla="*/ 8 w 123"/>
                <a:gd name="T25" fmla="*/ 87 h 109"/>
                <a:gd name="T26" fmla="*/ 24 w 123"/>
                <a:gd name="T27" fmla="*/ 107 h 109"/>
                <a:gd name="T28" fmla="*/ 23 w 123"/>
                <a:gd name="T2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109">
                  <a:moveTo>
                    <a:pt x="23" y="109"/>
                  </a:moveTo>
                  <a:cubicBezTo>
                    <a:pt x="16" y="103"/>
                    <a:pt x="10" y="96"/>
                    <a:pt x="6" y="88"/>
                  </a:cubicBezTo>
                  <a:cubicBezTo>
                    <a:pt x="2" y="80"/>
                    <a:pt x="0" y="71"/>
                    <a:pt x="0" y="61"/>
                  </a:cubicBezTo>
                  <a:cubicBezTo>
                    <a:pt x="0" y="28"/>
                    <a:pt x="28" y="0"/>
                    <a:pt x="61" y="0"/>
                  </a:cubicBezTo>
                  <a:cubicBezTo>
                    <a:pt x="95" y="0"/>
                    <a:pt x="123" y="28"/>
                    <a:pt x="123" y="61"/>
                  </a:cubicBezTo>
                  <a:cubicBezTo>
                    <a:pt x="123" y="71"/>
                    <a:pt x="121" y="80"/>
                    <a:pt x="117" y="88"/>
                  </a:cubicBezTo>
                  <a:cubicBezTo>
                    <a:pt x="113" y="96"/>
                    <a:pt x="107" y="103"/>
                    <a:pt x="100" y="109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6" y="102"/>
                    <a:pt x="111" y="95"/>
                    <a:pt x="115" y="87"/>
                  </a:cubicBezTo>
                  <a:cubicBezTo>
                    <a:pt x="119" y="79"/>
                    <a:pt x="121" y="70"/>
                    <a:pt x="121" y="61"/>
                  </a:cubicBezTo>
                  <a:cubicBezTo>
                    <a:pt x="121" y="29"/>
                    <a:pt x="94" y="2"/>
                    <a:pt x="61" y="2"/>
                  </a:cubicBezTo>
                  <a:cubicBezTo>
                    <a:pt x="29" y="2"/>
                    <a:pt x="2" y="29"/>
                    <a:pt x="2" y="61"/>
                  </a:cubicBezTo>
                  <a:cubicBezTo>
                    <a:pt x="2" y="70"/>
                    <a:pt x="4" y="79"/>
                    <a:pt x="8" y="87"/>
                  </a:cubicBezTo>
                  <a:cubicBezTo>
                    <a:pt x="12" y="95"/>
                    <a:pt x="17" y="102"/>
                    <a:pt x="24" y="107"/>
                  </a:cubicBezTo>
                  <a:lnTo>
                    <a:pt x="23" y="1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32">
              <a:extLst>
                <a:ext uri="{FF2B5EF4-FFF2-40B4-BE49-F238E27FC236}">
                  <a16:creationId xmlns:a16="http://schemas.microsoft.com/office/drawing/2014/main" id="{F67C08E1-47A4-41C8-8226-368E4CD5A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6613" y="1777721"/>
              <a:ext cx="106363" cy="77788"/>
            </a:xfrm>
            <a:custGeom>
              <a:avLst/>
              <a:gdLst>
                <a:gd name="T0" fmla="*/ 13 w 67"/>
                <a:gd name="T1" fmla="*/ 49 h 49"/>
                <a:gd name="T2" fmla="*/ 0 w 67"/>
                <a:gd name="T3" fmla="*/ 17 h 49"/>
                <a:gd name="T4" fmla="*/ 8 w 67"/>
                <a:gd name="T5" fmla="*/ 17 h 49"/>
                <a:gd name="T6" fmla="*/ 59 w 67"/>
                <a:gd name="T7" fmla="*/ 22 h 49"/>
                <a:gd name="T8" fmla="*/ 51 w 67"/>
                <a:gd name="T9" fmla="*/ 3 h 49"/>
                <a:gd name="T10" fmla="*/ 56 w 67"/>
                <a:gd name="T11" fmla="*/ 0 h 49"/>
                <a:gd name="T12" fmla="*/ 67 w 67"/>
                <a:gd name="T13" fmla="*/ 27 h 49"/>
                <a:gd name="T14" fmla="*/ 62 w 67"/>
                <a:gd name="T15" fmla="*/ 30 h 49"/>
                <a:gd name="T16" fmla="*/ 11 w 67"/>
                <a:gd name="T17" fmla="*/ 22 h 49"/>
                <a:gd name="T18" fmla="*/ 19 w 67"/>
                <a:gd name="T19" fmla="*/ 46 h 49"/>
                <a:gd name="T20" fmla="*/ 13 w 67"/>
                <a:gd name="T2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49">
                  <a:moveTo>
                    <a:pt x="13" y="49"/>
                  </a:moveTo>
                  <a:lnTo>
                    <a:pt x="0" y="17"/>
                  </a:lnTo>
                  <a:lnTo>
                    <a:pt x="8" y="17"/>
                  </a:lnTo>
                  <a:lnTo>
                    <a:pt x="59" y="22"/>
                  </a:lnTo>
                  <a:lnTo>
                    <a:pt x="51" y="3"/>
                  </a:lnTo>
                  <a:lnTo>
                    <a:pt x="56" y="0"/>
                  </a:lnTo>
                  <a:lnTo>
                    <a:pt x="67" y="27"/>
                  </a:lnTo>
                  <a:lnTo>
                    <a:pt x="62" y="30"/>
                  </a:lnTo>
                  <a:lnTo>
                    <a:pt x="11" y="22"/>
                  </a:lnTo>
                  <a:lnTo>
                    <a:pt x="19" y="46"/>
                  </a:lnTo>
                  <a:lnTo>
                    <a:pt x="13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133">
              <a:extLst>
                <a:ext uri="{FF2B5EF4-FFF2-40B4-BE49-F238E27FC236}">
                  <a16:creationId xmlns:a16="http://schemas.microsoft.com/office/drawing/2014/main" id="{36D89BDD-0565-408F-ADC0-8C70DF86E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6775" y="1833283"/>
              <a:ext cx="101600" cy="87313"/>
            </a:xfrm>
            <a:custGeom>
              <a:avLst/>
              <a:gdLst>
                <a:gd name="T0" fmla="*/ 13 w 64"/>
                <a:gd name="T1" fmla="*/ 55 h 55"/>
                <a:gd name="T2" fmla="*/ 10 w 64"/>
                <a:gd name="T3" fmla="*/ 49 h 55"/>
                <a:gd name="T4" fmla="*/ 35 w 64"/>
                <a:gd name="T5" fmla="*/ 36 h 55"/>
                <a:gd name="T6" fmla="*/ 27 w 64"/>
                <a:gd name="T7" fmla="*/ 19 h 55"/>
                <a:gd name="T8" fmla="*/ 2 w 64"/>
                <a:gd name="T9" fmla="*/ 33 h 55"/>
                <a:gd name="T10" fmla="*/ 0 w 64"/>
                <a:gd name="T11" fmla="*/ 27 h 55"/>
                <a:gd name="T12" fmla="*/ 51 w 64"/>
                <a:gd name="T13" fmla="*/ 0 h 55"/>
                <a:gd name="T14" fmla="*/ 53 w 64"/>
                <a:gd name="T15" fmla="*/ 6 h 55"/>
                <a:gd name="T16" fmla="*/ 32 w 64"/>
                <a:gd name="T17" fmla="*/ 17 h 55"/>
                <a:gd name="T18" fmla="*/ 40 w 64"/>
                <a:gd name="T19" fmla="*/ 33 h 55"/>
                <a:gd name="T20" fmla="*/ 61 w 64"/>
                <a:gd name="T21" fmla="*/ 22 h 55"/>
                <a:gd name="T22" fmla="*/ 64 w 64"/>
                <a:gd name="T23" fmla="*/ 27 h 55"/>
                <a:gd name="T24" fmla="*/ 13 w 64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55">
                  <a:moveTo>
                    <a:pt x="13" y="55"/>
                  </a:moveTo>
                  <a:lnTo>
                    <a:pt x="10" y="49"/>
                  </a:lnTo>
                  <a:lnTo>
                    <a:pt x="35" y="36"/>
                  </a:lnTo>
                  <a:lnTo>
                    <a:pt x="27" y="19"/>
                  </a:lnTo>
                  <a:lnTo>
                    <a:pt x="2" y="33"/>
                  </a:lnTo>
                  <a:lnTo>
                    <a:pt x="0" y="27"/>
                  </a:lnTo>
                  <a:lnTo>
                    <a:pt x="51" y="0"/>
                  </a:lnTo>
                  <a:lnTo>
                    <a:pt x="53" y="6"/>
                  </a:lnTo>
                  <a:lnTo>
                    <a:pt x="32" y="17"/>
                  </a:lnTo>
                  <a:lnTo>
                    <a:pt x="40" y="33"/>
                  </a:lnTo>
                  <a:lnTo>
                    <a:pt x="61" y="22"/>
                  </a:lnTo>
                  <a:lnTo>
                    <a:pt x="64" y="27"/>
                  </a:lnTo>
                  <a:lnTo>
                    <a:pt x="13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134">
              <a:extLst>
                <a:ext uri="{FF2B5EF4-FFF2-40B4-BE49-F238E27FC236}">
                  <a16:creationId xmlns:a16="http://schemas.microsoft.com/office/drawing/2014/main" id="{07E5BDFA-3FC3-4636-A1F1-75DE40E5D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5350" y="1880908"/>
              <a:ext cx="106363" cy="90488"/>
            </a:xfrm>
            <a:custGeom>
              <a:avLst/>
              <a:gdLst>
                <a:gd name="T0" fmla="*/ 19 w 67"/>
                <a:gd name="T1" fmla="*/ 57 h 57"/>
                <a:gd name="T2" fmla="*/ 0 w 67"/>
                <a:gd name="T3" fmla="*/ 30 h 57"/>
                <a:gd name="T4" fmla="*/ 49 w 67"/>
                <a:gd name="T5" fmla="*/ 0 h 57"/>
                <a:gd name="T6" fmla="*/ 67 w 67"/>
                <a:gd name="T7" fmla="*/ 25 h 57"/>
                <a:gd name="T8" fmla="*/ 62 w 67"/>
                <a:gd name="T9" fmla="*/ 30 h 57"/>
                <a:gd name="T10" fmla="*/ 49 w 67"/>
                <a:gd name="T11" fmla="*/ 11 h 57"/>
                <a:gd name="T12" fmla="*/ 33 w 67"/>
                <a:gd name="T13" fmla="*/ 19 h 57"/>
                <a:gd name="T14" fmla="*/ 46 w 67"/>
                <a:gd name="T15" fmla="*/ 35 h 57"/>
                <a:gd name="T16" fmla="*/ 41 w 67"/>
                <a:gd name="T17" fmla="*/ 41 h 57"/>
                <a:gd name="T18" fmla="*/ 27 w 67"/>
                <a:gd name="T19" fmla="*/ 22 h 57"/>
                <a:gd name="T20" fmla="*/ 11 w 67"/>
                <a:gd name="T21" fmla="*/ 33 h 57"/>
                <a:gd name="T22" fmla="*/ 25 w 67"/>
                <a:gd name="T23" fmla="*/ 54 h 57"/>
                <a:gd name="T24" fmla="*/ 19 w 67"/>
                <a:gd name="T2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57">
                  <a:moveTo>
                    <a:pt x="19" y="57"/>
                  </a:moveTo>
                  <a:lnTo>
                    <a:pt x="0" y="30"/>
                  </a:lnTo>
                  <a:lnTo>
                    <a:pt x="49" y="0"/>
                  </a:lnTo>
                  <a:lnTo>
                    <a:pt x="67" y="25"/>
                  </a:lnTo>
                  <a:lnTo>
                    <a:pt x="62" y="30"/>
                  </a:lnTo>
                  <a:lnTo>
                    <a:pt x="49" y="11"/>
                  </a:lnTo>
                  <a:lnTo>
                    <a:pt x="33" y="19"/>
                  </a:lnTo>
                  <a:lnTo>
                    <a:pt x="46" y="35"/>
                  </a:lnTo>
                  <a:lnTo>
                    <a:pt x="41" y="41"/>
                  </a:lnTo>
                  <a:lnTo>
                    <a:pt x="27" y="22"/>
                  </a:lnTo>
                  <a:lnTo>
                    <a:pt x="11" y="33"/>
                  </a:lnTo>
                  <a:lnTo>
                    <a:pt x="25" y="54"/>
                  </a:lnTo>
                  <a:lnTo>
                    <a:pt x="19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35">
              <a:extLst>
                <a:ext uri="{FF2B5EF4-FFF2-40B4-BE49-F238E27FC236}">
                  <a16:creationId xmlns:a16="http://schemas.microsoft.com/office/drawing/2014/main" id="{3388D102-506B-4722-B625-2852D882E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075" y="1958696"/>
              <a:ext cx="68263" cy="77788"/>
            </a:xfrm>
            <a:custGeom>
              <a:avLst/>
              <a:gdLst>
                <a:gd name="T0" fmla="*/ 5 w 43"/>
                <a:gd name="T1" fmla="*/ 49 h 49"/>
                <a:gd name="T2" fmla="*/ 0 w 43"/>
                <a:gd name="T3" fmla="*/ 43 h 49"/>
                <a:gd name="T4" fmla="*/ 35 w 43"/>
                <a:gd name="T5" fmla="*/ 0 h 49"/>
                <a:gd name="T6" fmla="*/ 43 w 43"/>
                <a:gd name="T7" fmla="*/ 5 h 49"/>
                <a:gd name="T8" fmla="*/ 5 w 43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9">
                  <a:moveTo>
                    <a:pt x="5" y="49"/>
                  </a:moveTo>
                  <a:lnTo>
                    <a:pt x="0" y="43"/>
                  </a:lnTo>
                  <a:lnTo>
                    <a:pt x="35" y="0"/>
                  </a:lnTo>
                  <a:lnTo>
                    <a:pt x="43" y="5"/>
                  </a:lnTo>
                  <a:lnTo>
                    <a:pt x="5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136">
              <a:extLst>
                <a:ext uri="{FF2B5EF4-FFF2-40B4-BE49-F238E27FC236}">
                  <a16:creationId xmlns:a16="http://schemas.microsoft.com/office/drawing/2014/main" id="{40228B15-AC5E-4F3C-9B08-63C367D51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1713" y="1979333"/>
              <a:ext cx="80963" cy="95250"/>
            </a:xfrm>
            <a:custGeom>
              <a:avLst/>
              <a:gdLst>
                <a:gd name="T0" fmla="*/ 22 w 51"/>
                <a:gd name="T1" fmla="*/ 54 h 60"/>
                <a:gd name="T2" fmla="*/ 27 w 51"/>
                <a:gd name="T3" fmla="*/ 38 h 60"/>
                <a:gd name="T4" fmla="*/ 19 w 51"/>
                <a:gd name="T5" fmla="*/ 33 h 60"/>
                <a:gd name="T6" fmla="*/ 6 w 51"/>
                <a:gd name="T7" fmla="*/ 46 h 60"/>
                <a:gd name="T8" fmla="*/ 0 w 51"/>
                <a:gd name="T9" fmla="*/ 41 h 60"/>
                <a:gd name="T10" fmla="*/ 40 w 51"/>
                <a:gd name="T11" fmla="*/ 0 h 60"/>
                <a:gd name="T12" fmla="*/ 51 w 51"/>
                <a:gd name="T13" fmla="*/ 6 h 60"/>
                <a:gd name="T14" fmla="*/ 27 w 51"/>
                <a:gd name="T15" fmla="*/ 60 h 60"/>
                <a:gd name="T16" fmla="*/ 22 w 51"/>
                <a:gd name="T17" fmla="*/ 54 h 60"/>
                <a:gd name="T18" fmla="*/ 32 w 51"/>
                <a:gd name="T19" fmla="*/ 33 h 60"/>
                <a:gd name="T20" fmla="*/ 40 w 51"/>
                <a:gd name="T21" fmla="*/ 11 h 60"/>
                <a:gd name="T22" fmla="*/ 40 w 51"/>
                <a:gd name="T23" fmla="*/ 11 h 60"/>
                <a:gd name="T24" fmla="*/ 24 w 51"/>
                <a:gd name="T25" fmla="*/ 27 h 60"/>
                <a:gd name="T26" fmla="*/ 32 w 51"/>
                <a:gd name="T27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60">
                  <a:moveTo>
                    <a:pt x="22" y="54"/>
                  </a:moveTo>
                  <a:lnTo>
                    <a:pt x="27" y="38"/>
                  </a:lnTo>
                  <a:lnTo>
                    <a:pt x="19" y="33"/>
                  </a:lnTo>
                  <a:lnTo>
                    <a:pt x="6" y="46"/>
                  </a:lnTo>
                  <a:lnTo>
                    <a:pt x="0" y="41"/>
                  </a:lnTo>
                  <a:lnTo>
                    <a:pt x="40" y="0"/>
                  </a:lnTo>
                  <a:lnTo>
                    <a:pt x="51" y="6"/>
                  </a:lnTo>
                  <a:lnTo>
                    <a:pt x="27" y="60"/>
                  </a:lnTo>
                  <a:lnTo>
                    <a:pt x="22" y="54"/>
                  </a:lnTo>
                  <a:close/>
                  <a:moveTo>
                    <a:pt x="32" y="33"/>
                  </a:moveTo>
                  <a:lnTo>
                    <a:pt x="40" y="11"/>
                  </a:lnTo>
                  <a:lnTo>
                    <a:pt x="40" y="11"/>
                  </a:lnTo>
                  <a:lnTo>
                    <a:pt x="24" y="27"/>
                  </a:lnTo>
                  <a:lnTo>
                    <a:pt x="32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137">
              <a:extLst>
                <a:ext uri="{FF2B5EF4-FFF2-40B4-BE49-F238E27FC236}">
                  <a16:creationId xmlns:a16="http://schemas.microsoft.com/office/drawing/2014/main" id="{2A71463C-5B09-4F77-82C1-90ECFF7CF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7275" y="1992033"/>
              <a:ext cx="85725" cy="107950"/>
            </a:xfrm>
            <a:custGeom>
              <a:avLst/>
              <a:gdLst>
                <a:gd name="T0" fmla="*/ 27 w 54"/>
                <a:gd name="T1" fmla="*/ 68 h 68"/>
                <a:gd name="T2" fmla="*/ 19 w 54"/>
                <a:gd name="T3" fmla="*/ 63 h 68"/>
                <a:gd name="T4" fmla="*/ 24 w 54"/>
                <a:gd name="T5" fmla="*/ 22 h 68"/>
                <a:gd name="T6" fmla="*/ 8 w 54"/>
                <a:gd name="T7" fmla="*/ 57 h 68"/>
                <a:gd name="T8" fmla="*/ 0 w 54"/>
                <a:gd name="T9" fmla="*/ 55 h 68"/>
                <a:gd name="T10" fmla="*/ 27 w 54"/>
                <a:gd name="T11" fmla="*/ 0 h 68"/>
                <a:gd name="T12" fmla="*/ 32 w 54"/>
                <a:gd name="T13" fmla="*/ 6 h 68"/>
                <a:gd name="T14" fmla="*/ 30 w 54"/>
                <a:gd name="T15" fmla="*/ 44 h 68"/>
                <a:gd name="T16" fmla="*/ 48 w 54"/>
                <a:gd name="T17" fmla="*/ 11 h 68"/>
                <a:gd name="T18" fmla="*/ 54 w 54"/>
                <a:gd name="T19" fmla="*/ 14 h 68"/>
                <a:gd name="T20" fmla="*/ 27 w 54"/>
                <a:gd name="T2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68">
                  <a:moveTo>
                    <a:pt x="27" y="68"/>
                  </a:moveTo>
                  <a:lnTo>
                    <a:pt x="19" y="63"/>
                  </a:lnTo>
                  <a:lnTo>
                    <a:pt x="24" y="22"/>
                  </a:lnTo>
                  <a:lnTo>
                    <a:pt x="8" y="57"/>
                  </a:lnTo>
                  <a:lnTo>
                    <a:pt x="0" y="55"/>
                  </a:lnTo>
                  <a:lnTo>
                    <a:pt x="27" y="0"/>
                  </a:lnTo>
                  <a:lnTo>
                    <a:pt x="32" y="6"/>
                  </a:lnTo>
                  <a:lnTo>
                    <a:pt x="30" y="44"/>
                  </a:lnTo>
                  <a:lnTo>
                    <a:pt x="48" y="11"/>
                  </a:lnTo>
                  <a:lnTo>
                    <a:pt x="54" y="14"/>
                  </a:lnTo>
                  <a:lnTo>
                    <a:pt x="27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138">
              <a:extLst>
                <a:ext uri="{FF2B5EF4-FFF2-40B4-BE49-F238E27FC236}">
                  <a16:creationId xmlns:a16="http://schemas.microsoft.com/office/drawing/2014/main" id="{FA7FD898-8D83-4039-955B-5FB310D01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0775" y="2019021"/>
              <a:ext cx="68263" cy="98425"/>
            </a:xfrm>
            <a:custGeom>
              <a:avLst/>
              <a:gdLst>
                <a:gd name="T0" fmla="*/ 10 w 16"/>
                <a:gd name="T1" fmla="*/ 23 h 23"/>
                <a:gd name="T2" fmla="*/ 8 w 16"/>
                <a:gd name="T3" fmla="*/ 23 h 23"/>
                <a:gd name="T4" fmla="*/ 8 w 16"/>
                <a:gd name="T5" fmla="*/ 21 h 23"/>
                <a:gd name="T6" fmla="*/ 6 w 16"/>
                <a:gd name="T7" fmla="*/ 22 h 23"/>
                <a:gd name="T8" fmla="*/ 4 w 16"/>
                <a:gd name="T9" fmla="*/ 21 h 23"/>
                <a:gd name="T10" fmla="*/ 1 w 16"/>
                <a:gd name="T11" fmla="*/ 18 h 23"/>
                <a:gd name="T12" fmla="*/ 1 w 16"/>
                <a:gd name="T13" fmla="*/ 10 h 23"/>
                <a:gd name="T14" fmla="*/ 6 w 16"/>
                <a:gd name="T15" fmla="*/ 3 h 23"/>
                <a:gd name="T16" fmla="*/ 12 w 16"/>
                <a:gd name="T17" fmla="*/ 1 h 23"/>
                <a:gd name="T18" fmla="*/ 15 w 16"/>
                <a:gd name="T19" fmla="*/ 9 h 23"/>
                <a:gd name="T20" fmla="*/ 12 w 16"/>
                <a:gd name="T21" fmla="*/ 9 h 23"/>
                <a:gd name="T22" fmla="*/ 11 w 16"/>
                <a:gd name="T23" fmla="*/ 4 h 23"/>
                <a:gd name="T24" fmla="*/ 7 w 16"/>
                <a:gd name="T25" fmla="*/ 5 h 23"/>
                <a:gd name="T26" fmla="*/ 4 w 16"/>
                <a:gd name="T27" fmla="*/ 11 h 23"/>
                <a:gd name="T28" fmla="*/ 3 w 16"/>
                <a:gd name="T29" fmla="*/ 17 h 23"/>
                <a:gd name="T30" fmla="*/ 5 w 16"/>
                <a:gd name="T31" fmla="*/ 19 h 23"/>
                <a:gd name="T32" fmla="*/ 8 w 16"/>
                <a:gd name="T33" fmla="*/ 19 h 23"/>
                <a:gd name="T34" fmla="*/ 10 w 16"/>
                <a:gd name="T35" fmla="*/ 16 h 23"/>
                <a:gd name="T36" fmla="*/ 10 w 16"/>
                <a:gd name="T37" fmla="*/ 15 h 23"/>
                <a:gd name="T38" fmla="*/ 7 w 16"/>
                <a:gd name="T39" fmla="*/ 13 h 23"/>
                <a:gd name="T40" fmla="*/ 7 w 16"/>
                <a:gd name="T41" fmla="*/ 11 h 23"/>
                <a:gd name="T42" fmla="*/ 13 w 16"/>
                <a:gd name="T43" fmla="*/ 13 h 23"/>
                <a:gd name="T44" fmla="*/ 10 w 16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23">
                  <a:moveTo>
                    <a:pt x="10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7" y="21"/>
                    <a:pt x="6" y="22"/>
                  </a:cubicBezTo>
                  <a:cubicBezTo>
                    <a:pt x="6" y="22"/>
                    <a:pt x="5" y="22"/>
                    <a:pt x="4" y="21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3" y="7"/>
                    <a:pt x="4" y="4"/>
                    <a:pt x="6" y="3"/>
                  </a:cubicBezTo>
                  <a:cubicBezTo>
                    <a:pt x="7" y="1"/>
                    <a:pt x="10" y="0"/>
                    <a:pt x="12" y="1"/>
                  </a:cubicBezTo>
                  <a:cubicBezTo>
                    <a:pt x="14" y="2"/>
                    <a:pt x="16" y="5"/>
                    <a:pt x="15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7"/>
                    <a:pt x="12" y="4"/>
                    <a:pt x="11" y="4"/>
                  </a:cubicBezTo>
                  <a:cubicBezTo>
                    <a:pt x="9" y="3"/>
                    <a:pt x="8" y="4"/>
                    <a:pt x="7" y="5"/>
                  </a:cubicBezTo>
                  <a:cubicBezTo>
                    <a:pt x="6" y="6"/>
                    <a:pt x="5" y="8"/>
                    <a:pt x="4" y="11"/>
                  </a:cubicBezTo>
                  <a:cubicBezTo>
                    <a:pt x="3" y="14"/>
                    <a:pt x="3" y="16"/>
                    <a:pt x="3" y="17"/>
                  </a:cubicBezTo>
                  <a:cubicBezTo>
                    <a:pt x="4" y="18"/>
                    <a:pt x="4" y="19"/>
                    <a:pt x="5" y="19"/>
                  </a:cubicBezTo>
                  <a:cubicBezTo>
                    <a:pt x="6" y="20"/>
                    <a:pt x="7" y="19"/>
                    <a:pt x="8" y="19"/>
                  </a:cubicBezTo>
                  <a:cubicBezTo>
                    <a:pt x="9" y="18"/>
                    <a:pt x="9" y="17"/>
                    <a:pt x="10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3" y="13"/>
                    <a:pt x="13" y="13"/>
                    <a:pt x="13" y="13"/>
                  </a:cubicBezTo>
                  <a:lnTo>
                    <a:pt x="10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139">
              <a:extLst>
                <a:ext uri="{FF2B5EF4-FFF2-40B4-BE49-F238E27FC236}">
                  <a16:creationId xmlns:a16="http://schemas.microsoft.com/office/drawing/2014/main" id="{16B3132D-54C6-4535-9816-35AA5182D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075" y="2031721"/>
              <a:ext cx="50800" cy="93663"/>
            </a:xfrm>
            <a:custGeom>
              <a:avLst/>
              <a:gdLst>
                <a:gd name="T0" fmla="*/ 12 w 12"/>
                <a:gd name="T1" fmla="*/ 15 h 22"/>
                <a:gd name="T2" fmla="*/ 10 w 12"/>
                <a:gd name="T3" fmla="*/ 20 h 22"/>
                <a:gd name="T4" fmla="*/ 6 w 12"/>
                <a:gd name="T5" fmla="*/ 21 h 22"/>
                <a:gd name="T6" fmla="*/ 1 w 12"/>
                <a:gd name="T7" fmla="*/ 20 h 22"/>
                <a:gd name="T8" fmla="*/ 0 w 12"/>
                <a:gd name="T9" fmla="*/ 15 h 22"/>
                <a:gd name="T10" fmla="*/ 0 w 12"/>
                <a:gd name="T11" fmla="*/ 0 h 22"/>
                <a:gd name="T12" fmla="*/ 3 w 12"/>
                <a:gd name="T13" fmla="*/ 0 h 22"/>
                <a:gd name="T14" fmla="*/ 2 w 12"/>
                <a:gd name="T15" fmla="*/ 15 h 22"/>
                <a:gd name="T16" fmla="*/ 3 w 12"/>
                <a:gd name="T17" fmla="*/ 18 h 22"/>
                <a:gd name="T18" fmla="*/ 6 w 12"/>
                <a:gd name="T19" fmla="*/ 19 h 22"/>
                <a:gd name="T20" fmla="*/ 8 w 12"/>
                <a:gd name="T21" fmla="*/ 18 h 22"/>
                <a:gd name="T22" fmla="*/ 9 w 12"/>
                <a:gd name="T23" fmla="*/ 15 h 22"/>
                <a:gd name="T24" fmla="*/ 10 w 12"/>
                <a:gd name="T25" fmla="*/ 1 h 22"/>
                <a:gd name="T26" fmla="*/ 12 w 12"/>
                <a:gd name="T27" fmla="*/ 1 h 22"/>
                <a:gd name="T28" fmla="*/ 12 w 12"/>
                <a:gd name="T29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22">
                  <a:moveTo>
                    <a:pt x="12" y="15"/>
                  </a:moveTo>
                  <a:cubicBezTo>
                    <a:pt x="12" y="17"/>
                    <a:pt x="11" y="19"/>
                    <a:pt x="10" y="20"/>
                  </a:cubicBezTo>
                  <a:cubicBezTo>
                    <a:pt x="9" y="21"/>
                    <a:pt x="8" y="22"/>
                    <a:pt x="6" y="21"/>
                  </a:cubicBezTo>
                  <a:cubicBezTo>
                    <a:pt x="4" y="21"/>
                    <a:pt x="2" y="21"/>
                    <a:pt x="1" y="20"/>
                  </a:cubicBezTo>
                  <a:cubicBezTo>
                    <a:pt x="0" y="18"/>
                    <a:pt x="0" y="17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3" y="17"/>
                    <a:pt x="3" y="18"/>
                  </a:cubicBezTo>
                  <a:cubicBezTo>
                    <a:pt x="4" y="19"/>
                    <a:pt x="5" y="19"/>
                    <a:pt x="6" y="19"/>
                  </a:cubicBezTo>
                  <a:cubicBezTo>
                    <a:pt x="7" y="19"/>
                    <a:pt x="7" y="19"/>
                    <a:pt x="8" y="18"/>
                  </a:cubicBezTo>
                  <a:cubicBezTo>
                    <a:pt x="9" y="18"/>
                    <a:pt x="9" y="17"/>
                    <a:pt x="9" y="1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2" y="1"/>
                    <a:pt x="12" y="1"/>
                    <a:pt x="12" y="1"/>
                  </a:cubicBezTo>
                  <a:lnTo>
                    <a:pt x="12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140">
              <a:extLst>
                <a:ext uri="{FF2B5EF4-FFF2-40B4-BE49-F238E27FC236}">
                  <a16:creationId xmlns:a16="http://schemas.microsoft.com/office/drawing/2014/main" id="{03507761-984A-4887-9AF0-15218AF9E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5400" y="2022196"/>
              <a:ext cx="50800" cy="100013"/>
            </a:xfrm>
            <a:custGeom>
              <a:avLst/>
              <a:gdLst>
                <a:gd name="T0" fmla="*/ 32 w 32"/>
                <a:gd name="T1" fmla="*/ 57 h 63"/>
                <a:gd name="T2" fmla="*/ 27 w 32"/>
                <a:gd name="T3" fmla="*/ 60 h 63"/>
                <a:gd name="T4" fmla="*/ 8 w 32"/>
                <a:gd name="T5" fmla="*/ 22 h 63"/>
                <a:gd name="T6" fmla="*/ 11 w 32"/>
                <a:gd name="T7" fmla="*/ 63 h 63"/>
                <a:gd name="T8" fmla="*/ 3 w 32"/>
                <a:gd name="T9" fmla="*/ 63 h 63"/>
                <a:gd name="T10" fmla="*/ 0 w 32"/>
                <a:gd name="T11" fmla="*/ 6 h 63"/>
                <a:gd name="T12" fmla="*/ 8 w 32"/>
                <a:gd name="T13" fmla="*/ 6 h 63"/>
                <a:gd name="T14" fmla="*/ 24 w 32"/>
                <a:gd name="T15" fmla="*/ 30 h 63"/>
                <a:gd name="T16" fmla="*/ 21 w 32"/>
                <a:gd name="T17" fmla="*/ 3 h 63"/>
                <a:gd name="T18" fmla="*/ 27 w 32"/>
                <a:gd name="T19" fmla="*/ 0 h 63"/>
                <a:gd name="T20" fmla="*/ 32 w 32"/>
                <a:gd name="T21" fmla="*/ 5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63">
                  <a:moveTo>
                    <a:pt x="32" y="57"/>
                  </a:moveTo>
                  <a:lnTo>
                    <a:pt x="27" y="60"/>
                  </a:lnTo>
                  <a:lnTo>
                    <a:pt x="8" y="22"/>
                  </a:lnTo>
                  <a:lnTo>
                    <a:pt x="11" y="63"/>
                  </a:lnTo>
                  <a:lnTo>
                    <a:pt x="3" y="63"/>
                  </a:lnTo>
                  <a:lnTo>
                    <a:pt x="0" y="6"/>
                  </a:lnTo>
                  <a:lnTo>
                    <a:pt x="8" y="6"/>
                  </a:lnTo>
                  <a:lnTo>
                    <a:pt x="24" y="30"/>
                  </a:lnTo>
                  <a:lnTo>
                    <a:pt x="21" y="3"/>
                  </a:lnTo>
                  <a:lnTo>
                    <a:pt x="27" y="0"/>
                  </a:lnTo>
                  <a:lnTo>
                    <a:pt x="32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Freeform 141">
              <a:extLst>
                <a:ext uri="{FF2B5EF4-FFF2-40B4-BE49-F238E27FC236}">
                  <a16:creationId xmlns:a16="http://schemas.microsoft.com/office/drawing/2014/main" id="{C89A828E-96B4-408B-B672-4BFF8BB93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2019021"/>
              <a:ext cx="33338" cy="88900"/>
            </a:xfrm>
            <a:custGeom>
              <a:avLst/>
              <a:gdLst>
                <a:gd name="T0" fmla="*/ 21 w 21"/>
                <a:gd name="T1" fmla="*/ 54 h 56"/>
                <a:gd name="T2" fmla="*/ 16 w 21"/>
                <a:gd name="T3" fmla="*/ 56 h 56"/>
                <a:gd name="T4" fmla="*/ 0 w 21"/>
                <a:gd name="T5" fmla="*/ 2 h 56"/>
                <a:gd name="T6" fmla="*/ 8 w 21"/>
                <a:gd name="T7" fmla="*/ 0 h 56"/>
                <a:gd name="T8" fmla="*/ 21 w 21"/>
                <a:gd name="T9" fmla="*/ 5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6">
                  <a:moveTo>
                    <a:pt x="21" y="54"/>
                  </a:moveTo>
                  <a:lnTo>
                    <a:pt x="16" y="56"/>
                  </a:lnTo>
                  <a:lnTo>
                    <a:pt x="0" y="2"/>
                  </a:lnTo>
                  <a:lnTo>
                    <a:pt x="8" y="0"/>
                  </a:lnTo>
                  <a:lnTo>
                    <a:pt x="21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142">
              <a:extLst>
                <a:ext uri="{FF2B5EF4-FFF2-40B4-BE49-F238E27FC236}">
                  <a16:creationId xmlns:a16="http://schemas.microsoft.com/office/drawing/2014/main" id="{1C0B7D58-D7A1-4000-AC5A-9CAB1196B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838" y="1996796"/>
              <a:ext cx="60325" cy="98425"/>
            </a:xfrm>
            <a:custGeom>
              <a:avLst/>
              <a:gdLst>
                <a:gd name="T0" fmla="*/ 30 w 38"/>
                <a:gd name="T1" fmla="*/ 0 h 62"/>
                <a:gd name="T2" fmla="*/ 38 w 38"/>
                <a:gd name="T3" fmla="*/ 60 h 62"/>
                <a:gd name="T4" fmla="*/ 30 w 38"/>
                <a:gd name="T5" fmla="*/ 62 h 62"/>
                <a:gd name="T6" fmla="*/ 0 w 38"/>
                <a:gd name="T7" fmla="*/ 11 h 62"/>
                <a:gd name="T8" fmla="*/ 6 w 38"/>
                <a:gd name="T9" fmla="*/ 8 h 62"/>
                <a:gd name="T10" fmla="*/ 27 w 38"/>
                <a:gd name="T11" fmla="*/ 43 h 62"/>
                <a:gd name="T12" fmla="*/ 22 w 38"/>
                <a:gd name="T13" fmla="*/ 3 h 62"/>
                <a:gd name="T14" fmla="*/ 30 w 38"/>
                <a:gd name="T1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62">
                  <a:moveTo>
                    <a:pt x="30" y="0"/>
                  </a:moveTo>
                  <a:lnTo>
                    <a:pt x="38" y="60"/>
                  </a:lnTo>
                  <a:lnTo>
                    <a:pt x="30" y="62"/>
                  </a:lnTo>
                  <a:lnTo>
                    <a:pt x="0" y="11"/>
                  </a:lnTo>
                  <a:lnTo>
                    <a:pt x="6" y="8"/>
                  </a:lnTo>
                  <a:lnTo>
                    <a:pt x="27" y="43"/>
                  </a:lnTo>
                  <a:lnTo>
                    <a:pt x="22" y="3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143">
              <a:extLst>
                <a:ext uri="{FF2B5EF4-FFF2-40B4-BE49-F238E27FC236}">
                  <a16:creationId xmlns:a16="http://schemas.microsoft.com/office/drawing/2014/main" id="{73D4E85B-B388-4403-8278-E37D750A6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638" y="1971396"/>
              <a:ext cx="85725" cy="103188"/>
            </a:xfrm>
            <a:custGeom>
              <a:avLst/>
              <a:gdLst>
                <a:gd name="T0" fmla="*/ 54 w 54"/>
                <a:gd name="T1" fmla="*/ 49 h 65"/>
                <a:gd name="T2" fmla="*/ 30 w 54"/>
                <a:gd name="T3" fmla="*/ 65 h 65"/>
                <a:gd name="T4" fmla="*/ 0 w 54"/>
                <a:gd name="T5" fmla="*/ 13 h 65"/>
                <a:gd name="T6" fmla="*/ 24 w 54"/>
                <a:gd name="T7" fmla="*/ 0 h 65"/>
                <a:gd name="T8" fmla="*/ 27 w 54"/>
                <a:gd name="T9" fmla="*/ 5 h 65"/>
                <a:gd name="T10" fmla="*/ 8 w 54"/>
                <a:gd name="T11" fmla="*/ 16 h 65"/>
                <a:gd name="T12" fmla="*/ 19 w 54"/>
                <a:gd name="T13" fmla="*/ 32 h 65"/>
                <a:gd name="T14" fmla="*/ 35 w 54"/>
                <a:gd name="T15" fmla="*/ 22 h 65"/>
                <a:gd name="T16" fmla="*/ 38 w 54"/>
                <a:gd name="T17" fmla="*/ 27 h 65"/>
                <a:gd name="T18" fmla="*/ 22 w 54"/>
                <a:gd name="T19" fmla="*/ 38 h 65"/>
                <a:gd name="T20" fmla="*/ 32 w 54"/>
                <a:gd name="T21" fmla="*/ 54 h 65"/>
                <a:gd name="T22" fmla="*/ 51 w 54"/>
                <a:gd name="T23" fmla="*/ 43 h 65"/>
                <a:gd name="T24" fmla="*/ 54 w 54"/>
                <a:gd name="T25" fmla="*/ 4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65">
                  <a:moveTo>
                    <a:pt x="54" y="49"/>
                  </a:moveTo>
                  <a:lnTo>
                    <a:pt x="30" y="65"/>
                  </a:lnTo>
                  <a:lnTo>
                    <a:pt x="0" y="13"/>
                  </a:lnTo>
                  <a:lnTo>
                    <a:pt x="24" y="0"/>
                  </a:lnTo>
                  <a:lnTo>
                    <a:pt x="27" y="5"/>
                  </a:lnTo>
                  <a:lnTo>
                    <a:pt x="8" y="16"/>
                  </a:lnTo>
                  <a:lnTo>
                    <a:pt x="19" y="32"/>
                  </a:lnTo>
                  <a:lnTo>
                    <a:pt x="35" y="22"/>
                  </a:lnTo>
                  <a:lnTo>
                    <a:pt x="38" y="27"/>
                  </a:lnTo>
                  <a:lnTo>
                    <a:pt x="22" y="38"/>
                  </a:lnTo>
                  <a:lnTo>
                    <a:pt x="32" y="54"/>
                  </a:lnTo>
                  <a:lnTo>
                    <a:pt x="51" y="43"/>
                  </a:lnTo>
                  <a:lnTo>
                    <a:pt x="54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144">
              <a:extLst>
                <a:ext uri="{FF2B5EF4-FFF2-40B4-BE49-F238E27FC236}">
                  <a16:creationId xmlns:a16="http://schemas.microsoft.com/office/drawing/2014/main" id="{51B62983-1D79-462A-A8C0-76BFAFFD95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0500" y="1949171"/>
              <a:ext cx="93663" cy="95250"/>
            </a:xfrm>
            <a:custGeom>
              <a:avLst/>
              <a:gdLst>
                <a:gd name="T0" fmla="*/ 22 w 22"/>
                <a:gd name="T1" fmla="*/ 15 h 22"/>
                <a:gd name="T2" fmla="*/ 20 w 22"/>
                <a:gd name="T3" fmla="*/ 17 h 22"/>
                <a:gd name="T4" fmla="*/ 12 w 22"/>
                <a:gd name="T5" fmla="*/ 11 h 22"/>
                <a:gd name="T6" fmla="*/ 10 w 22"/>
                <a:gd name="T7" fmla="*/ 13 h 22"/>
                <a:gd name="T8" fmla="*/ 15 w 22"/>
                <a:gd name="T9" fmla="*/ 20 h 22"/>
                <a:gd name="T10" fmla="*/ 13 w 22"/>
                <a:gd name="T11" fmla="*/ 22 h 22"/>
                <a:gd name="T12" fmla="*/ 0 w 22"/>
                <a:gd name="T13" fmla="*/ 4 h 22"/>
                <a:gd name="T14" fmla="*/ 4 w 22"/>
                <a:gd name="T15" fmla="*/ 1 h 22"/>
                <a:gd name="T16" fmla="*/ 9 w 22"/>
                <a:gd name="T17" fmla="*/ 0 h 22"/>
                <a:gd name="T18" fmla="*/ 14 w 22"/>
                <a:gd name="T19" fmla="*/ 6 h 22"/>
                <a:gd name="T20" fmla="*/ 14 w 22"/>
                <a:gd name="T21" fmla="*/ 9 h 22"/>
                <a:gd name="T22" fmla="*/ 22 w 22"/>
                <a:gd name="T23" fmla="*/ 15 h 22"/>
                <a:gd name="T24" fmla="*/ 8 w 22"/>
                <a:gd name="T25" fmla="*/ 3 h 22"/>
                <a:gd name="T26" fmla="*/ 4 w 22"/>
                <a:gd name="T27" fmla="*/ 4 h 22"/>
                <a:gd name="T28" fmla="*/ 8 w 22"/>
                <a:gd name="T29" fmla="*/ 10 h 22"/>
                <a:gd name="T30" fmla="*/ 11 w 22"/>
                <a:gd name="T31" fmla="*/ 7 h 22"/>
                <a:gd name="T32" fmla="*/ 8 w 22"/>
                <a:gd name="T3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2">
                  <a:moveTo>
                    <a:pt x="22" y="15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7" y="0"/>
                    <a:pt x="9" y="0"/>
                  </a:cubicBezTo>
                  <a:cubicBezTo>
                    <a:pt x="13" y="0"/>
                    <a:pt x="14" y="3"/>
                    <a:pt x="14" y="6"/>
                  </a:cubicBezTo>
                  <a:cubicBezTo>
                    <a:pt x="14" y="7"/>
                    <a:pt x="14" y="8"/>
                    <a:pt x="14" y="9"/>
                  </a:cubicBezTo>
                  <a:lnTo>
                    <a:pt x="22" y="15"/>
                  </a:lnTo>
                  <a:close/>
                  <a:moveTo>
                    <a:pt x="8" y="3"/>
                  </a:moveTo>
                  <a:cubicBezTo>
                    <a:pt x="6" y="2"/>
                    <a:pt x="5" y="4"/>
                    <a:pt x="4" y="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9"/>
                    <a:pt x="10" y="9"/>
                    <a:pt x="11" y="7"/>
                  </a:cubicBezTo>
                  <a:cubicBezTo>
                    <a:pt x="12" y="5"/>
                    <a:pt x="11" y="3"/>
                    <a:pt x="8" y="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Freeform 145">
              <a:extLst>
                <a:ext uri="{FF2B5EF4-FFF2-40B4-BE49-F238E27FC236}">
                  <a16:creationId xmlns:a16="http://schemas.microsoft.com/office/drawing/2014/main" id="{27D3A81A-0BDA-408B-A263-21BE638EB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1906308"/>
              <a:ext cx="92075" cy="82550"/>
            </a:xfrm>
            <a:custGeom>
              <a:avLst/>
              <a:gdLst>
                <a:gd name="T0" fmla="*/ 18 w 22"/>
                <a:gd name="T1" fmla="*/ 8 h 19"/>
                <a:gd name="T2" fmla="*/ 15 w 22"/>
                <a:gd name="T3" fmla="*/ 19 h 19"/>
                <a:gd name="T4" fmla="*/ 11 w 22"/>
                <a:gd name="T5" fmla="*/ 18 h 19"/>
                <a:gd name="T6" fmla="*/ 12 w 22"/>
                <a:gd name="T7" fmla="*/ 16 h 19"/>
                <a:gd name="T8" fmla="*/ 15 w 22"/>
                <a:gd name="T9" fmla="*/ 17 h 19"/>
                <a:gd name="T10" fmla="*/ 16 w 22"/>
                <a:gd name="T11" fmla="*/ 10 h 19"/>
                <a:gd name="T12" fmla="*/ 13 w 22"/>
                <a:gd name="T13" fmla="*/ 10 h 19"/>
                <a:gd name="T14" fmla="*/ 6 w 22"/>
                <a:gd name="T15" fmla="*/ 12 h 19"/>
                <a:gd name="T16" fmla="*/ 1 w 22"/>
                <a:gd name="T17" fmla="*/ 7 h 19"/>
                <a:gd name="T18" fmla="*/ 2 w 22"/>
                <a:gd name="T19" fmla="*/ 3 h 19"/>
                <a:gd name="T20" fmla="*/ 9 w 22"/>
                <a:gd name="T21" fmla="*/ 2 h 19"/>
                <a:gd name="T22" fmla="*/ 8 w 22"/>
                <a:gd name="T23" fmla="*/ 4 h 19"/>
                <a:gd name="T24" fmla="*/ 4 w 22"/>
                <a:gd name="T25" fmla="*/ 5 h 19"/>
                <a:gd name="T26" fmla="*/ 3 w 22"/>
                <a:gd name="T27" fmla="*/ 7 h 19"/>
                <a:gd name="T28" fmla="*/ 6 w 22"/>
                <a:gd name="T29" fmla="*/ 9 h 19"/>
                <a:gd name="T30" fmla="*/ 14 w 22"/>
                <a:gd name="T31" fmla="*/ 7 h 19"/>
                <a:gd name="T32" fmla="*/ 18 w 22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19">
                  <a:moveTo>
                    <a:pt x="18" y="8"/>
                  </a:moveTo>
                  <a:cubicBezTo>
                    <a:pt x="22" y="11"/>
                    <a:pt x="21" y="18"/>
                    <a:pt x="15" y="19"/>
                  </a:cubicBezTo>
                  <a:cubicBezTo>
                    <a:pt x="14" y="19"/>
                    <a:pt x="12" y="19"/>
                    <a:pt x="11" y="18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9" y="16"/>
                    <a:pt x="18" y="12"/>
                    <a:pt x="16" y="10"/>
                  </a:cubicBezTo>
                  <a:cubicBezTo>
                    <a:pt x="15" y="10"/>
                    <a:pt x="14" y="10"/>
                    <a:pt x="13" y="10"/>
                  </a:cubicBezTo>
                  <a:cubicBezTo>
                    <a:pt x="11" y="10"/>
                    <a:pt x="9" y="12"/>
                    <a:pt x="6" y="12"/>
                  </a:cubicBezTo>
                  <a:cubicBezTo>
                    <a:pt x="3" y="12"/>
                    <a:pt x="1" y="10"/>
                    <a:pt x="1" y="7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3" y="0"/>
                    <a:pt x="7" y="0"/>
                    <a:pt x="9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3"/>
                    <a:pt x="4" y="3"/>
                    <a:pt x="4" y="5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3" y="9"/>
                    <a:pt x="5" y="10"/>
                    <a:pt x="6" y="9"/>
                  </a:cubicBezTo>
                  <a:cubicBezTo>
                    <a:pt x="9" y="9"/>
                    <a:pt x="11" y="7"/>
                    <a:pt x="14" y="7"/>
                  </a:cubicBezTo>
                  <a:cubicBezTo>
                    <a:pt x="15" y="7"/>
                    <a:pt x="16" y="7"/>
                    <a:pt x="18" y="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Freeform 146">
              <a:extLst>
                <a:ext uri="{FF2B5EF4-FFF2-40B4-BE49-F238E27FC236}">
                  <a16:creationId xmlns:a16="http://schemas.microsoft.com/office/drawing/2014/main" id="{6A599D7C-72D5-4AFF-AE28-B35622F60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6700" y="1880908"/>
              <a:ext cx="85725" cy="55563"/>
            </a:xfrm>
            <a:custGeom>
              <a:avLst/>
              <a:gdLst>
                <a:gd name="T0" fmla="*/ 54 w 54"/>
                <a:gd name="T1" fmla="*/ 30 h 35"/>
                <a:gd name="T2" fmla="*/ 48 w 54"/>
                <a:gd name="T3" fmla="*/ 35 h 35"/>
                <a:gd name="T4" fmla="*/ 0 w 54"/>
                <a:gd name="T5" fmla="*/ 6 h 35"/>
                <a:gd name="T6" fmla="*/ 6 w 54"/>
                <a:gd name="T7" fmla="*/ 0 h 35"/>
                <a:gd name="T8" fmla="*/ 54 w 54"/>
                <a:gd name="T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35">
                  <a:moveTo>
                    <a:pt x="54" y="30"/>
                  </a:moveTo>
                  <a:lnTo>
                    <a:pt x="48" y="35"/>
                  </a:lnTo>
                  <a:lnTo>
                    <a:pt x="0" y="6"/>
                  </a:lnTo>
                  <a:lnTo>
                    <a:pt x="6" y="0"/>
                  </a:lnTo>
                  <a:lnTo>
                    <a:pt x="54" y="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 147">
              <a:extLst>
                <a:ext uri="{FF2B5EF4-FFF2-40B4-BE49-F238E27FC236}">
                  <a16:creationId xmlns:a16="http://schemas.microsoft.com/office/drawing/2014/main" id="{E90B2C58-9CDE-46F4-B627-A2131B3AE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9400" y="1825346"/>
              <a:ext cx="98425" cy="73025"/>
            </a:xfrm>
            <a:custGeom>
              <a:avLst/>
              <a:gdLst>
                <a:gd name="T0" fmla="*/ 22 w 62"/>
                <a:gd name="T1" fmla="*/ 3 h 46"/>
                <a:gd name="T2" fmla="*/ 16 w 62"/>
                <a:gd name="T3" fmla="*/ 14 h 46"/>
                <a:gd name="T4" fmla="*/ 62 w 62"/>
                <a:gd name="T5" fmla="*/ 41 h 46"/>
                <a:gd name="T6" fmla="*/ 59 w 62"/>
                <a:gd name="T7" fmla="*/ 46 h 46"/>
                <a:gd name="T8" fmla="*/ 14 w 62"/>
                <a:gd name="T9" fmla="*/ 19 h 46"/>
                <a:gd name="T10" fmla="*/ 8 w 62"/>
                <a:gd name="T11" fmla="*/ 30 h 46"/>
                <a:gd name="T12" fmla="*/ 0 w 62"/>
                <a:gd name="T13" fmla="*/ 27 h 46"/>
                <a:gd name="T14" fmla="*/ 16 w 62"/>
                <a:gd name="T15" fmla="*/ 0 h 46"/>
                <a:gd name="T16" fmla="*/ 22 w 62"/>
                <a:gd name="T17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6">
                  <a:moveTo>
                    <a:pt x="22" y="3"/>
                  </a:moveTo>
                  <a:lnTo>
                    <a:pt x="16" y="14"/>
                  </a:lnTo>
                  <a:lnTo>
                    <a:pt x="62" y="41"/>
                  </a:lnTo>
                  <a:lnTo>
                    <a:pt x="59" y="46"/>
                  </a:lnTo>
                  <a:lnTo>
                    <a:pt x="14" y="19"/>
                  </a:lnTo>
                  <a:lnTo>
                    <a:pt x="8" y="30"/>
                  </a:lnTo>
                  <a:lnTo>
                    <a:pt x="0" y="27"/>
                  </a:lnTo>
                  <a:lnTo>
                    <a:pt x="16" y="0"/>
                  </a:lnTo>
                  <a:lnTo>
                    <a:pt x="22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Freeform 148">
              <a:extLst>
                <a:ext uri="{FF2B5EF4-FFF2-40B4-BE49-F238E27FC236}">
                  <a16:creationId xmlns:a16="http://schemas.microsoft.com/office/drawing/2014/main" id="{0897D185-8E84-4A5A-8D53-A8C6105E8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0" y="1769783"/>
              <a:ext cx="93663" cy="63500"/>
            </a:xfrm>
            <a:custGeom>
              <a:avLst/>
              <a:gdLst>
                <a:gd name="T0" fmla="*/ 14 w 59"/>
                <a:gd name="T1" fmla="*/ 0 h 40"/>
                <a:gd name="T2" fmla="*/ 40 w 59"/>
                <a:gd name="T3" fmla="*/ 24 h 40"/>
                <a:gd name="T4" fmla="*/ 59 w 59"/>
                <a:gd name="T5" fmla="*/ 32 h 40"/>
                <a:gd name="T6" fmla="*/ 59 w 59"/>
                <a:gd name="T7" fmla="*/ 40 h 40"/>
                <a:gd name="T8" fmla="*/ 40 w 59"/>
                <a:gd name="T9" fmla="*/ 32 h 40"/>
                <a:gd name="T10" fmla="*/ 0 w 59"/>
                <a:gd name="T11" fmla="*/ 32 h 40"/>
                <a:gd name="T12" fmla="*/ 3 w 59"/>
                <a:gd name="T13" fmla="*/ 24 h 40"/>
                <a:gd name="T14" fmla="*/ 30 w 59"/>
                <a:gd name="T15" fmla="*/ 27 h 40"/>
                <a:gd name="T16" fmla="*/ 11 w 59"/>
                <a:gd name="T17" fmla="*/ 8 h 40"/>
                <a:gd name="T18" fmla="*/ 14 w 59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0">
                  <a:moveTo>
                    <a:pt x="14" y="0"/>
                  </a:moveTo>
                  <a:lnTo>
                    <a:pt x="40" y="24"/>
                  </a:lnTo>
                  <a:lnTo>
                    <a:pt x="59" y="32"/>
                  </a:lnTo>
                  <a:lnTo>
                    <a:pt x="59" y="40"/>
                  </a:lnTo>
                  <a:lnTo>
                    <a:pt x="40" y="32"/>
                  </a:lnTo>
                  <a:lnTo>
                    <a:pt x="0" y="32"/>
                  </a:lnTo>
                  <a:lnTo>
                    <a:pt x="3" y="24"/>
                  </a:lnTo>
                  <a:lnTo>
                    <a:pt x="30" y="27"/>
                  </a:lnTo>
                  <a:lnTo>
                    <a:pt x="11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Freeform 149">
              <a:extLst>
                <a:ext uri="{FF2B5EF4-FFF2-40B4-BE49-F238E27FC236}">
                  <a16:creationId xmlns:a16="http://schemas.microsoft.com/office/drawing/2014/main" id="{6CBFDC44-D97A-44D8-8045-35A2EB1E2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5038" y="1941233"/>
              <a:ext cx="92075" cy="68263"/>
            </a:xfrm>
            <a:custGeom>
              <a:avLst/>
              <a:gdLst>
                <a:gd name="T0" fmla="*/ 12 w 22"/>
                <a:gd name="T1" fmla="*/ 13 h 16"/>
                <a:gd name="T2" fmla="*/ 7 w 22"/>
                <a:gd name="T3" fmla="*/ 15 h 16"/>
                <a:gd name="T4" fmla="*/ 2 w 22"/>
                <a:gd name="T5" fmla="*/ 14 h 16"/>
                <a:gd name="T6" fmla="*/ 0 w 22"/>
                <a:gd name="T7" fmla="*/ 9 h 16"/>
                <a:gd name="T8" fmla="*/ 1 w 22"/>
                <a:gd name="T9" fmla="*/ 7 h 16"/>
                <a:gd name="T10" fmla="*/ 3 w 22"/>
                <a:gd name="T11" fmla="*/ 8 h 16"/>
                <a:gd name="T12" fmla="*/ 3 w 22"/>
                <a:gd name="T13" fmla="*/ 9 h 16"/>
                <a:gd name="T14" fmla="*/ 4 w 22"/>
                <a:gd name="T15" fmla="*/ 12 h 16"/>
                <a:gd name="T16" fmla="*/ 6 w 22"/>
                <a:gd name="T17" fmla="*/ 13 h 16"/>
                <a:gd name="T18" fmla="*/ 10 w 22"/>
                <a:gd name="T19" fmla="*/ 11 h 16"/>
                <a:gd name="T20" fmla="*/ 20 w 22"/>
                <a:gd name="T21" fmla="*/ 0 h 16"/>
                <a:gd name="T22" fmla="*/ 22 w 22"/>
                <a:gd name="T23" fmla="*/ 2 h 16"/>
                <a:gd name="T24" fmla="*/ 12 w 22"/>
                <a:gd name="T25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6">
                  <a:moveTo>
                    <a:pt x="12" y="13"/>
                  </a:moveTo>
                  <a:cubicBezTo>
                    <a:pt x="10" y="14"/>
                    <a:pt x="8" y="15"/>
                    <a:pt x="7" y="15"/>
                  </a:cubicBezTo>
                  <a:cubicBezTo>
                    <a:pt x="5" y="16"/>
                    <a:pt x="3" y="15"/>
                    <a:pt x="2" y="14"/>
                  </a:cubicBezTo>
                  <a:cubicBezTo>
                    <a:pt x="1" y="12"/>
                    <a:pt x="0" y="11"/>
                    <a:pt x="0" y="9"/>
                  </a:cubicBezTo>
                  <a:cubicBezTo>
                    <a:pt x="0" y="8"/>
                    <a:pt x="1" y="8"/>
                    <a:pt x="1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1"/>
                    <a:pt x="4" y="12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7" y="13"/>
                    <a:pt x="8" y="12"/>
                    <a:pt x="10" y="1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2"/>
                    <a:pt x="22" y="2"/>
                    <a:pt x="22" y="2"/>
                  </a:cubicBezTo>
                  <a:lnTo>
                    <a:pt x="12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Freeform 150">
              <a:extLst>
                <a:ext uri="{FF2B5EF4-FFF2-40B4-BE49-F238E27FC236}">
                  <a16:creationId xmlns:a16="http://schemas.microsoft.com/office/drawing/2014/main" id="{0DC0FBBA-6072-4A1E-9A6E-69D98B549E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4900" y="1911071"/>
              <a:ext cx="287338" cy="90488"/>
            </a:xfrm>
            <a:custGeom>
              <a:avLst/>
              <a:gdLst>
                <a:gd name="T0" fmla="*/ 0 w 68"/>
                <a:gd name="T1" fmla="*/ 11 h 21"/>
                <a:gd name="T2" fmla="*/ 4 w 68"/>
                <a:gd name="T3" fmla="*/ 12 h 21"/>
                <a:gd name="T4" fmla="*/ 5 w 68"/>
                <a:gd name="T5" fmla="*/ 3 h 21"/>
                <a:gd name="T6" fmla="*/ 8 w 68"/>
                <a:gd name="T7" fmla="*/ 3 h 21"/>
                <a:gd name="T8" fmla="*/ 11 w 68"/>
                <a:gd name="T9" fmla="*/ 3 h 21"/>
                <a:gd name="T10" fmla="*/ 8 w 68"/>
                <a:gd name="T11" fmla="*/ 15 h 21"/>
                <a:gd name="T12" fmla="*/ 30 w 68"/>
                <a:gd name="T13" fmla="*/ 11 h 21"/>
                <a:gd name="T14" fmla="*/ 27 w 68"/>
                <a:gd name="T15" fmla="*/ 9 h 21"/>
                <a:gd name="T16" fmla="*/ 23 w 68"/>
                <a:gd name="T17" fmla="*/ 10 h 21"/>
                <a:gd name="T18" fmla="*/ 24 w 68"/>
                <a:gd name="T19" fmla="*/ 12 h 21"/>
                <a:gd name="T20" fmla="*/ 27 w 68"/>
                <a:gd name="T21" fmla="*/ 14 h 21"/>
                <a:gd name="T22" fmla="*/ 30 w 68"/>
                <a:gd name="T23" fmla="*/ 11 h 21"/>
                <a:gd name="T24" fmla="*/ 28 w 68"/>
                <a:gd name="T25" fmla="*/ 17 h 21"/>
                <a:gd name="T26" fmla="*/ 26 w 68"/>
                <a:gd name="T27" fmla="*/ 15 h 21"/>
                <a:gd name="T28" fmla="*/ 22 w 68"/>
                <a:gd name="T29" fmla="*/ 15 h 21"/>
                <a:gd name="T30" fmla="*/ 22 w 68"/>
                <a:gd name="T31" fmla="*/ 19 h 21"/>
                <a:gd name="T32" fmla="*/ 27 w 68"/>
                <a:gd name="T33" fmla="*/ 20 h 21"/>
                <a:gd name="T34" fmla="*/ 24 w 68"/>
                <a:gd name="T35" fmla="*/ 21 h 21"/>
                <a:gd name="T36" fmla="*/ 19 w 68"/>
                <a:gd name="T37" fmla="*/ 19 h 21"/>
                <a:gd name="T38" fmla="*/ 18 w 68"/>
                <a:gd name="T39" fmla="*/ 16 h 21"/>
                <a:gd name="T40" fmla="*/ 22 w 68"/>
                <a:gd name="T41" fmla="*/ 13 h 21"/>
                <a:gd name="T42" fmla="*/ 20 w 68"/>
                <a:gd name="T43" fmla="*/ 12 h 21"/>
                <a:gd name="T44" fmla="*/ 22 w 68"/>
                <a:gd name="T45" fmla="*/ 8 h 21"/>
                <a:gd name="T46" fmla="*/ 31 w 68"/>
                <a:gd name="T47" fmla="*/ 9 h 21"/>
                <a:gd name="T48" fmla="*/ 31 w 68"/>
                <a:gd name="T49" fmla="*/ 13 h 21"/>
                <a:gd name="T50" fmla="*/ 29 w 68"/>
                <a:gd name="T51" fmla="*/ 14 h 21"/>
                <a:gd name="T52" fmla="*/ 31 w 68"/>
                <a:gd name="T53" fmla="*/ 18 h 21"/>
                <a:gd name="T54" fmla="*/ 24 w 68"/>
                <a:gd name="T55" fmla="*/ 21 h 21"/>
                <a:gd name="T56" fmla="*/ 49 w 68"/>
                <a:gd name="T57" fmla="*/ 11 h 21"/>
                <a:gd name="T58" fmla="*/ 47 w 68"/>
                <a:gd name="T59" fmla="*/ 9 h 21"/>
                <a:gd name="T60" fmla="*/ 43 w 68"/>
                <a:gd name="T61" fmla="*/ 10 h 21"/>
                <a:gd name="T62" fmla="*/ 42 w 68"/>
                <a:gd name="T63" fmla="*/ 13 h 21"/>
                <a:gd name="T64" fmla="*/ 45 w 68"/>
                <a:gd name="T65" fmla="*/ 15 h 21"/>
                <a:gd name="T66" fmla="*/ 48 w 68"/>
                <a:gd name="T67" fmla="*/ 14 h 21"/>
                <a:gd name="T68" fmla="*/ 50 w 68"/>
                <a:gd name="T69" fmla="*/ 14 h 21"/>
                <a:gd name="T70" fmla="*/ 39 w 68"/>
                <a:gd name="T71" fmla="*/ 12 h 21"/>
                <a:gd name="T72" fmla="*/ 41 w 68"/>
                <a:gd name="T73" fmla="*/ 9 h 21"/>
                <a:gd name="T74" fmla="*/ 46 w 68"/>
                <a:gd name="T75" fmla="*/ 7 h 21"/>
                <a:gd name="T76" fmla="*/ 50 w 68"/>
                <a:gd name="T77" fmla="*/ 9 h 21"/>
                <a:gd name="T78" fmla="*/ 52 w 68"/>
                <a:gd name="T79" fmla="*/ 13 h 21"/>
                <a:gd name="T80" fmla="*/ 50 w 68"/>
                <a:gd name="T81" fmla="*/ 19 h 21"/>
                <a:gd name="T82" fmla="*/ 43 w 68"/>
                <a:gd name="T83" fmla="*/ 21 h 21"/>
                <a:gd name="T84" fmla="*/ 41 w 68"/>
                <a:gd name="T85" fmla="*/ 21 h 21"/>
                <a:gd name="T86" fmla="*/ 41 w 68"/>
                <a:gd name="T87" fmla="*/ 19 h 21"/>
                <a:gd name="T88" fmla="*/ 44 w 68"/>
                <a:gd name="T89" fmla="*/ 20 h 21"/>
                <a:gd name="T90" fmla="*/ 50 w 68"/>
                <a:gd name="T91" fmla="*/ 15 h 21"/>
                <a:gd name="T92" fmla="*/ 45 w 68"/>
                <a:gd name="T93" fmla="*/ 16 h 21"/>
                <a:gd name="T94" fmla="*/ 42 w 68"/>
                <a:gd name="T95" fmla="*/ 15 h 21"/>
                <a:gd name="T96" fmla="*/ 39 w 68"/>
                <a:gd name="T97" fmla="*/ 12 h 21"/>
                <a:gd name="T98" fmla="*/ 68 w 68"/>
                <a:gd name="T99" fmla="*/ 14 h 21"/>
                <a:gd name="T100" fmla="*/ 66 w 68"/>
                <a:gd name="T101" fmla="*/ 3 h 21"/>
                <a:gd name="T102" fmla="*/ 57 w 68"/>
                <a:gd name="T103" fmla="*/ 5 h 21"/>
                <a:gd name="T104" fmla="*/ 68 w 68"/>
                <a:gd name="T105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8" h="21">
                  <a:moveTo>
                    <a:pt x="8" y="16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8" y="3"/>
                    <a:pt x="8" y="3"/>
                  </a:cubicBezTo>
                  <a:cubicBezTo>
                    <a:pt x="9" y="3"/>
                    <a:pt x="9" y="2"/>
                    <a:pt x="10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5"/>
                    <a:pt x="8" y="15"/>
                    <a:pt x="8" y="15"/>
                  </a:cubicBezTo>
                  <a:lnTo>
                    <a:pt x="8" y="16"/>
                  </a:lnTo>
                  <a:close/>
                  <a:moveTo>
                    <a:pt x="30" y="11"/>
                  </a:moveTo>
                  <a:cubicBezTo>
                    <a:pt x="30" y="11"/>
                    <a:pt x="29" y="10"/>
                    <a:pt x="29" y="10"/>
                  </a:cubicBezTo>
                  <a:cubicBezTo>
                    <a:pt x="28" y="9"/>
                    <a:pt x="28" y="9"/>
                    <a:pt x="27" y="9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23" y="9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25" y="13"/>
                    <a:pt x="25" y="13"/>
                    <a:pt x="26" y="13"/>
                  </a:cubicBezTo>
                  <a:cubicBezTo>
                    <a:pt x="26" y="13"/>
                    <a:pt x="27" y="13"/>
                    <a:pt x="27" y="14"/>
                  </a:cubicBezTo>
                  <a:cubicBezTo>
                    <a:pt x="28" y="13"/>
                    <a:pt x="28" y="13"/>
                    <a:pt x="29" y="13"/>
                  </a:cubicBezTo>
                  <a:cubicBezTo>
                    <a:pt x="29" y="12"/>
                    <a:pt x="29" y="12"/>
                    <a:pt x="30" y="11"/>
                  </a:cubicBezTo>
                  <a:moveTo>
                    <a:pt x="29" y="18"/>
                  </a:moveTo>
                  <a:cubicBezTo>
                    <a:pt x="29" y="17"/>
                    <a:pt x="29" y="17"/>
                    <a:pt x="28" y="17"/>
                  </a:cubicBezTo>
                  <a:cubicBezTo>
                    <a:pt x="28" y="16"/>
                    <a:pt x="28" y="16"/>
                    <a:pt x="27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5"/>
                    <a:pt x="24" y="14"/>
                    <a:pt x="24" y="14"/>
                  </a:cubicBezTo>
                  <a:cubicBezTo>
                    <a:pt x="23" y="14"/>
                    <a:pt x="22" y="15"/>
                    <a:pt x="22" y="15"/>
                  </a:cubicBezTo>
                  <a:cubicBezTo>
                    <a:pt x="21" y="15"/>
                    <a:pt x="21" y="16"/>
                    <a:pt x="21" y="17"/>
                  </a:cubicBezTo>
                  <a:cubicBezTo>
                    <a:pt x="21" y="17"/>
                    <a:pt x="21" y="18"/>
                    <a:pt x="22" y="19"/>
                  </a:cubicBezTo>
                  <a:cubicBezTo>
                    <a:pt x="22" y="19"/>
                    <a:pt x="23" y="20"/>
                    <a:pt x="24" y="20"/>
                  </a:cubicBezTo>
                  <a:cubicBezTo>
                    <a:pt x="25" y="20"/>
                    <a:pt x="26" y="20"/>
                    <a:pt x="27" y="20"/>
                  </a:cubicBezTo>
                  <a:cubicBezTo>
                    <a:pt x="28" y="19"/>
                    <a:pt x="28" y="19"/>
                    <a:pt x="29" y="18"/>
                  </a:cubicBezTo>
                  <a:moveTo>
                    <a:pt x="24" y="21"/>
                  </a:moveTo>
                  <a:cubicBezTo>
                    <a:pt x="23" y="21"/>
                    <a:pt x="22" y="21"/>
                    <a:pt x="21" y="20"/>
                  </a:cubicBezTo>
                  <a:cubicBezTo>
                    <a:pt x="21" y="20"/>
                    <a:pt x="20" y="20"/>
                    <a:pt x="19" y="19"/>
                  </a:cubicBezTo>
                  <a:cubicBezTo>
                    <a:pt x="19" y="19"/>
                    <a:pt x="19" y="18"/>
                    <a:pt x="18" y="18"/>
                  </a:cubicBezTo>
                  <a:cubicBezTo>
                    <a:pt x="18" y="17"/>
                    <a:pt x="18" y="17"/>
                    <a:pt x="18" y="16"/>
                  </a:cubicBezTo>
                  <a:cubicBezTo>
                    <a:pt x="18" y="16"/>
                    <a:pt x="19" y="15"/>
                    <a:pt x="20" y="14"/>
                  </a:cubicBezTo>
                  <a:cubicBezTo>
                    <a:pt x="20" y="14"/>
                    <a:pt x="21" y="14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2"/>
                    <a:pt x="20" y="12"/>
                  </a:cubicBezTo>
                  <a:cubicBezTo>
                    <a:pt x="20" y="11"/>
                    <a:pt x="20" y="11"/>
                    <a:pt x="20" y="10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4" y="7"/>
                    <a:pt x="25" y="7"/>
                    <a:pt x="27" y="7"/>
                  </a:cubicBezTo>
                  <a:cubicBezTo>
                    <a:pt x="29" y="8"/>
                    <a:pt x="30" y="8"/>
                    <a:pt x="31" y="9"/>
                  </a:cubicBezTo>
                  <a:cubicBezTo>
                    <a:pt x="32" y="10"/>
                    <a:pt x="32" y="11"/>
                    <a:pt x="32" y="12"/>
                  </a:cubicBezTo>
                  <a:cubicBezTo>
                    <a:pt x="32" y="12"/>
                    <a:pt x="32" y="13"/>
                    <a:pt x="31" y="13"/>
                  </a:cubicBezTo>
                  <a:cubicBezTo>
                    <a:pt x="30" y="14"/>
                    <a:pt x="30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15"/>
                    <a:pt x="30" y="15"/>
                    <a:pt x="31" y="16"/>
                  </a:cubicBezTo>
                  <a:cubicBezTo>
                    <a:pt x="31" y="17"/>
                    <a:pt x="32" y="17"/>
                    <a:pt x="31" y="18"/>
                  </a:cubicBezTo>
                  <a:cubicBezTo>
                    <a:pt x="31" y="19"/>
                    <a:pt x="30" y="20"/>
                    <a:pt x="29" y="21"/>
                  </a:cubicBezTo>
                  <a:cubicBezTo>
                    <a:pt x="28" y="21"/>
                    <a:pt x="26" y="21"/>
                    <a:pt x="24" y="21"/>
                  </a:cubicBezTo>
                  <a:moveTo>
                    <a:pt x="50" y="13"/>
                  </a:moveTo>
                  <a:cubicBezTo>
                    <a:pt x="50" y="12"/>
                    <a:pt x="49" y="11"/>
                    <a:pt x="49" y="11"/>
                  </a:cubicBezTo>
                  <a:cubicBezTo>
                    <a:pt x="49" y="10"/>
                    <a:pt x="49" y="10"/>
                    <a:pt x="48" y="10"/>
                  </a:cubicBezTo>
                  <a:cubicBezTo>
                    <a:pt x="48" y="9"/>
                    <a:pt x="47" y="9"/>
                    <a:pt x="47" y="9"/>
                  </a:cubicBezTo>
                  <a:cubicBezTo>
                    <a:pt x="47" y="9"/>
                    <a:pt x="46" y="9"/>
                    <a:pt x="46" y="9"/>
                  </a:cubicBezTo>
                  <a:cubicBezTo>
                    <a:pt x="45" y="9"/>
                    <a:pt x="44" y="9"/>
                    <a:pt x="43" y="10"/>
                  </a:cubicBezTo>
                  <a:cubicBezTo>
                    <a:pt x="42" y="10"/>
                    <a:pt x="42" y="11"/>
                    <a:pt x="42" y="12"/>
                  </a:cubicBezTo>
                  <a:cubicBezTo>
                    <a:pt x="42" y="12"/>
                    <a:pt x="42" y="13"/>
                    <a:pt x="42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4" y="14"/>
                    <a:pt x="44" y="14"/>
                    <a:pt x="45" y="15"/>
                  </a:cubicBezTo>
                  <a:cubicBezTo>
                    <a:pt x="45" y="15"/>
                    <a:pt x="45" y="15"/>
                    <a:pt x="46" y="15"/>
                  </a:cubicBezTo>
                  <a:cubicBezTo>
                    <a:pt x="47" y="15"/>
                    <a:pt x="47" y="15"/>
                    <a:pt x="48" y="14"/>
                  </a:cubicBezTo>
                  <a:cubicBezTo>
                    <a:pt x="48" y="14"/>
                    <a:pt x="49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0" y="13"/>
                    <a:pt x="50" y="13"/>
                  </a:cubicBezTo>
                  <a:moveTo>
                    <a:pt x="39" y="12"/>
                  </a:moveTo>
                  <a:cubicBezTo>
                    <a:pt x="39" y="11"/>
                    <a:pt x="40" y="11"/>
                    <a:pt x="40" y="10"/>
                  </a:cubicBezTo>
                  <a:cubicBezTo>
                    <a:pt x="40" y="9"/>
                    <a:pt x="41" y="9"/>
                    <a:pt x="41" y="9"/>
                  </a:cubicBezTo>
                  <a:cubicBezTo>
                    <a:pt x="42" y="8"/>
                    <a:pt x="42" y="8"/>
                    <a:pt x="43" y="8"/>
                  </a:cubicBezTo>
                  <a:cubicBezTo>
                    <a:pt x="44" y="7"/>
                    <a:pt x="45" y="7"/>
                    <a:pt x="46" y="7"/>
                  </a:cubicBezTo>
                  <a:cubicBezTo>
                    <a:pt x="47" y="7"/>
                    <a:pt x="47" y="7"/>
                    <a:pt x="48" y="8"/>
                  </a:cubicBezTo>
                  <a:cubicBezTo>
                    <a:pt x="49" y="8"/>
                    <a:pt x="50" y="8"/>
                    <a:pt x="50" y="9"/>
                  </a:cubicBezTo>
                  <a:cubicBezTo>
                    <a:pt x="51" y="9"/>
                    <a:pt x="51" y="10"/>
                    <a:pt x="52" y="10"/>
                  </a:cubicBezTo>
                  <a:cubicBezTo>
                    <a:pt x="52" y="11"/>
                    <a:pt x="52" y="12"/>
                    <a:pt x="52" y="13"/>
                  </a:cubicBezTo>
                  <a:cubicBezTo>
                    <a:pt x="52" y="15"/>
                    <a:pt x="52" y="16"/>
                    <a:pt x="52" y="17"/>
                  </a:cubicBezTo>
                  <a:cubicBezTo>
                    <a:pt x="51" y="18"/>
                    <a:pt x="51" y="18"/>
                    <a:pt x="50" y="19"/>
                  </a:cubicBezTo>
                  <a:cubicBezTo>
                    <a:pt x="49" y="20"/>
                    <a:pt x="48" y="20"/>
                    <a:pt x="47" y="21"/>
                  </a:cubicBezTo>
                  <a:cubicBezTo>
                    <a:pt x="46" y="21"/>
                    <a:pt x="45" y="21"/>
                    <a:pt x="43" y="21"/>
                  </a:cubicBezTo>
                  <a:cubicBezTo>
                    <a:pt x="43" y="21"/>
                    <a:pt x="43" y="21"/>
                    <a:pt x="42" y="21"/>
                  </a:cubicBezTo>
                  <a:cubicBezTo>
                    <a:pt x="42" y="21"/>
                    <a:pt x="41" y="21"/>
                    <a:pt x="41" y="21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2" y="19"/>
                    <a:pt x="42" y="19"/>
                  </a:cubicBezTo>
                  <a:cubicBezTo>
                    <a:pt x="43" y="20"/>
                    <a:pt x="43" y="20"/>
                    <a:pt x="44" y="20"/>
                  </a:cubicBezTo>
                  <a:cubicBezTo>
                    <a:pt x="45" y="20"/>
                    <a:pt x="47" y="19"/>
                    <a:pt x="48" y="18"/>
                  </a:cubicBezTo>
                  <a:cubicBezTo>
                    <a:pt x="49" y="18"/>
                    <a:pt x="49" y="17"/>
                    <a:pt x="50" y="15"/>
                  </a:cubicBezTo>
                  <a:cubicBezTo>
                    <a:pt x="49" y="15"/>
                    <a:pt x="48" y="16"/>
                    <a:pt x="47" y="16"/>
                  </a:cubicBezTo>
                  <a:cubicBezTo>
                    <a:pt x="47" y="16"/>
                    <a:pt x="46" y="16"/>
                    <a:pt x="45" y="16"/>
                  </a:cubicBezTo>
                  <a:cubicBezTo>
                    <a:pt x="45" y="16"/>
                    <a:pt x="44" y="16"/>
                    <a:pt x="43" y="16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1" y="15"/>
                    <a:pt x="40" y="14"/>
                    <a:pt x="40" y="14"/>
                  </a:cubicBezTo>
                  <a:cubicBezTo>
                    <a:pt x="40" y="13"/>
                    <a:pt x="39" y="13"/>
                    <a:pt x="39" y="12"/>
                  </a:cubicBezTo>
                  <a:moveTo>
                    <a:pt x="68" y="1"/>
                  </a:moveTo>
                  <a:cubicBezTo>
                    <a:pt x="68" y="14"/>
                    <a:pt x="68" y="14"/>
                    <a:pt x="68" y="1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Freeform 151">
              <a:extLst>
                <a:ext uri="{FF2B5EF4-FFF2-40B4-BE49-F238E27FC236}">
                  <a16:creationId xmlns:a16="http://schemas.microsoft.com/office/drawing/2014/main" id="{7B5B4228-6BFA-43A9-9EC3-670A72196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1763" y="1404658"/>
              <a:ext cx="33338" cy="42863"/>
            </a:xfrm>
            <a:custGeom>
              <a:avLst/>
              <a:gdLst>
                <a:gd name="T0" fmla="*/ 2 w 8"/>
                <a:gd name="T1" fmla="*/ 9 h 10"/>
                <a:gd name="T2" fmla="*/ 1 w 8"/>
                <a:gd name="T3" fmla="*/ 6 h 10"/>
                <a:gd name="T4" fmla="*/ 1 w 8"/>
                <a:gd name="T5" fmla="*/ 3 h 10"/>
                <a:gd name="T6" fmla="*/ 7 w 8"/>
                <a:gd name="T7" fmla="*/ 2 h 10"/>
                <a:gd name="T8" fmla="*/ 7 w 8"/>
                <a:gd name="T9" fmla="*/ 4 h 10"/>
                <a:gd name="T10" fmla="*/ 7 w 8"/>
                <a:gd name="T11" fmla="*/ 9 h 10"/>
                <a:gd name="T12" fmla="*/ 2 w 8"/>
                <a:gd name="T1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2" y="9"/>
                  </a:moveTo>
                  <a:cubicBezTo>
                    <a:pt x="0" y="8"/>
                    <a:pt x="1" y="8"/>
                    <a:pt x="1" y="6"/>
                  </a:cubicBezTo>
                  <a:cubicBezTo>
                    <a:pt x="1" y="5"/>
                    <a:pt x="1" y="3"/>
                    <a:pt x="1" y="3"/>
                  </a:cubicBezTo>
                  <a:cubicBezTo>
                    <a:pt x="2" y="0"/>
                    <a:pt x="5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8" y="5"/>
                    <a:pt x="8" y="8"/>
                    <a:pt x="7" y="9"/>
                  </a:cubicBezTo>
                  <a:cubicBezTo>
                    <a:pt x="5" y="9"/>
                    <a:pt x="3" y="10"/>
                    <a:pt x="2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Freeform 152">
              <a:extLst>
                <a:ext uri="{FF2B5EF4-FFF2-40B4-BE49-F238E27FC236}">
                  <a16:creationId xmlns:a16="http://schemas.microsoft.com/office/drawing/2014/main" id="{B055F531-5566-4B69-B85D-45E9D3733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8100" y="1293533"/>
              <a:ext cx="134938" cy="115888"/>
            </a:xfrm>
            <a:custGeom>
              <a:avLst/>
              <a:gdLst>
                <a:gd name="T0" fmla="*/ 5 w 32"/>
                <a:gd name="T1" fmla="*/ 27 h 27"/>
                <a:gd name="T2" fmla="*/ 5 w 32"/>
                <a:gd name="T3" fmla="*/ 27 h 27"/>
                <a:gd name="T4" fmla="*/ 5 w 32"/>
                <a:gd name="T5" fmla="*/ 26 h 27"/>
                <a:gd name="T6" fmla="*/ 11 w 32"/>
                <a:gd name="T7" fmla="*/ 24 h 27"/>
                <a:gd name="T8" fmla="*/ 15 w 32"/>
                <a:gd name="T9" fmla="*/ 21 h 27"/>
                <a:gd name="T10" fmla="*/ 5 w 32"/>
                <a:gd name="T11" fmla="*/ 22 h 27"/>
                <a:gd name="T12" fmla="*/ 1 w 32"/>
                <a:gd name="T13" fmla="*/ 20 h 27"/>
                <a:gd name="T14" fmla="*/ 1 w 32"/>
                <a:gd name="T15" fmla="*/ 19 h 27"/>
                <a:gd name="T16" fmla="*/ 2 w 32"/>
                <a:gd name="T17" fmla="*/ 16 h 27"/>
                <a:gd name="T18" fmla="*/ 15 w 32"/>
                <a:gd name="T19" fmla="*/ 16 h 27"/>
                <a:gd name="T20" fmla="*/ 19 w 32"/>
                <a:gd name="T21" fmla="*/ 16 h 27"/>
                <a:gd name="T22" fmla="*/ 23 w 32"/>
                <a:gd name="T23" fmla="*/ 2 h 27"/>
                <a:gd name="T24" fmla="*/ 28 w 32"/>
                <a:gd name="T25" fmla="*/ 4 h 27"/>
                <a:gd name="T26" fmla="*/ 28 w 32"/>
                <a:gd name="T27" fmla="*/ 6 h 27"/>
                <a:gd name="T28" fmla="*/ 29 w 32"/>
                <a:gd name="T29" fmla="*/ 6 h 27"/>
                <a:gd name="T30" fmla="*/ 27 w 32"/>
                <a:gd name="T31" fmla="*/ 9 h 27"/>
                <a:gd name="T32" fmla="*/ 24 w 32"/>
                <a:gd name="T33" fmla="*/ 15 h 27"/>
                <a:gd name="T34" fmla="*/ 32 w 32"/>
                <a:gd name="T35" fmla="*/ 15 h 27"/>
                <a:gd name="T36" fmla="*/ 30 w 32"/>
                <a:gd name="T37" fmla="*/ 18 h 27"/>
                <a:gd name="T38" fmla="*/ 23 w 32"/>
                <a:gd name="T39" fmla="*/ 19 h 27"/>
                <a:gd name="T40" fmla="*/ 18 w 32"/>
                <a:gd name="T41" fmla="*/ 25 h 27"/>
                <a:gd name="T42" fmla="*/ 16 w 32"/>
                <a:gd name="T43" fmla="*/ 26 h 27"/>
                <a:gd name="T44" fmla="*/ 11 w 32"/>
                <a:gd name="T45" fmla="*/ 27 h 27"/>
                <a:gd name="T46" fmla="*/ 5 w 32"/>
                <a:gd name="T4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27">
                  <a:moveTo>
                    <a:pt x="5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6"/>
                  </a:cubicBezTo>
                  <a:cubicBezTo>
                    <a:pt x="6" y="26"/>
                    <a:pt x="11" y="25"/>
                    <a:pt x="11" y="24"/>
                  </a:cubicBezTo>
                  <a:cubicBezTo>
                    <a:pt x="13" y="24"/>
                    <a:pt x="14" y="23"/>
                    <a:pt x="15" y="21"/>
                  </a:cubicBezTo>
                  <a:cubicBezTo>
                    <a:pt x="12" y="21"/>
                    <a:pt x="8" y="23"/>
                    <a:pt x="5" y="22"/>
                  </a:cubicBezTo>
                  <a:cubicBezTo>
                    <a:pt x="3" y="22"/>
                    <a:pt x="2" y="20"/>
                    <a:pt x="1" y="20"/>
                  </a:cubicBezTo>
                  <a:cubicBezTo>
                    <a:pt x="1" y="20"/>
                    <a:pt x="1" y="19"/>
                    <a:pt x="1" y="19"/>
                  </a:cubicBezTo>
                  <a:cubicBezTo>
                    <a:pt x="0" y="18"/>
                    <a:pt x="0" y="16"/>
                    <a:pt x="2" y="16"/>
                  </a:cubicBezTo>
                  <a:cubicBezTo>
                    <a:pt x="5" y="18"/>
                    <a:pt x="11" y="17"/>
                    <a:pt x="15" y="16"/>
                  </a:cubicBezTo>
                  <a:cubicBezTo>
                    <a:pt x="16" y="16"/>
                    <a:pt x="18" y="16"/>
                    <a:pt x="19" y="16"/>
                  </a:cubicBezTo>
                  <a:cubicBezTo>
                    <a:pt x="21" y="11"/>
                    <a:pt x="21" y="7"/>
                    <a:pt x="23" y="2"/>
                  </a:cubicBezTo>
                  <a:cubicBezTo>
                    <a:pt x="25" y="0"/>
                    <a:pt x="26" y="2"/>
                    <a:pt x="28" y="4"/>
                  </a:cubicBezTo>
                  <a:cubicBezTo>
                    <a:pt x="28" y="5"/>
                    <a:pt x="28" y="5"/>
                    <a:pt x="28" y="6"/>
                  </a:cubicBezTo>
                  <a:cubicBezTo>
                    <a:pt x="28" y="6"/>
                    <a:pt x="28" y="6"/>
                    <a:pt x="29" y="6"/>
                  </a:cubicBezTo>
                  <a:cubicBezTo>
                    <a:pt x="29" y="7"/>
                    <a:pt x="29" y="8"/>
                    <a:pt x="27" y="9"/>
                  </a:cubicBezTo>
                  <a:cubicBezTo>
                    <a:pt x="26" y="11"/>
                    <a:pt x="25" y="13"/>
                    <a:pt x="24" y="15"/>
                  </a:cubicBezTo>
                  <a:cubicBezTo>
                    <a:pt x="27" y="16"/>
                    <a:pt x="29" y="14"/>
                    <a:pt x="32" y="15"/>
                  </a:cubicBezTo>
                  <a:cubicBezTo>
                    <a:pt x="32" y="16"/>
                    <a:pt x="31" y="17"/>
                    <a:pt x="30" y="18"/>
                  </a:cubicBezTo>
                  <a:cubicBezTo>
                    <a:pt x="28" y="18"/>
                    <a:pt x="25" y="19"/>
                    <a:pt x="23" y="19"/>
                  </a:cubicBezTo>
                  <a:cubicBezTo>
                    <a:pt x="22" y="21"/>
                    <a:pt x="20" y="24"/>
                    <a:pt x="18" y="25"/>
                  </a:cubicBezTo>
                  <a:cubicBezTo>
                    <a:pt x="18" y="25"/>
                    <a:pt x="16" y="26"/>
                    <a:pt x="16" y="26"/>
                  </a:cubicBezTo>
                  <a:cubicBezTo>
                    <a:pt x="14" y="27"/>
                    <a:pt x="13" y="27"/>
                    <a:pt x="11" y="27"/>
                  </a:cubicBezTo>
                  <a:cubicBezTo>
                    <a:pt x="6" y="27"/>
                    <a:pt x="6" y="27"/>
                    <a:pt x="5" y="2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Freeform 153">
              <a:extLst>
                <a:ext uri="{FF2B5EF4-FFF2-40B4-BE49-F238E27FC236}">
                  <a16:creationId xmlns:a16="http://schemas.microsoft.com/office/drawing/2014/main" id="{EE58139E-56E9-4331-952F-3CA210459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1366558"/>
              <a:ext cx="55563" cy="111125"/>
            </a:xfrm>
            <a:custGeom>
              <a:avLst/>
              <a:gdLst>
                <a:gd name="T0" fmla="*/ 6 w 13"/>
                <a:gd name="T1" fmla="*/ 26 h 26"/>
                <a:gd name="T2" fmla="*/ 0 w 13"/>
                <a:gd name="T3" fmla="*/ 23 h 26"/>
                <a:gd name="T4" fmla="*/ 0 w 13"/>
                <a:gd name="T5" fmla="*/ 22 h 26"/>
                <a:gd name="T6" fmla="*/ 8 w 13"/>
                <a:gd name="T7" fmla="*/ 8 h 26"/>
                <a:gd name="T8" fmla="*/ 10 w 13"/>
                <a:gd name="T9" fmla="*/ 2 h 26"/>
                <a:gd name="T10" fmla="*/ 10 w 13"/>
                <a:gd name="T11" fmla="*/ 1 h 26"/>
                <a:gd name="T12" fmla="*/ 10 w 13"/>
                <a:gd name="T13" fmla="*/ 1 h 26"/>
                <a:gd name="T14" fmla="*/ 12 w 13"/>
                <a:gd name="T15" fmla="*/ 1 h 26"/>
                <a:gd name="T16" fmla="*/ 11 w 13"/>
                <a:gd name="T17" fmla="*/ 5 h 26"/>
                <a:gd name="T18" fmla="*/ 10 w 13"/>
                <a:gd name="T19" fmla="*/ 12 h 26"/>
                <a:gd name="T20" fmla="*/ 10 w 13"/>
                <a:gd name="T21" fmla="*/ 15 h 26"/>
                <a:gd name="T22" fmla="*/ 8 w 13"/>
                <a:gd name="T23" fmla="*/ 20 h 26"/>
                <a:gd name="T24" fmla="*/ 6 w 13"/>
                <a:gd name="T25" fmla="*/ 25 h 26"/>
                <a:gd name="T26" fmla="*/ 6 w 13"/>
                <a:gd name="T2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26">
                  <a:moveTo>
                    <a:pt x="6" y="26"/>
                  </a:moveTo>
                  <a:cubicBezTo>
                    <a:pt x="4" y="25"/>
                    <a:pt x="1" y="24"/>
                    <a:pt x="0" y="23"/>
                  </a:cubicBezTo>
                  <a:cubicBezTo>
                    <a:pt x="0" y="23"/>
                    <a:pt x="0" y="22"/>
                    <a:pt x="0" y="22"/>
                  </a:cubicBezTo>
                  <a:cubicBezTo>
                    <a:pt x="3" y="17"/>
                    <a:pt x="6" y="13"/>
                    <a:pt x="8" y="8"/>
                  </a:cubicBezTo>
                  <a:cubicBezTo>
                    <a:pt x="8" y="6"/>
                    <a:pt x="9" y="4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3" y="2"/>
                    <a:pt x="11" y="4"/>
                    <a:pt x="11" y="5"/>
                  </a:cubicBezTo>
                  <a:cubicBezTo>
                    <a:pt x="11" y="7"/>
                    <a:pt x="11" y="9"/>
                    <a:pt x="10" y="12"/>
                  </a:cubicBezTo>
                  <a:cubicBezTo>
                    <a:pt x="10" y="12"/>
                    <a:pt x="10" y="12"/>
                    <a:pt x="10" y="15"/>
                  </a:cubicBezTo>
                  <a:cubicBezTo>
                    <a:pt x="9" y="16"/>
                    <a:pt x="8" y="19"/>
                    <a:pt x="8" y="20"/>
                  </a:cubicBezTo>
                  <a:cubicBezTo>
                    <a:pt x="7" y="21"/>
                    <a:pt x="8" y="24"/>
                    <a:pt x="6" y="25"/>
                  </a:cubicBezTo>
                  <a:cubicBezTo>
                    <a:pt x="6" y="25"/>
                    <a:pt x="6" y="25"/>
                    <a:pt x="6" y="2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Freeform 154">
              <a:extLst>
                <a:ext uri="{FF2B5EF4-FFF2-40B4-BE49-F238E27FC236}">
                  <a16:creationId xmlns:a16="http://schemas.microsoft.com/office/drawing/2014/main" id="{871852E9-4A18-44D1-99B3-BC3235CA3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938" y="1336396"/>
              <a:ext cx="42863" cy="47625"/>
            </a:xfrm>
            <a:custGeom>
              <a:avLst/>
              <a:gdLst>
                <a:gd name="T0" fmla="*/ 6 w 10"/>
                <a:gd name="T1" fmla="*/ 10 h 11"/>
                <a:gd name="T2" fmla="*/ 0 w 10"/>
                <a:gd name="T3" fmla="*/ 9 h 11"/>
                <a:gd name="T4" fmla="*/ 0 w 10"/>
                <a:gd name="T5" fmla="*/ 7 h 11"/>
                <a:gd name="T6" fmla="*/ 1 w 10"/>
                <a:gd name="T7" fmla="*/ 6 h 11"/>
                <a:gd name="T8" fmla="*/ 3 w 10"/>
                <a:gd name="T9" fmla="*/ 5 h 11"/>
                <a:gd name="T10" fmla="*/ 9 w 10"/>
                <a:gd name="T11" fmla="*/ 1 h 11"/>
                <a:gd name="T12" fmla="*/ 6 w 10"/>
                <a:gd name="T13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6" y="10"/>
                  </a:moveTo>
                  <a:cubicBezTo>
                    <a:pt x="3" y="11"/>
                    <a:pt x="2" y="9"/>
                    <a:pt x="0" y="9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1" y="6"/>
                  </a:cubicBezTo>
                  <a:cubicBezTo>
                    <a:pt x="2" y="6"/>
                    <a:pt x="2" y="6"/>
                    <a:pt x="3" y="5"/>
                  </a:cubicBezTo>
                  <a:cubicBezTo>
                    <a:pt x="4" y="4"/>
                    <a:pt x="7" y="0"/>
                    <a:pt x="9" y="1"/>
                  </a:cubicBezTo>
                  <a:cubicBezTo>
                    <a:pt x="10" y="4"/>
                    <a:pt x="8" y="8"/>
                    <a:pt x="6" y="1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155">
              <a:extLst>
                <a:ext uri="{FF2B5EF4-FFF2-40B4-BE49-F238E27FC236}">
                  <a16:creationId xmlns:a16="http://schemas.microsoft.com/office/drawing/2014/main" id="{4F9D7914-4FD7-4AAF-89AA-9E26BDA66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1353858"/>
              <a:ext cx="30163" cy="33338"/>
            </a:xfrm>
            <a:custGeom>
              <a:avLst/>
              <a:gdLst>
                <a:gd name="T0" fmla="*/ 3 w 7"/>
                <a:gd name="T1" fmla="*/ 8 h 8"/>
                <a:gd name="T2" fmla="*/ 0 w 7"/>
                <a:gd name="T3" fmla="*/ 3 h 8"/>
                <a:gd name="T4" fmla="*/ 4 w 7"/>
                <a:gd name="T5" fmla="*/ 0 h 8"/>
                <a:gd name="T6" fmla="*/ 7 w 7"/>
                <a:gd name="T7" fmla="*/ 5 h 8"/>
                <a:gd name="T8" fmla="*/ 3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3" y="8"/>
                  </a:moveTo>
                  <a:cubicBezTo>
                    <a:pt x="2" y="8"/>
                    <a:pt x="0" y="4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2"/>
                    <a:pt x="7" y="2"/>
                    <a:pt x="7" y="5"/>
                  </a:cubicBezTo>
                  <a:cubicBezTo>
                    <a:pt x="6" y="7"/>
                    <a:pt x="5" y="7"/>
                    <a:pt x="3" y="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Freeform 156">
              <a:extLst>
                <a:ext uri="{FF2B5EF4-FFF2-40B4-BE49-F238E27FC236}">
                  <a16:creationId xmlns:a16="http://schemas.microsoft.com/office/drawing/2014/main" id="{AB55898B-3F13-4C98-A415-31126CEB4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475" y="1293533"/>
              <a:ext cx="50800" cy="60325"/>
            </a:xfrm>
            <a:custGeom>
              <a:avLst/>
              <a:gdLst>
                <a:gd name="T0" fmla="*/ 7 w 12"/>
                <a:gd name="T1" fmla="*/ 14 h 14"/>
                <a:gd name="T2" fmla="*/ 6 w 12"/>
                <a:gd name="T3" fmla="*/ 9 h 14"/>
                <a:gd name="T4" fmla="*/ 4 w 12"/>
                <a:gd name="T5" fmla="*/ 10 h 14"/>
                <a:gd name="T6" fmla="*/ 0 w 12"/>
                <a:gd name="T7" fmla="*/ 7 h 14"/>
                <a:gd name="T8" fmla="*/ 2 w 12"/>
                <a:gd name="T9" fmla="*/ 5 h 14"/>
                <a:gd name="T10" fmla="*/ 6 w 12"/>
                <a:gd name="T11" fmla="*/ 1 h 14"/>
                <a:gd name="T12" fmla="*/ 12 w 12"/>
                <a:gd name="T13" fmla="*/ 4 h 14"/>
                <a:gd name="T14" fmla="*/ 11 w 12"/>
                <a:gd name="T15" fmla="*/ 9 h 14"/>
                <a:gd name="T16" fmla="*/ 8 w 12"/>
                <a:gd name="T17" fmla="*/ 13 h 14"/>
                <a:gd name="T18" fmla="*/ 7 w 12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4">
                  <a:moveTo>
                    <a:pt x="7" y="14"/>
                  </a:moveTo>
                  <a:cubicBezTo>
                    <a:pt x="6" y="13"/>
                    <a:pt x="7" y="10"/>
                    <a:pt x="6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2" y="10"/>
                    <a:pt x="0" y="9"/>
                    <a:pt x="0" y="7"/>
                  </a:cubicBezTo>
                  <a:cubicBezTo>
                    <a:pt x="1" y="6"/>
                    <a:pt x="1" y="6"/>
                    <a:pt x="2" y="5"/>
                  </a:cubicBezTo>
                  <a:cubicBezTo>
                    <a:pt x="4" y="4"/>
                    <a:pt x="5" y="3"/>
                    <a:pt x="6" y="1"/>
                  </a:cubicBezTo>
                  <a:cubicBezTo>
                    <a:pt x="9" y="0"/>
                    <a:pt x="11" y="1"/>
                    <a:pt x="12" y="4"/>
                  </a:cubicBezTo>
                  <a:cubicBezTo>
                    <a:pt x="12" y="5"/>
                    <a:pt x="11" y="7"/>
                    <a:pt x="11" y="9"/>
                  </a:cubicBezTo>
                  <a:cubicBezTo>
                    <a:pt x="10" y="10"/>
                    <a:pt x="9" y="12"/>
                    <a:pt x="8" y="13"/>
                  </a:cubicBezTo>
                  <a:cubicBezTo>
                    <a:pt x="7" y="13"/>
                    <a:pt x="7" y="14"/>
                    <a:pt x="7" y="1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4" name="Freeform 157">
              <a:extLst>
                <a:ext uri="{FF2B5EF4-FFF2-40B4-BE49-F238E27FC236}">
                  <a16:creationId xmlns:a16="http://schemas.microsoft.com/office/drawing/2014/main" id="{ECBF40F9-0FE4-49CA-A995-09CD9D135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975" y="1306233"/>
              <a:ext cx="34925" cy="38100"/>
            </a:xfrm>
            <a:custGeom>
              <a:avLst/>
              <a:gdLst>
                <a:gd name="T0" fmla="*/ 4 w 8"/>
                <a:gd name="T1" fmla="*/ 9 h 9"/>
                <a:gd name="T2" fmla="*/ 3 w 8"/>
                <a:gd name="T3" fmla="*/ 7 h 9"/>
                <a:gd name="T4" fmla="*/ 1 w 8"/>
                <a:gd name="T5" fmla="*/ 4 h 9"/>
                <a:gd name="T6" fmla="*/ 1 w 8"/>
                <a:gd name="T7" fmla="*/ 0 h 9"/>
                <a:gd name="T8" fmla="*/ 8 w 8"/>
                <a:gd name="T9" fmla="*/ 4 h 9"/>
                <a:gd name="T10" fmla="*/ 4 w 8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4" y="9"/>
                  </a:moveTo>
                  <a:cubicBezTo>
                    <a:pt x="3" y="8"/>
                    <a:pt x="3" y="8"/>
                    <a:pt x="3" y="7"/>
                  </a:cubicBezTo>
                  <a:cubicBezTo>
                    <a:pt x="3" y="6"/>
                    <a:pt x="2" y="6"/>
                    <a:pt x="1" y="4"/>
                  </a:cubicBezTo>
                  <a:cubicBezTo>
                    <a:pt x="1" y="2"/>
                    <a:pt x="0" y="2"/>
                    <a:pt x="1" y="0"/>
                  </a:cubicBezTo>
                  <a:cubicBezTo>
                    <a:pt x="3" y="0"/>
                    <a:pt x="8" y="1"/>
                    <a:pt x="8" y="4"/>
                  </a:cubicBezTo>
                  <a:cubicBezTo>
                    <a:pt x="7" y="6"/>
                    <a:pt x="5" y="8"/>
                    <a:pt x="4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Freeform 158">
              <a:extLst>
                <a:ext uri="{FF2B5EF4-FFF2-40B4-BE49-F238E27FC236}">
                  <a16:creationId xmlns:a16="http://schemas.microsoft.com/office/drawing/2014/main" id="{D29C5C68-5BF7-4E6A-8BF2-EEA0071E5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1439583"/>
              <a:ext cx="127000" cy="222250"/>
            </a:xfrm>
            <a:custGeom>
              <a:avLst/>
              <a:gdLst>
                <a:gd name="T0" fmla="*/ 17 w 30"/>
                <a:gd name="T1" fmla="*/ 50 h 52"/>
                <a:gd name="T2" fmla="*/ 10 w 30"/>
                <a:gd name="T3" fmla="*/ 48 h 52"/>
                <a:gd name="T4" fmla="*/ 10 w 30"/>
                <a:gd name="T5" fmla="*/ 46 h 52"/>
                <a:gd name="T6" fmla="*/ 10 w 30"/>
                <a:gd name="T7" fmla="*/ 46 h 52"/>
                <a:gd name="T8" fmla="*/ 6 w 30"/>
                <a:gd name="T9" fmla="*/ 36 h 52"/>
                <a:gd name="T10" fmla="*/ 6 w 30"/>
                <a:gd name="T11" fmla="*/ 33 h 52"/>
                <a:gd name="T12" fmla="*/ 8 w 30"/>
                <a:gd name="T13" fmla="*/ 35 h 52"/>
                <a:gd name="T14" fmla="*/ 9 w 30"/>
                <a:gd name="T15" fmla="*/ 33 h 52"/>
                <a:gd name="T16" fmla="*/ 8 w 30"/>
                <a:gd name="T17" fmla="*/ 26 h 52"/>
                <a:gd name="T18" fmla="*/ 7 w 30"/>
                <a:gd name="T19" fmla="*/ 24 h 52"/>
                <a:gd name="T20" fmla="*/ 3 w 30"/>
                <a:gd name="T21" fmla="*/ 27 h 52"/>
                <a:gd name="T22" fmla="*/ 3 w 30"/>
                <a:gd name="T23" fmla="*/ 21 h 52"/>
                <a:gd name="T24" fmla="*/ 0 w 30"/>
                <a:gd name="T25" fmla="*/ 18 h 52"/>
                <a:gd name="T26" fmla="*/ 5 w 30"/>
                <a:gd name="T27" fmla="*/ 16 h 52"/>
                <a:gd name="T28" fmla="*/ 7 w 30"/>
                <a:gd name="T29" fmla="*/ 18 h 52"/>
                <a:gd name="T30" fmla="*/ 9 w 30"/>
                <a:gd name="T31" fmla="*/ 20 h 52"/>
                <a:gd name="T32" fmla="*/ 9 w 30"/>
                <a:gd name="T33" fmla="*/ 19 h 52"/>
                <a:gd name="T34" fmla="*/ 9 w 30"/>
                <a:gd name="T35" fmla="*/ 14 h 52"/>
                <a:gd name="T36" fmla="*/ 5 w 30"/>
                <a:gd name="T37" fmla="*/ 8 h 52"/>
                <a:gd name="T38" fmla="*/ 9 w 30"/>
                <a:gd name="T39" fmla="*/ 5 h 52"/>
                <a:gd name="T40" fmla="*/ 10 w 30"/>
                <a:gd name="T41" fmla="*/ 1 h 52"/>
                <a:gd name="T42" fmla="*/ 11 w 30"/>
                <a:gd name="T43" fmla="*/ 0 h 52"/>
                <a:gd name="T44" fmla="*/ 13 w 30"/>
                <a:gd name="T45" fmla="*/ 1 h 52"/>
                <a:gd name="T46" fmla="*/ 14 w 30"/>
                <a:gd name="T47" fmla="*/ 10 h 52"/>
                <a:gd name="T48" fmla="*/ 13 w 30"/>
                <a:gd name="T49" fmla="*/ 7 h 52"/>
                <a:gd name="T50" fmla="*/ 17 w 30"/>
                <a:gd name="T51" fmla="*/ 2 h 52"/>
                <a:gd name="T52" fmla="*/ 20 w 30"/>
                <a:gd name="T53" fmla="*/ 6 h 52"/>
                <a:gd name="T54" fmla="*/ 20 w 30"/>
                <a:gd name="T55" fmla="*/ 7 h 52"/>
                <a:gd name="T56" fmla="*/ 28 w 30"/>
                <a:gd name="T57" fmla="*/ 12 h 52"/>
                <a:gd name="T58" fmla="*/ 29 w 30"/>
                <a:gd name="T59" fmla="*/ 15 h 52"/>
                <a:gd name="T60" fmla="*/ 29 w 30"/>
                <a:gd name="T61" fmla="*/ 16 h 52"/>
                <a:gd name="T62" fmla="*/ 29 w 30"/>
                <a:gd name="T63" fmla="*/ 16 h 52"/>
                <a:gd name="T64" fmla="*/ 28 w 30"/>
                <a:gd name="T65" fmla="*/ 19 h 52"/>
                <a:gd name="T66" fmla="*/ 18 w 30"/>
                <a:gd name="T67" fmla="*/ 12 h 52"/>
                <a:gd name="T68" fmla="*/ 18 w 30"/>
                <a:gd name="T69" fmla="*/ 12 h 52"/>
                <a:gd name="T70" fmla="*/ 21 w 30"/>
                <a:gd name="T71" fmla="*/ 20 h 52"/>
                <a:gd name="T72" fmla="*/ 18 w 30"/>
                <a:gd name="T73" fmla="*/ 21 h 52"/>
                <a:gd name="T74" fmla="*/ 17 w 30"/>
                <a:gd name="T75" fmla="*/ 20 h 52"/>
                <a:gd name="T76" fmla="*/ 12 w 30"/>
                <a:gd name="T77" fmla="*/ 15 h 52"/>
                <a:gd name="T78" fmla="*/ 13 w 30"/>
                <a:gd name="T79" fmla="*/ 22 h 52"/>
                <a:gd name="T80" fmla="*/ 13 w 30"/>
                <a:gd name="T81" fmla="*/ 24 h 52"/>
                <a:gd name="T82" fmla="*/ 16 w 30"/>
                <a:gd name="T83" fmla="*/ 28 h 52"/>
                <a:gd name="T84" fmla="*/ 17 w 30"/>
                <a:gd name="T85" fmla="*/ 30 h 52"/>
                <a:gd name="T86" fmla="*/ 17 w 30"/>
                <a:gd name="T87" fmla="*/ 30 h 52"/>
                <a:gd name="T88" fmla="*/ 17 w 30"/>
                <a:gd name="T89" fmla="*/ 35 h 52"/>
                <a:gd name="T90" fmla="*/ 16 w 30"/>
                <a:gd name="T91" fmla="*/ 34 h 52"/>
                <a:gd name="T92" fmla="*/ 13 w 30"/>
                <a:gd name="T93" fmla="*/ 30 h 52"/>
                <a:gd name="T94" fmla="*/ 12 w 30"/>
                <a:gd name="T95" fmla="*/ 35 h 52"/>
                <a:gd name="T96" fmla="*/ 10 w 30"/>
                <a:gd name="T97" fmla="*/ 36 h 52"/>
                <a:gd name="T98" fmla="*/ 10 w 30"/>
                <a:gd name="T99" fmla="*/ 36 h 52"/>
                <a:gd name="T100" fmla="*/ 9 w 30"/>
                <a:gd name="T101" fmla="*/ 37 h 52"/>
                <a:gd name="T102" fmla="*/ 11 w 30"/>
                <a:gd name="T103" fmla="*/ 39 h 52"/>
                <a:gd name="T104" fmla="*/ 18 w 30"/>
                <a:gd name="T105" fmla="*/ 49 h 52"/>
                <a:gd name="T106" fmla="*/ 17 w 30"/>
                <a:gd name="T107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" h="52">
                  <a:moveTo>
                    <a:pt x="17" y="50"/>
                  </a:moveTo>
                  <a:cubicBezTo>
                    <a:pt x="15" y="52"/>
                    <a:pt x="10" y="51"/>
                    <a:pt x="10" y="48"/>
                  </a:cubicBezTo>
                  <a:cubicBezTo>
                    <a:pt x="10" y="47"/>
                    <a:pt x="10" y="47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3"/>
                    <a:pt x="7" y="40"/>
                    <a:pt x="6" y="36"/>
                  </a:cubicBezTo>
                  <a:cubicBezTo>
                    <a:pt x="6" y="35"/>
                    <a:pt x="5" y="34"/>
                    <a:pt x="6" y="33"/>
                  </a:cubicBezTo>
                  <a:cubicBezTo>
                    <a:pt x="6" y="33"/>
                    <a:pt x="7" y="34"/>
                    <a:pt x="8" y="35"/>
                  </a:cubicBezTo>
                  <a:cubicBezTo>
                    <a:pt x="8" y="35"/>
                    <a:pt x="9" y="34"/>
                    <a:pt x="9" y="33"/>
                  </a:cubicBezTo>
                  <a:cubicBezTo>
                    <a:pt x="8" y="31"/>
                    <a:pt x="9" y="28"/>
                    <a:pt x="8" y="26"/>
                  </a:cubicBezTo>
                  <a:cubicBezTo>
                    <a:pt x="8" y="25"/>
                    <a:pt x="7" y="25"/>
                    <a:pt x="7" y="24"/>
                  </a:cubicBezTo>
                  <a:cubicBezTo>
                    <a:pt x="6" y="25"/>
                    <a:pt x="5" y="29"/>
                    <a:pt x="3" y="27"/>
                  </a:cubicBezTo>
                  <a:cubicBezTo>
                    <a:pt x="4" y="26"/>
                    <a:pt x="4" y="23"/>
                    <a:pt x="3" y="21"/>
                  </a:cubicBezTo>
                  <a:cubicBezTo>
                    <a:pt x="2" y="20"/>
                    <a:pt x="0" y="19"/>
                    <a:pt x="0" y="18"/>
                  </a:cubicBezTo>
                  <a:cubicBezTo>
                    <a:pt x="0" y="16"/>
                    <a:pt x="3" y="16"/>
                    <a:pt x="5" y="16"/>
                  </a:cubicBezTo>
                  <a:cubicBezTo>
                    <a:pt x="6" y="17"/>
                    <a:pt x="6" y="14"/>
                    <a:pt x="7" y="18"/>
                  </a:cubicBezTo>
                  <a:cubicBezTo>
                    <a:pt x="7" y="19"/>
                    <a:pt x="8" y="19"/>
                    <a:pt x="9" y="20"/>
                  </a:cubicBezTo>
                  <a:cubicBezTo>
                    <a:pt x="9" y="20"/>
                    <a:pt x="9" y="19"/>
                    <a:pt x="9" y="19"/>
                  </a:cubicBezTo>
                  <a:cubicBezTo>
                    <a:pt x="9" y="17"/>
                    <a:pt x="9" y="15"/>
                    <a:pt x="9" y="14"/>
                  </a:cubicBezTo>
                  <a:cubicBezTo>
                    <a:pt x="8" y="12"/>
                    <a:pt x="6" y="10"/>
                    <a:pt x="5" y="8"/>
                  </a:cubicBezTo>
                  <a:cubicBezTo>
                    <a:pt x="5" y="6"/>
                    <a:pt x="7" y="5"/>
                    <a:pt x="9" y="5"/>
                  </a:cubicBezTo>
                  <a:cubicBezTo>
                    <a:pt x="10" y="4"/>
                    <a:pt x="10" y="3"/>
                    <a:pt x="10" y="1"/>
                  </a:cubicBezTo>
                  <a:cubicBezTo>
                    <a:pt x="10" y="1"/>
                    <a:pt x="10" y="1"/>
                    <a:pt x="11" y="0"/>
                  </a:cubicBezTo>
                  <a:cubicBezTo>
                    <a:pt x="11" y="0"/>
                    <a:pt x="12" y="0"/>
                    <a:pt x="13" y="1"/>
                  </a:cubicBezTo>
                  <a:cubicBezTo>
                    <a:pt x="14" y="3"/>
                    <a:pt x="11" y="9"/>
                    <a:pt x="14" y="10"/>
                  </a:cubicBezTo>
                  <a:cubicBezTo>
                    <a:pt x="15" y="8"/>
                    <a:pt x="14" y="7"/>
                    <a:pt x="13" y="7"/>
                  </a:cubicBezTo>
                  <a:cubicBezTo>
                    <a:pt x="13" y="5"/>
                    <a:pt x="16" y="3"/>
                    <a:pt x="17" y="2"/>
                  </a:cubicBezTo>
                  <a:cubicBezTo>
                    <a:pt x="20" y="2"/>
                    <a:pt x="20" y="4"/>
                    <a:pt x="20" y="6"/>
                  </a:cubicBezTo>
                  <a:cubicBezTo>
                    <a:pt x="20" y="6"/>
                    <a:pt x="20" y="6"/>
                    <a:pt x="20" y="7"/>
                  </a:cubicBezTo>
                  <a:cubicBezTo>
                    <a:pt x="23" y="9"/>
                    <a:pt x="23" y="9"/>
                    <a:pt x="28" y="12"/>
                  </a:cubicBezTo>
                  <a:cubicBezTo>
                    <a:pt x="28" y="13"/>
                    <a:pt x="29" y="14"/>
                    <a:pt x="29" y="15"/>
                  </a:cubicBezTo>
                  <a:cubicBezTo>
                    <a:pt x="29" y="15"/>
                    <a:pt x="29" y="15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9"/>
                    <a:pt x="28" y="19"/>
                  </a:cubicBezTo>
                  <a:cubicBezTo>
                    <a:pt x="25" y="17"/>
                    <a:pt x="21" y="14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3"/>
                    <a:pt x="21" y="17"/>
                    <a:pt x="21" y="20"/>
                  </a:cubicBezTo>
                  <a:cubicBezTo>
                    <a:pt x="21" y="21"/>
                    <a:pt x="19" y="22"/>
                    <a:pt x="18" y="21"/>
                  </a:cubicBezTo>
                  <a:cubicBezTo>
                    <a:pt x="17" y="21"/>
                    <a:pt x="17" y="20"/>
                    <a:pt x="17" y="20"/>
                  </a:cubicBezTo>
                  <a:cubicBezTo>
                    <a:pt x="16" y="18"/>
                    <a:pt x="13" y="16"/>
                    <a:pt x="12" y="15"/>
                  </a:cubicBezTo>
                  <a:cubicBezTo>
                    <a:pt x="11" y="17"/>
                    <a:pt x="12" y="20"/>
                    <a:pt x="13" y="22"/>
                  </a:cubicBezTo>
                  <a:cubicBezTo>
                    <a:pt x="13" y="23"/>
                    <a:pt x="13" y="23"/>
                    <a:pt x="13" y="24"/>
                  </a:cubicBezTo>
                  <a:cubicBezTo>
                    <a:pt x="14" y="26"/>
                    <a:pt x="15" y="27"/>
                    <a:pt x="16" y="28"/>
                  </a:cubicBezTo>
                  <a:cubicBezTo>
                    <a:pt x="17" y="29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8" y="32"/>
                    <a:pt x="19" y="35"/>
                    <a:pt x="17" y="35"/>
                  </a:cubicBezTo>
                  <a:cubicBezTo>
                    <a:pt x="17" y="35"/>
                    <a:pt x="17" y="35"/>
                    <a:pt x="16" y="34"/>
                  </a:cubicBezTo>
                  <a:cubicBezTo>
                    <a:pt x="16" y="33"/>
                    <a:pt x="14" y="31"/>
                    <a:pt x="13" y="30"/>
                  </a:cubicBezTo>
                  <a:cubicBezTo>
                    <a:pt x="12" y="32"/>
                    <a:pt x="13" y="33"/>
                    <a:pt x="12" y="35"/>
                  </a:cubicBezTo>
                  <a:cubicBezTo>
                    <a:pt x="12" y="35"/>
                    <a:pt x="11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7"/>
                    <a:pt x="9" y="37"/>
                    <a:pt x="9" y="37"/>
                  </a:cubicBezTo>
                  <a:cubicBezTo>
                    <a:pt x="10" y="38"/>
                    <a:pt x="10" y="38"/>
                    <a:pt x="11" y="39"/>
                  </a:cubicBezTo>
                  <a:cubicBezTo>
                    <a:pt x="13" y="43"/>
                    <a:pt x="15" y="46"/>
                    <a:pt x="18" y="49"/>
                  </a:cubicBezTo>
                  <a:cubicBezTo>
                    <a:pt x="18" y="50"/>
                    <a:pt x="18" y="50"/>
                    <a:pt x="17" y="5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Freeform 159">
              <a:extLst>
                <a:ext uri="{FF2B5EF4-FFF2-40B4-BE49-F238E27FC236}">
                  <a16:creationId xmlns:a16="http://schemas.microsoft.com/office/drawing/2014/main" id="{127BC7AF-07F0-4666-A321-C4EB83156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563408"/>
              <a:ext cx="38100" cy="30163"/>
            </a:xfrm>
            <a:custGeom>
              <a:avLst/>
              <a:gdLst>
                <a:gd name="T0" fmla="*/ 7 w 9"/>
                <a:gd name="T1" fmla="*/ 7 h 7"/>
                <a:gd name="T2" fmla="*/ 5 w 9"/>
                <a:gd name="T3" fmla="*/ 6 h 7"/>
                <a:gd name="T4" fmla="*/ 0 w 9"/>
                <a:gd name="T5" fmla="*/ 2 h 7"/>
                <a:gd name="T6" fmla="*/ 1 w 9"/>
                <a:gd name="T7" fmla="*/ 1 h 7"/>
                <a:gd name="T8" fmla="*/ 6 w 9"/>
                <a:gd name="T9" fmla="*/ 0 h 7"/>
                <a:gd name="T10" fmla="*/ 7 w 9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cubicBezTo>
                    <a:pt x="6" y="7"/>
                    <a:pt x="6" y="6"/>
                    <a:pt x="5" y="6"/>
                  </a:cubicBezTo>
                  <a:cubicBezTo>
                    <a:pt x="3" y="5"/>
                    <a:pt x="1" y="4"/>
                    <a:pt x="0" y="2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2" y="1"/>
                    <a:pt x="4" y="1"/>
                    <a:pt x="6" y="0"/>
                  </a:cubicBezTo>
                  <a:cubicBezTo>
                    <a:pt x="9" y="1"/>
                    <a:pt x="8" y="5"/>
                    <a:pt x="7" y="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Freeform 160">
              <a:extLst>
                <a:ext uri="{FF2B5EF4-FFF2-40B4-BE49-F238E27FC236}">
                  <a16:creationId xmlns:a16="http://schemas.microsoft.com/office/drawing/2014/main" id="{A291CA0E-6D18-4790-A6AE-30B9E9316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075" y="1530071"/>
              <a:ext cx="33338" cy="33338"/>
            </a:xfrm>
            <a:custGeom>
              <a:avLst/>
              <a:gdLst>
                <a:gd name="T0" fmla="*/ 7 w 8"/>
                <a:gd name="T1" fmla="*/ 8 h 8"/>
                <a:gd name="T2" fmla="*/ 6 w 8"/>
                <a:gd name="T3" fmla="*/ 8 h 8"/>
                <a:gd name="T4" fmla="*/ 5 w 8"/>
                <a:gd name="T5" fmla="*/ 7 h 8"/>
                <a:gd name="T6" fmla="*/ 0 w 8"/>
                <a:gd name="T7" fmla="*/ 2 h 8"/>
                <a:gd name="T8" fmla="*/ 2 w 8"/>
                <a:gd name="T9" fmla="*/ 2 h 8"/>
                <a:gd name="T10" fmla="*/ 8 w 8"/>
                <a:gd name="T11" fmla="*/ 4 h 8"/>
                <a:gd name="T12" fmla="*/ 7 w 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7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7"/>
                    <a:pt x="5" y="7"/>
                  </a:cubicBezTo>
                  <a:cubicBezTo>
                    <a:pt x="2" y="7"/>
                    <a:pt x="0" y="5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4" y="2"/>
                    <a:pt x="8" y="0"/>
                    <a:pt x="8" y="4"/>
                  </a:cubicBezTo>
                  <a:cubicBezTo>
                    <a:pt x="8" y="5"/>
                    <a:pt x="7" y="7"/>
                    <a:pt x="7" y="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Freeform 161">
              <a:extLst>
                <a:ext uri="{FF2B5EF4-FFF2-40B4-BE49-F238E27FC236}">
                  <a16:creationId xmlns:a16="http://schemas.microsoft.com/office/drawing/2014/main" id="{D212A243-C982-4B23-95C3-2DCFE9D7F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638" y="1558646"/>
              <a:ext cx="444500" cy="377825"/>
            </a:xfrm>
            <a:custGeom>
              <a:avLst/>
              <a:gdLst>
                <a:gd name="T0" fmla="*/ 105 w 105"/>
                <a:gd name="T1" fmla="*/ 4 h 88"/>
                <a:gd name="T2" fmla="*/ 78 w 105"/>
                <a:gd name="T3" fmla="*/ 4 h 88"/>
                <a:gd name="T4" fmla="*/ 63 w 105"/>
                <a:gd name="T5" fmla="*/ 19 h 88"/>
                <a:gd name="T6" fmla="*/ 58 w 105"/>
                <a:gd name="T7" fmla="*/ 9 h 88"/>
                <a:gd name="T8" fmla="*/ 66 w 105"/>
                <a:gd name="T9" fmla="*/ 6 h 88"/>
                <a:gd name="T10" fmla="*/ 46 w 105"/>
                <a:gd name="T11" fmla="*/ 6 h 88"/>
                <a:gd name="T12" fmla="*/ 42 w 105"/>
                <a:gd name="T13" fmla="*/ 19 h 88"/>
                <a:gd name="T14" fmla="*/ 28 w 105"/>
                <a:gd name="T15" fmla="*/ 4 h 88"/>
                <a:gd name="T16" fmla="*/ 0 w 105"/>
                <a:gd name="T17" fmla="*/ 4 h 88"/>
                <a:gd name="T18" fmla="*/ 20 w 105"/>
                <a:gd name="T19" fmla="*/ 12 h 88"/>
                <a:gd name="T20" fmla="*/ 22 w 105"/>
                <a:gd name="T21" fmla="*/ 17 h 88"/>
                <a:gd name="T22" fmla="*/ 8 w 105"/>
                <a:gd name="T23" fmla="*/ 17 h 88"/>
                <a:gd name="T24" fmla="*/ 25 w 105"/>
                <a:gd name="T25" fmla="*/ 24 h 88"/>
                <a:gd name="T26" fmla="*/ 28 w 105"/>
                <a:gd name="T27" fmla="*/ 30 h 88"/>
                <a:gd name="T28" fmla="*/ 17 w 105"/>
                <a:gd name="T29" fmla="*/ 30 h 88"/>
                <a:gd name="T30" fmla="*/ 31 w 105"/>
                <a:gd name="T31" fmla="*/ 37 h 88"/>
                <a:gd name="T32" fmla="*/ 33 w 105"/>
                <a:gd name="T33" fmla="*/ 42 h 88"/>
                <a:gd name="T34" fmla="*/ 24 w 105"/>
                <a:gd name="T35" fmla="*/ 42 h 88"/>
                <a:gd name="T36" fmla="*/ 36 w 105"/>
                <a:gd name="T37" fmla="*/ 49 h 88"/>
                <a:gd name="T38" fmla="*/ 38 w 105"/>
                <a:gd name="T39" fmla="*/ 54 h 88"/>
                <a:gd name="T40" fmla="*/ 32 w 105"/>
                <a:gd name="T41" fmla="*/ 54 h 88"/>
                <a:gd name="T42" fmla="*/ 41 w 105"/>
                <a:gd name="T43" fmla="*/ 61 h 88"/>
                <a:gd name="T44" fmla="*/ 41 w 105"/>
                <a:gd name="T45" fmla="*/ 69 h 88"/>
                <a:gd name="T46" fmla="*/ 52 w 105"/>
                <a:gd name="T47" fmla="*/ 88 h 88"/>
                <a:gd name="T48" fmla="*/ 64 w 105"/>
                <a:gd name="T49" fmla="*/ 69 h 88"/>
                <a:gd name="T50" fmla="*/ 64 w 105"/>
                <a:gd name="T51" fmla="*/ 61 h 88"/>
                <a:gd name="T52" fmla="*/ 73 w 105"/>
                <a:gd name="T53" fmla="*/ 54 h 88"/>
                <a:gd name="T54" fmla="*/ 67 w 105"/>
                <a:gd name="T55" fmla="*/ 54 h 88"/>
                <a:gd name="T56" fmla="*/ 69 w 105"/>
                <a:gd name="T57" fmla="*/ 49 h 88"/>
                <a:gd name="T58" fmla="*/ 81 w 105"/>
                <a:gd name="T59" fmla="*/ 42 h 88"/>
                <a:gd name="T60" fmla="*/ 72 w 105"/>
                <a:gd name="T61" fmla="*/ 42 h 88"/>
                <a:gd name="T62" fmla="*/ 74 w 105"/>
                <a:gd name="T63" fmla="*/ 37 h 88"/>
                <a:gd name="T64" fmla="*/ 88 w 105"/>
                <a:gd name="T65" fmla="*/ 30 h 88"/>
                <a:gd name="T66" fmla="*/ 77 w 105"/>
                <a:gd name="T67" fmla="*/ 30 h 88"/>
                <a:gd name="T68" fmla="*/ 80 w 105"/>
                <a:gd name="T69" fmla="*/ 24 h 88"/>
                <a:gd name="T70" fmla="*/ 97 w 105"/>
                <a:gd name="T71" fmla="*/ 17 h 88"/>
                <a:gd name="T72" fmla="*/ 83 w 105"/>
                <a:gd name="T73" fmla="*/ 17 h 88"/>
                <a:gd name="T74" fmla="*/ 85 w 105"/>
                <a:gd name="T75" fmla="*/ 12 h 88"/>
                <a:gd name="T76" fmla="*/ 105 w 105"/>
                <a:gd name="T77" fmla="*/ 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5" h="88">
                  <a:moveTo>
                    <a:pt x="105" y="4"/>
                  </a:moveTo>
                  <a:cubicBezTo>
                    <a:pt x="78" y="4"/>
                    <a:pt x="78" y="4"/>
                    <a:pt x="78" y="4"/>
                  </a:cubicBezTo>
                  <a:cubicBezTo>
                    <a:pt x="70" y="4"/>
                    <a:pt x="66" y="12"/>
                    <a:pt x="63" y="1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1" y="2"/>
                    <a:pt x="47" y="0"/>
                    <a:pt x="46" y="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0" y="13"/>
                    <a:pt x="36" y="4"/>
                    <a:pt x="2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1"/>
                    <a:pt x="7" y="13"/>
                    <a:pt x="20" y="12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24"/>
                    <a:pt x="14" y="25"/>
                    <a:pt x="25" y="24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9" y="35"/>
                    <a:pt x="22" y="38"/>
                    <a:pt x="31" y="37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7" y="47"/>
                    <a:pt x="29" y="50"/>
                    <a:pt x="36" y="49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4" y="60"/>
                    <a:pt x="37" y="60"/>
                    <a:pt x="41" y="61"/>
                  </a:cubicBezTo>
                  <a:cubicBezTo>
                    <a:pt x="44" y="61"/>
                    <a:pt x="45" y="67"/>
                    <a:pt x="41" y="69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0" y="67"/>
                    <a:pt x="61" y="61"/>
                    <a:pt x="64" y="61"/>
                  </a:cubicBezTo>
                  <a:cubicBezTo>
                    <a:pt x="68" y="60"/>
                    <a:pt x="71" y="60"/>
                    <a:pt x="73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76" y="50"/>
                    <a:pt x="78" y="47"/>
                    <a:pt x="81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3" y="38"/>
                    <a:pt x="86" y="35"/>
                    <a:pt x="8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91" y="25"/>
                    <a:pt x="93" y="24"/>
                    <a:pt x="97" y="17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98" y="13"/>
                    <a:pt x="101" y="11"/>
                    <a:pt x="105" y="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Freeform 162">
              <a:extLst>
                <a:ext uri="{FF2B5EF4-FFF2-40B4-BE49-F238E27FC236}">
                  <a16:creationId xmlns:a16="http://schemas.microsoft.com/office/drawing/2014/main" id="{0F69FC07-3DB9-4F99-ADF1-7DE3202CA7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5900" y="1477683"/>
              <a:ext cx="174625" cy="115888"/>
            </a:xfrm>
            <a:custGeom>
              <a:avLst/>
              <a:gdLst>
                <a:gd name="T0" fmla="*/ 40 w 41"/>
                <a:gd name="T1" fmla="*/ 9 h 27"/>
                <a:gd name="T2" fmla="*/ 38 w 41"/>
                <a:gd name="T3" fmla="*/ 8 h 27"/>
                <a:gd name="T4" fmla="*/ 37 w 41"/>
                <a:gd name="T5" fmla="*/ 7 h 27"/>
                <a:gd name="T6" fmla="*/ 39 w 41"/>
                <a:gd name="T7" fmla="*/ 6 h 27"/>
                <a:gd name="T8" fmla="*/ 41 w 41"/>
                <a:gd name="T9" fmla="*/ 3 h 27"/>
                <a:gd name="T10" fmla="*/ 34 w 41"/>
                <a:gd name="T11" fmla="*/ 3 h 27"/>
                <a:gd name="T12" fmla="*/ 28 w 41"/>
                <a:gd name="T13" fmla="*/ 1 h 27"/>
                <a:gd name="T14" fmla="*/ 28 w 41"/>
                <a:gd name="T15" fmla="*/ 3 h 27"/>
                <a:gd name="T16" fmla="*/ 27 w 41"/>
                <a:gd name="T17" fmla="*/ 4 h 27"/>
                <a:gd name="T18" fmla="*/ 27 w 41"/>
                <a:gd name="T19" fmla="*/ 4 h 27"/>
                <a:gd name="T20" fmla="*/ 27 w 41"/>
                <a:gd name="T21" fmla="*/ 6 h 27"/>
                <a:gd name="T22" fmla="*/ 26 w 41"/>
                <a:gd name="T23" fmla="*/ 6 h 27"/>
                <a:gd name="T24" fmla="*/ 24 w 41"/>
                <a:gd name="T25" fmla="*/ 5 h 27"/>
                <a:gd name="T26" fmla="*/ 22 w 41"/>
                <a:gd name="T27" fmla="*/ 7 h 27"/>
                <a:gd name="T28" fmla="*/ 22 w 41"/>
                <a:gd name="T29" fmla="*/ 9 h 27"/>
                <a:gd name="T30" fmla="*/ 24 w 41"/>
                <a:gd name="T31" fmla="*/ 9 h 27"/>
                <a:gd name="T32" fmla="*/ 26 w 41"/>
                <a:gd name="T33" fmla="*/ 10 h 27"/>
                <a:gd name="T34" fmla="*/ 23 w 41"/>
                <a:gd name="T35" fmla="*/ 12 h 27"/>
                <a:gd name="T36" fmla="*/ 20 w 41"/>
                <a:gd name="T37" fmla="*/ 11 h 27"/>
                <a:gd name="T38" fmla="*/ 10 w 41"/>
                <a:gd name="T39" fmla="*/ 9 h 27"/>
                <a:gd name="T40" fmla="*/ 10 w 41"/>
                <a:gd name="T41" fmla="*/ 10 h 27"/>
                <a:gd name="T42" fmla="*/ 15 w 41"/>
                <a:gd name="T43" fmla="*/ 13 h 27"/>
                <a:gd name="T44" fmla="*/ 25 w 41"/>
                <a:gd name="T45" fmla="*/ 16 h 27"/>
                <a:gd name="T46" fmla="*/ 24 w 41"/>
                <a:gd name="T47" fmla="*/ 17 h 27"/>
                <a:gd name="T48" fmla="*/ 19 w 41"/>
                <a:gd name="T49" fmla="*/ 16 h 27"/>
                <a:gd name="T50" fmla="*/ 15 w 41"/>
                <a:gd name="T51" fmla="*/ 16 h 27"/>
                <a:gd name="T52" fmla="*/ 14 w 41"/>
                <a:gd name="T53" fmla="*/ 16 h 27"/>
                <a:gd name="T54" fmla="*/ 3 w 41"/>
                <a:gd name="T55" fmla="*/ 12 h 27"/>
                <a:gd name="T56" fmla="*/ 1 w 41"/>
                <a:gd name="T57" fmla="*/ 10 h 27"/>
                <a:gd name="T58" fmla="*/ 2 w 41"/>
                <a:gd name="T59" fmla="*/ 16 h 27"/>
                <a:gd name="T60" fmla="*/ 10 w 41"/>
                <a:gd name="T61" fmla="*/ 19 h 27"/>
                <a:gd name="T62" fmla="*/ 10 w 41"/>
                <a:gd name="T63" fmla="*/ 20 h 27"/>
                <a:gd name="T64" fmla="*/ 7 w 41"/>
                <a:gd name="T65" fmla="*/ 22 h 27"/>
                <a:gd name="T66" fmla="*/ 3 w 41"/>
                <a:gd name="T67" fmla="*/ 21 h 27"/>
                <a:gd name="T68" fmla="*/ 7 w 41"/>
                <a:gd name="T69" fmla="*/ 27 h 27"/>
                <a:gd name="T70" fmla="*/ 8 w 41"/>
                <a:gd name="T71" fmla="*/ 27 h 27"/>
                <a:gd name="T72" fmla="*/ 14 w 41"/>
                <a:gd name="T73" fmla="*/ 22 h 27"/>
                <a:gd name="T74" fmla="*/ 18 w 41"/>
                <a:gd name="T75" fmla="*/ 23 h 27"/>
                <a:gd name="T76" fmla="*/ 17 w 41"/>
                <a:gd name="T77" fmla="*/ 18 h 27"/>
                <a:gd name="T78" fmla="*/ 18 w 41"/>
                <a:gd name="T79" fmla="*/ 17 h 27"/>
                <a:gd name="T80" fmla="*/ 24 w 41"/>
                <a:gd name="T81" fmla="*/ 18 h 27"/>
                <a:gd name="T82" fmla="*/ 28 w 41"/>
                <a:gd name="T83" fmla="*/ 20 h 27"/>
                <a:gd name="T84" fmla="*/ 31 w 41"/>
                <a:gd name="T85" fmla="*/ 17 h 27"/>
                <a:gd name="T86" fmla="*/ 31 w 41"/>
                <a:gd name="T87" fmla="*/ 16 h 27"/>
                <a:gd name="T88" fmla="*/ 40 w 41"/>
                <a:gd name="T89" fmla="*/ 11 h 27"/>
                <a:gd name="T90" fmla="*/ 29 w 41"/>
                <a:gd name="T91" fmla="*/ 12 h 27"/>
                <a:gd name="T92" fmla="*/ 30 w 41"/>
                <a:gd name="T93" fmla="*/ 10 h 27"/>
                <a:gd name="T94" fmla="*/ 28 w 41"/>
                <a:gd name="T95" fmla="*/ 10 h 27"/>
                <a:gd name="T96" fmla="*/ 29 w 41"/>
                <a:gd name="T97" fmla="*/ 9 h 27"/>
                <a:gd name="T98" fmla="*/ 32 w 41"/>
                <a:gd name="T99" fmla="*/ 8 h 27"/>
                <a:gd name="T100" fmla="*/ 34 w 41"/>
                <a:gd name="T101" fmla="*/ 11 h 27"/>
                <a:gd name="T102" fmla="*/ 29 w 41"/>
                <a:gd name="T103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1" h="27">
                  <a:moveTo>
                    <a:pt x="40" y="11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39" y="8"/>
                    <a:pt x="39" y="8"/>
                  </a:cubicBezTo>
                  <a:cubicBezTo>
                    <a:pt x="39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7" y="8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6"/>
                    <a:pt x="38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5"/>
                    <a:pt x="41" y="4"/>
                    <a:pt x="41" y="3"/>
                  </a:cubicBezTo>
                  <a:cubicBezTo>
                    <a:pt x="41" y="2"/>
                    <a:pt x="40" y="2"/>
                    <a:pt x="39" y="2"/>
                  </a:cubicBezTo>
                  <a:cubicBezTo>
                    <a:pt x="38" y="2"/>
                    <a:pt x="37" y="2"/>
                    <a:pt x="36" y="3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2" y="2"/>
                    <a:pt x="32" y="2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2"/>
                    <a:pt x="28" y="2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5"/>
                    <a:pt x="26" y="5"/>
                    <a:pt x="25" y="5"/>
                  </a:cubicBezTo>
                  <a:cubicBezTo>
                    <a:pt x="25" y="5"/>
                    <a:pt x="25" y="4"/>
                    <a:pt x="25" y="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7"/>
                    <a:pt x="22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0" y="7"/>
                    <a:pt x="20" y="7"/>
                  </a:cubicBezTo>
                  <a:cubicBezTo>
                    <a:pt x="20" y="9"/>
                    <a:pt x="21" y="9"/>
                    <a:pt x="22" y="9"/>
                  </a:cubicBezTo>
                  <a:cubicBezTo>
                    <a:pt x="22" y="9"/>
                    <a:pt x="23" y="9"/>
                    <a:pt x="23" y="9"/>
                  </a:cubicBezTo>
                  <a:cubicBezTo>
                    <a:pt x="23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1"/>
                    <a:pt x="14" y="10"/>
                    <a:pt x="12" y="9"/>
                  </a:cubicBezTo>
                  <a:cubicBezTo>
                    <a:pt x="11" y="9"/>
                    <a:pt x="11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1"/>
                    <a:pt x="11" y="12"/>
                    <a:pt x="12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8" y="14"/>
                    <a:pt x="21" y="14"/>
                    <a:pt x="24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8" y="15"/>
                    <a:pt x="17" y="15"/>
                    <a:pt x="17" y="15"/>
                  </a:cubicBezTo>
                  <a:cubicBezTo>
                    <a:pt x="16" y="15"/>
                    <a:pt x="16" y="15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3" y="16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8" y="14"/>
                    <a:pt x="5" y="13"/>
                    <a:pt x="3" y="12"/>
                  </a:cubicBezTo>
                  <a:cubicBezTo>
                    <a:pt x="2" y="11"/>
                    <a:pt x="2" y="11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2"/>
                    <a:pt x="1" y="15"/>
                    <a:pt x="2" y="16"/>
                  </a:cubicBezTo>
                  <a:cubicBezTo>
                    <a:pt x="3" y="17"/>
                    <a:pt x="4" y="17"/>
                    <a:pt x="5" y="17"/>
                  </a:cubicBezTo>
                  <a:cubicBezTo>
                    <a:pt x="7" y="17"/>
                    <a:pt x="8" y="18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6" y="22"/>
                    <a:pt x="6" y="22"/>
                  </a:cubicBezTo>
                  <a:cubicBezTo>
                    <a:pt x="5" y="22"/>
                    <a:pt x="4" y="22"/>
                    <a:pt x="3" y="21"/>
                  </a:cubicBezTo>
                  <a:cubicBezTo>
                    <a:pt x="3" y="21"/>
                    <a:pt x="3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3"/>
                    <a:pt x="5" y="25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0" y="27"/>
                    <a:pt x="11" y="25"/>
                    <a:pt x="13" y="2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7" y="22"/>
                    <a:pt x="18" y="23"/>
                  </a:cubicBezTo>
                  <a:cubicBezTo>
                    <a:pt x="19" y="22"/>
                    <a:pt x="20" y="21"/>
                    <a:pt x="20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8" y="19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2" y="17"/>
                    <a:pt x="24" y="18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20"/>
                    <a:pt x="27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8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0" y="17"/>
                    <a:pt x="30" y="17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4" y="15"/>
                    <a:pt x="37" y="14"/>
                    <a:pt x="39" y="13"/>
                  </a:cubicBezTo>
                  <a:cubicBezTo>
                    <a:pt x="40" y="13"/>
                    <a:pt x="40" y="13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moveTo>
                    <a:pt x="29" y="12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4" y="9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3"/>
                    <a:pt x="31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0" name="Freeform 163">
              <a:extLst>
                <a:ext uri="{FF2B5EF4-FFF2-40B4-BE49-F238E27FC236}">
                  <a16:creationId xmlns:a16="http://schemas.microsoft.com/office/drawing/2014/main" id="{5075938F-A204-4A2F-99F2-3B65E9DE5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163" y="1460221"/>
              <a:ext cx="25400" cy="47625"/>
            </a:xfrm>
            <a:custGeom>
              <a:avLst/>
              <a:gdLst>
                <a:gd name="T0" fmla="*/ 2 w 6"/>
                <a:gd name="T1" fmla="*/ 11 h 11"/>
                <a:gd name="T2" fmla="*/ 0 w 6"/>
                <a:gd name="T3" fmla="*/ 11 h 11"/>
                <a:gd name="T4" fmla="*/ 1 w 6"/>
                <a:gd name="T5" fmla="*/ 7 h 11"/>
                <a:gd name="T6" fmla="*/ 2 w 6"/>
                <a:gd name="T7" fmla="*/ 6 h 11"/>
                <a:gd name="T8" fmla="*/ 2 w 6"/>
                <a:gd name="T9" fmla="*/ 6 h 11"/>
                <a:gd name="T10" fmla="*/ 2 w 6"/>
                <a:gd name="T11" fmla="*/ 6 h 11"/>
                <a:gd name="T12" fmla="*/ 3 w 6"/>
                <a:gd name="T13" fmla="*/ 4 h 11"/>
                <a:gd name="T14" fmla="*/ 3 w 6"/>
                <a:gd name="T15" fmla="*/ 3 h 11"/>
                <a:gd name="T16" fmla="*/ 5 w 6"/>
                <a:gd name="T17" fmla="*/ 0 h 11"/>
                <a:gd name="T18" fmla="*/ 6 w 6"/>
                <a:gd name="T19" fmla="*/ 0 h 11"/>
                <a:gd name="T20" fmla="*/ 6 w 6"/>
                <a:gd name="T21" fmla="*/ 2 h 11"/>
                <a:gd name="T22" fmla="*/ 6 w 6"/>
                <a:gd name="T23" fmla="*/ 2 h 11"/>
                <a:gd name="T24" fmla="*/ 6 w 6"/>
                <a:gd name="T25" fmla="*/ 3 h 11"/>
                <a:gd name="T26" fmla="*/ 6 w 6"/>
                <a:gd name="T27" fmla="*/ 6 h 11"/>
                <a:gd name="T28" fmla="*/ 6 w 6"/>
                <a:gd name="T29" fmla="*/ 6 h 11"/>
                <a:gd name="T30" fmla="*/ 6 w 6"/>
                <a:gd name="T31" fmla="*/ 7 h 11"/>
                <a:gd name="T32" fmla="*/ 4 w 6"/>
                <a:gd name="T33" fmla="*/ 10 h 11"/>
                <a:gd name="T34" fmla="*/ 4 w 6"/>
                <a:gd name="T35" fmla="*/ 11 h 11"/>
                <a:gd name="T36" fmla="*/ 3 w 6"/>
                <a:gd name="T37" fmla="*/ 11 h 11"/>
                <a:gd name="T38" fmla="*/ 2 w 6"/>
                <a:gd name="T3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" h="11">
                  <a:moveTo>
                    <a:pt x="2" y="11"/>
                  </a:moveTo>
                  <a:cubicBezTo>
                    <a:pt x="1" y="11"/>
                    <a:pt x="0" y="11"/>
                    <a:pt x="0" y="11"/>
                  </a:cubicBezTo>
                  <a:cubicBezTo>
                    <a:pt x="0" y="10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4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ubicBezTo>
                    <a:pt x="5" y="8"/>
                    <a:pt x="5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2" y="11"/>
                    <a:pt x="2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Freeform 164">
              <a:extLst>
                <a:ext uri="{FF2B5EF4-FFF2-40B4-BE49-F238E27FC236}">
                  <a16:creationId xmlns:a16="http://schemas.microsoft.com/office/drawing/2014/main" id="{BBE4F978-140B-4B11-807E-3DEBD0CCE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4163" y="1460221"/>
              <a:ext cx="25400" cy="47625"/>
            </a:xfrm>
            <a:custGeom>
              <a:avLst/>
              <a:gdLst>
                <a:gd name="T0" fmla="*/ 2 w 6"/>
                <a:gd name="T1" fmla="*/ 11 h 11"/>
                <a:gd name="T2" fmla="*/ 2 w 6"/>
                <a:gd name="T3" fmla="*/ 11 h 11"/>
                <a:gd name="T4" fmla="*/ 3 w 6"/>
                <a:gd name="T5" fmla="*/ 11 h 11"/>
                <a:gd name="T6" fmla="*/ 4 w 6"/>
                <a:gd name="T7" fmla="*/ 11 h 11"/>
                <a:gd name="T8" fmla="*/ 4 w 6"/>
                <a:gd name="T9" fmla="*/ 10 h 11"/>
                <a:gd name="T10" fmla="*/ 6 w 6"/>
                <a:gd name="T11" fmla="*/ 7 h 11"/>
                <a:gd name="T12" fmla="*/ 6 w 6"/>
                <a:gd name="T13" fmla="*/ 6 h 11"/>
                <a:gd name="T14" fmla="*/ 6 w 6"/>
                <a:gd name="T15" fmla="*/ 6 h 11"/>
                <a:gd name="T16" fmla="*/ 6 w 6"/>
                <a:gd name="T17" fmla="*/ 3 h 11"/>
                <a:gd name="T18" fmla="*/ 6 w 6"/>
                <a:gd name="T19" fmla="*/ 2 h 11"/>
                <a:gd name="T20" fmla="*/ 6 w 6"/>
                <a:gd name="T21" fmla="*/ 2 h 11"/>
                <a:gd name="T22" fmla="*/ 6 w 6"/>
                <a:gd name="T23" fmla="*/ 2 h 11"/>
                <a:gd name="T24" fmla="*/ 6 w 6"/>
                <a:gd name="T25" fmla="*/ 0 h 11"/>
                <a:gd name="T26" fmla="*/ 5 w 6"/>
                <a:gd name="T27" fmla="*/ 0 h 11"/>
                <a:gd name="T28" fmla="*/ 3 w 6"/>
                <a:gd name="T29" fmla="*/ 3 h 11"/>
                <a:gd name="T30" fmla="*/ 3 w 6"/>
                <a:gd name="T31" fmla="*/ 4 h 11"/>
                <a:gd name="T32" fmla="*/ 2 w 6"/>
                <a:gd name="T33" fmla="*/ 6 h 11"/>
                <a:gd name="T34" fmla="*/ 2 w 6"/>
                <a:gd name="T35" fmla="*/ 6 h 11"/>
                <a:gd name="T36" fmla="*/ 2 w 6"/>
                <a:gd name="T37" fmla="*/ 6 h 11"/>
                <a:gd name="T38" fmla="*/ 1 w 6"/>
                <a:gd name="T39" fmla="*/ 7 h 11"/>
                <a:gd name="T40" fmla="*/ 0 w 6"/>
                <a:gd name="T41" fmla="*/ 11 h 11"/>
                <a:gd name="T42" fmla="*/ 2 w 6"/>
                <a:gd name="T4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" h="11"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8"/>
                    <a:pt x="6" y="7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4" y="1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3" y="5"/>
                    <a:pt x="2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1" y="7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1"/>
                    <a:pt x="1" y="11"/>
                    <a:pt x="2" y="1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Freeform 165">
              <a:extLst>
                <a:ext uri="{FF2B5EF4-FFF2-40B4-BE49-F238E27FC236}">
                  <a16:creationId xmlns:a16="http://schemas.microsoft.com/office/drawing/2014/main" id="{15F3D6BB-5856-4562-88BD-25C3B7501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000" y="1482446"/>
              <a:ext cx="22225" cy="20638"/>
            </a:xfrm>
            <a:custGeom>
              <a:avLst/>
              <a:gdLst>
                <a:gd name="T0" fmla="*/ 3 w 5"/>
                <a:gd name="T1" fmla="*/ 5 h 5"/>
                <a:gd name="T2" fmla="*/ 1 w 5"/>
                <a:gd name="T3" fmla="*/ 4 h 5"/>
                <a:gd name="T4" fmla="*/ 4 w 5"/>
                <a:gd name="T5" fmla="*/ 0 h 5"/>
                <a:gd name="T6" fmla="*/ 5 w 5"/>
                <a:gd name="T7" fmla="*/ 1 h 5"/>
                <a:gd name="T8" fmla="*/ 4 w 5"/>
                <a:gd name="T9" fmla="*/ 4 h 5"/>
                <a:gd name="T10" fmla="*/ 3 w 5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5"/>
                  </a:moveTo>
                  <a:cubicBezTo>
                    <a:pt x="2" y="5"/>
                    <a:pt x="2" y="5"/>
                    <a:pt x="1" y="4"/>
                  </a:cubicBezTo>
                  <a:cubicBezTo>
                    <a:pt x="0" y="2"/>
                    <a:pt x="4" y="0"/>
                    <a:pt x="4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5" y="2"/>
                    <a:pt x="5" y="3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Freeform 166">
              <a:extLst>
                <a:ext uri="{FF2B5EF4-FFF2-40B4-BE49-F238E27FC236}">
                  <a16:creationId xmlns:a16="http://schemas.microsoft.com/office/drawing/2014/main" id="{D19937BF-FF33-4B7F-BDF0-77A5E44B3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000" y="1482446"/>
              <a:ext cx="22225" cy="20638"/>
            </a:xfrm>
            <a:custGeom>
              <a:avLst/>
              <a:gdLst>
                <a:gd name="T0" fmla="*/ 3 w 5"/>
                <a:gd name="T1" fmla="*/ 5 h 5"/>
                <a:gd name="T2" fmla="*/ 3 w 5"/>
                <a:gd name="T3" fmla="*/ 5 h 5"/>
                <a:gd name="T4" fmla="*/ 4 w 5"/>
                <a:gd name="T5" fmla="*/ 4 h 5"/>
                <a:gd name="T6" fmla="*/ 5 w 5"/>
                <a:gd name="T7" fmla="*/ 1 h 5"/>
                <a:gd name="T8" fmla="*/ 4 w 5"/>
                <a:gd name="T9" fmla="*/ 0 h 5"/>
                <a:gd name="T10" fmla="*/ 1 w 5"/>
                <a:gd name="T11" fmla="*/ 4 h 5"/>
                <a:gd name="T12" fmla="*/ 3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4"/>
                  </a:cubicBezTo>
                  <a:cubicBezTo>
                    <a:pt x="5" y="3"/>
                    <a:pt x="5" y="2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0" y="2"/>
                    <a:pt x="1" y="4"/>
                  </a:cubicBezTo>
                  <a:cubicBezTo>
                    <a:pt x="2" y="5"/>
                    <a:pt x="2" y="5"/>
                    <a:pt x="3" y="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8" name="矩形 67">
            <a:extLst>
              <a:ext uri="{FF2B5EF4-FFF2-40B4-BE49-F238E27FC236}">
                <a16:creationId xmlns:a16="http://schemas.microsoft.com/office/drawing/2014/main" id="{894BCF20-B7B6-4465-AECE-B4C20B83F01F}"/>
              </a:ext>
            </a:extLst>
          </p:cNvPr>
          <p:cNvSpPr/>
          <p:nvPr/>
        </p:nvSpPr>
        <p:spPr>
          <a:xfrm>
            <a:off x="2472519" y="3957415"/>
            <a:ext cx="7246963" cy="26000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1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GRADUATION REPORT TEMPLE FOR ZHEJIANG UNIVERSITY</a:t>
            </a:r>
          </a:p>
        </p:txBody>
      </p:sp>
    </p:spTree>
    <p:extLst>
      <p:ext uri="{BB962C8B-B14F-4D97-AF65-F5344CB8AC3E}">
        <p14:creationId xmlns:p14="http://schemas.microsoft.com/office/powerpoint/2010/main" val="845941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0D2E0-F373-4358-862B-23B9F849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3DBD51-8EBC-4EFF-9432-8CAFA7BF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209637-8F68-46ED-9510-C68B6E024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You have a job.</a:t>
            </a:r>
            <a:endParaRPr lang="zh-CN" altLang="en-US" dirty="0"/>
          </a:p>
        </p:txBody>
      </p:sp>
      <p:grpSp>
        <p:nvGrpSpPr>
          <p:cNvPr id="24" name="e40c39ee-0193-4447-bb70-c2b132c3749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0E3C99B-2ECB-493E-8722-29A8E17C0D63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987528" y="2956688"/>
            <a:ext cx="4216944" cy="2715636"/>
            <a:chOff x="3265488" y="1597026"/>
            <a:chExt cx="5645150" cy="3635375"/>
          </a:xfrm>
        </p:grpSpPr>
        <p:sp>
          <p:nvSpPr>
            <p:cNvPr id="27" name="ïś1ïḍe">
              <a:extLst>
                <a:ext uri="{FF2B5EF4-FFF2-40B4-BE49-F238E27FC236}">
                  <a16:creationId xmlns:a16="http://schemas.microsoft.com/office/drawing/2014/main" id="{4F09B79B-65C5-412E-978F-6C7120D1DE4D}"/>
                </a:ext>
              </a:extLst>
            </p:cNvPr>
            <p:cNvSpPr/>
            <p:nvPr/>
          </p:nvSpPr>
          <p:spPr bwMode="auto">
            <a:xfrm>
              <a:off x="6934200" y="3684588"/>
              <a:ext cx="517525" cy="42863"/>
            </a:xfrm>
            <a:custGeom>
              <a:avLst/>
              <a:gdLst>
                <a:gd name="T0" fmla="*/ 1 w 157"/>
                <a:gd name="T1" fmla="*/ 10 h 13"/>
                <a:gd name="T2" fmla="*/ 1 w 157"/>
                <a:gd name="T3" fmla="*/ 0 h 13"/>
                <a:gd name="T4" fmla="*/ 22 w 157"/>
                <a:gd name="T5" fmla="*/ 2 h 13"/>
                <a:gd name="T6" fmla="*/ 22 w 157"/>
                <a:gd name="T7" fmla="*/ 10 h 13"/>
                <a:gd name="T8" fmla="*/ 35 w 157"/>
                <a:gd name="T9" fmla="*/ 13 h 13"/>
                <a:gd name="T10" fmla="*/ 35 w 157"/>
                <a:gd name="T11" fmla="*/ 4 h 13"/>
                <a:gd name="T12" fmla="*/ 60 w 157"/>
                <a:gd name="T13" fmla="*/ 3 h 13"/>
                <a:gd name="T14" fmla="*/ 60 w 157"/>
                <a:gd name="T15" fmla="*/ 10 h 13"/>
                <a:gd name="T16" fmla="*/ 76 w 157"/>
                <a:gd name="T17" fmla="*/ 10 h 13"/>
                <a:gd name="T18" fmla="*/ 74 w 157"/>
                <a:gd name="T19" fmla="*/ 3 h 13"/>
                <a:gd name="T20" fmla="*/ 95 w 157"/>
                <a:gd name="T21" fmla="*/ 4 h 13"/>
                <a:gd name="T22" fmla="*/ 95 w 157"/>
                <a:gd name="T23" fmla="*/ 13 h 13"/>
                <a:gd name="T24" fmla="*/ 112 w 157"/>
                <a:gd name="T25" fmla="*/ 10 h 13"/>
                <a:gd name="T26" fmla="*/ 112 w 157"/>
                <a:gd name="T27" fmla="*/ 2 h 13"/>
                <a:gd name="T28" fmla="*/ 133 w 157"/>
                <a:gd name="T29" fmla="*/ 2 h 13"/>
                <a:gd name="T30" fmla="*/ 128 w 157"/>
                <a:gd name="T31" fmla="*/ 10 h 13"/>
                <a:gd name="T32" fmla="*/ 146 w 157"/>
                <a:gd name="T33" fmla="*/ 10 h 13"/>
                <a:gd name="T34" fmla="*/ 146 w 157"/>
                <a:gd name="T35" fmla="*/ 2 h 13"/>
                <a:gd name="T36" fmla="*/ 157 w 157"/>
                <a:gd name="T37" fmla="*/ 0 h 13"/>
                <a:gd name="T38" fmla="*/ 154 w 157"/>
                <a:gd name="T39" fmla="*/ 13 h 13"/>
                <a:gd name="T40" fmla="*/ 1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" y="10"/>
                  </a:moveTo>
                  <a:cubicBezTo>
                    <a:pt x="1" y="10"/>
                    <a:pt x="0" y="0"/>
                    <a:pt x="1" y="0"/>
                  </a:cubicBezTo>
                  <a:cubicBezTo>
                    <a:pt x="2" y="0"/>
                    <a:pt x="22" y="2"/>
                    <a:pt x="22" y="2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33" y="2"/>
                    <a:pt x="133" y="2"/>
                    <a:pt x="133" y="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" y="13"/>
                    <a:pt x="1" y="13"/>
                    <a:pt x="1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sļîḓê">
              <a:extLst>
                <a:ext uri="{FF2B5EF4-FFF2-40B4-BE49-F238E27FC236}">
                  <a16:creationId xmlns:a16="http://schemas.microsoft.com/office/drawing/2014/main" id="{A1F1E49D-47B8-4991-8C96-9222D6CF256D}"/>
                </a:ext>
              </a:extLst>
            </p:cNvPr>
            <p:cNvSpPr/>
            <p:nvPr/>
          </p:nvSpPr>
          <p:spPr bwMode="auto">
            <a:xfrm>
              <a:off x="6881813" y="3717926"/>
              <a:ext cx="606425" cy="88900"/>
            </a:xfrm>
            <a:custGeom>
              <a:avLst/>
              <a:gdLst>
                <a:gd name="T0" fmla="*/ 20 w 382"/>
                <a:gd name="T1" fmla="*/ 56 h 56"/>
                <a:gd name="T2" fmla="*/ 0 w 382"/>
                <a:gd name="T3" fmla="*/ 0 h 56"/>
                <a:gd name="T4" fmla="*/ 382 w 382"/>
                <a:gd name="T5" fmla="*/ 0 h 56"/>
                <a:gd name="T6" fmla="*/ 370 w 382"/>
                <a:gd name="T7" fmla="*/ 56 h 56"/>
                <a:gd name="T8" fmla="*/ 20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20" y="56"/>
                  </a:moveTo>
                  <a:lnTo>
                    <a:pt x="0" y="0"/>
                  </a:lnTo>
                  <a:lnTo>
                    <a:pt x="382" y="0"/>
                  </a:lnTo>
                  <a:lnTo>
                    <a:pt x="370" y="56"/>
                  </a:lnTo>
                  <a:lnTo>
                    <a:pt x="20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slïḍé">
              <a:extLst>
                <a:ext uri="{FF2B5EF4-FFF2-40B4-BE49-F238E27FC236}">
                  <a16:creationId xmlns:a16="http://schemas.microsoft.com/office/drawing/2014/main" id="{5405DC53-D2C0-4D30-BA9C-C3B5383A69BB}"/>
                </a:ext>
              </a:extLst>
            </p:cNvPr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  <a:gd name="T8" fmla="*/ 79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şlîḑé">
              <a:extLst>
                <a:ext uri="{FF2B5EF4-FFF2-40B4-BE49-F238E27FC236}">
                  <a16:creationId xmlns:a16="http://schemas.microsoft.com/office/drawing/2014/main" id="{0D70820F-DD48-4A06-BE21-45A24AB26788}"/>
                </a:ext>
              </a:extLst>
            </p:cNvPr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ŝ1ïḓè">
              <a:extLst>
                <a:ext uri="{FF2B5EF4-FFF2-40B4-BE49-F238E27FC236}">
                  <a16:creationId xmlns:a16="http://schemas.microsoft.com/office/drawing/2014/main" id="{50DF785E-4A35-4388-93FC-49592E6B03DD}"/>
                </a:ext>
              </a:extLst>
            </p:cNvPr>
            <p:cNvSpPr/>
            <p:nvPr/>
          </p:nvSpPr>
          <p:spPr bwMode="auto">
            <a:xfrm>
              <a:off x="6184900" y="3678238"/>
              <a:ext cx="434975" cy="128588"/>
            </a:xfrm>
            <a:custGeom>
              <a:avLst/>
              <a:gdLst>
                <a:gd name="T0" fmla="*/ 5 w 132"/>
                <a:gd name="T1" fmla="*/ 1 h 39"/>
                <a:gd name="T2" fmla="*/ 131 w 132"/>
                <a:gd name="T3" fmla="*/ 3 h 39"/>
                <a:gd name="T4" fmla="*/ 132 w 132"/>
                <a:gd name="T5" fmla="*/ 39 h 39"/>
                <a:gd name="T6" fmla="*/ 0 w 132"/>
                <a:gd name="T7" fmla="*/ 38 h 39"/>
                <a:gd name="T8" fmla="*/ 5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5" y="1"/>
                  </a:moveTo>
                  <a:cubicBezTo>
                    <a:pt x="11" y="0"/>
                    <a:pt x="131" y="3"/>
                    <a:pt x="131" y="3"/>
                  </a:cubicBezTo>
                  <a:cubicBezTo>
                    <a:pt x="132" y="39"/>
                    <a:pt x="132" y="39"/>
                    <a:pt x="132" y="39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îḍè">
              <a:extLst>
                <a:ext uri="{FF2B5EF4-FFF2-40B4-BE49-F238E27FC236}">
                  <a16:creationId xmlns:a16="http://schemas.microsoft.com/office/drawing/2014/main" id="{255F1543-BDAA-46E8-998D-203874A2BB9E}"/>
                </a:ext>
              </a:extLst>
            </p:cNvPr>
            <p:cNvSpPr/>
            <p:nvPr/>
          </p:nvSpPr>
          <p:spPr bwMode="auto">
            <a:xfrm>
              <a:off x="6178550" y="2038351"/>
              <a:ext cx="468313" cy="1401763"/>
            </a:xfrm>
            <a:custGeom>
              <a:avLst/>
              <a:gdLst>
                <a:gd name="T0" fmla="*/ 69 w 142"/>
                <a:gd name="T1" fmla="*/ 0 h 425"/>
                <a:gd name="T2" fmla="*/ 142 w 142"/>
                <a:gd name="T3" fmla="*/ 425 h 425"/>
                <a:gd name="T4" fmla="*/ 69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69" y="0"/>
                  </a:moveTo>
                  <a:cubicBezTo>
                    <a:pt x="0" y="30"/>
                    <a:pt x="13" y="378"/>
                    <a:pt x="142" y="425"/>
                  </a:cubicBezTo>
                  <a:cubicBezTo>
                    <a:pt x="90" y="200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lîḍé">
              <a:extLst>
                <a:ext uri="{FF2B5EF4-FFF2-40B4-BE49-F238E27FC236}">
                  <a16:creationId xmlns:a16="http://schemas.microsoft.com/office/drawing/2014/main" id="{D71F0515-B7D9-4FA2-B99F-B8D1E372BA73}"/>
                </a:ext>
              </a:extLst>
            </p:cNvPr>
            <p:cNvSpPr/>
            <p:nvPr/>
          </p:nvSpPr>
          <p:spPr bwMode="auto">
            <a:xfrm>
              <a:off x="6350000" y="1847851"/>
              <a:ext cx="422275" cy="1751013"/>
            </a:xfrm>
            <a:custGeom>
              <a:avLst/>
              <a:gdLst>
                <a:gd name="T0" fmla="*/ 266 w 266"/>
                <a:gd name="T1" fmla="*/ 1088 h 1103"/>
                <a:gd name="T2" fmla="*/ 173 w 266"/>
                <a:gd name="T3" fmla="*/ 1103 h 1103"/>
                <a:gd name="T4" fmla="*/ 0 w 266"/>
                <a:gd name="T5" fmla="*/ 14 h 1103"/>
                <a:gd name="T6" fmla="*/ 94 w 266"/>
                <a:gd name="T7" fmla="*/ 0 h 1103"/>
                <a:gd name="T8" fmla="*/ 266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266" y="1088"/>
                  </a:moveTo>
                  <a:lnTo>
                    <a:pt x="173" y="1103"/>
                  </a:lnTo>
                  <a:lnTo>
                    <a:pt x="0" y="14"/>
                  </a:lnTo>
                  <a:lnTo>
                    <a:pt x="94" y="0"/>
                  </a:lnTo>
                  <a:lnTo>
                    <a:pt x="266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şḻídé">
              <a:extLst>
                <a:ext uri="{FF2B5EF4-FFF2-40B4-BE49-F238E27FC236}">
                  <a16:creationId xmlns:a16="http://schemas.microsoft.com/office/drawing/2014/main" id="{D4022103-5648-4A3D-B6B3-7AD5D43F2DD7}"/>
                </a:ext>
              </a:extLst>
            </p:cNvPr>
            <p:cNvSpPr/>
            <p:nvPr/>
          </p:nvSpPr>
          <p:spPr bwMode="auto">
            <a:xfrm>
              <a:off x="4706938" y="3684588"/>
              <a:ext cx="517525" cy="42863"/>
            </a:xfrm>
            <a:custGeom>
              <a:avLst/>
              <a:gdLst>
                <a:gd name="T0" fmla="*/ 156 w 157"/>
                <a:gd name="T1" fmla="*/ 10 h 13"/>
                <a:gd name="T2" fmla="*/ 156 w 157"/>
                <a:gd name="T3" fmla="*/ 0 h 13"/>
                <a:gd name="T4" fmla="*/ 135 w 157"/>
                <a:gd name="T5" fmla="*/ 2 h 13"/>
                <a:gd name="T6" fmla="*/ 135 w 157"/>
                <a:gd name="T7" fmla="*/ 10 h 13"/>
                <a:gd name="T8" fmla="*/ 122 w 157"/>
                <a:gd name="T9" fmla="*/ 13 h 13"/>
                <a:gd name="T10" fmla="*/ 122 w 157"/>
                <a:gd name="T11" fmla="*/ 4 h 13"/>
                <a:gd name="T12" fmla="*/ 97 w 157"/>
                <a:gd name="T13" fmla="*/ 3 h 13"/>
                <a:gd name="T14" fmla="*/ 97 w 157"/>
                <a:gd name="T15" fmla="*/ 10 h 13"/>
                <a:gd name="T16" fmla="*/ 81 w 157"/>
                <a:gd name="T17" fmla="*/ 10 h 13"/>
                <a:gd name="T18" fmla="*/ 83 w 157"/>
                <a:gd name="T19" fmla="*/ 3 h 13"/>
                <a:gd name="T20" fmla="*/ 62 w 157"/>
                <a:gd name="T21" fmla="*/ 4 h 13"/>
                <a:gd name="T22" fmla="*/ 62 w 157"/>
                <a:gd name="T23" fmla="*/ 13 h 13"/>
                <a:gd name="T24" fmla="*/ 45 w 157"/>
                <a:gd name="T25" fmla="*/ 10 h 13"/>
                <a:gd name="T26" fmla="*/ 45 w 157"/>
                <a:gd name="T27" fmla="*/ 2 h 13"/>
                <a:gd name="T28" fmla="*/ 24 w 157"/>
                <a:gd name="T29" fmla="*/ 2 h 13"/>
                <a:gd name="T30" fmla="*/ 29 w 157"/>
                <a:gd name="T31" fmla="*/ 10 h 13"/>
                <a:gd name="T32" fmla="*/ 11 w 157"/>
                <a:gd name="T33" fmla="*/ 10 h 13"/>
                <a:gd name="T34" fmla="*/ 11 w 157"/>
                <a:gd name="T35" fmla="*/ 2 h 13"/>
                <a:gd name="T36" fmla="*/ 0 w 157"/>
                <a:gd name="T37" fmla="*/ 0 h 13"/>
                <a:gd name="T38" fmla="*/ 3 w 157"/>
                <a:gd name="T39" fmla="*/ 13 h 13"/>
                <a:gd name="T40" fmla="*/ 156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56" y="10"/>
                  </a:moveTo>
                  <a:cubicBezTo>
                    <a:pt x="156" y="10"/>
                    <a:pt x="157" y="0"/>
                    <a:pt x="156" y="0"/>
                  </a:cubicBezTo>
                  <a:cubicBezTo>
                    <a:pt x="155" y="0"/>
                    <a:pt x="135" y="2"/>
                    <a:pt x="135" y="2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56" y="13"/>
                    <a:pt x="156" y="13"/>
                    <a:pt x="156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$1îdé">
              <a:extLst>
                <a:ext uri="{FF2B5EF4-FFF2-40B4-BE49-F238E27FC236}">
                  <a16:creationId xmlns:a16="http://schemas.microsoft.com/office/drawing/2014/main" id="{89614E7B-9F4C-471E-8AE9-77722A295B8C}"/>
                </a:ext>
              </a:extLst>
            </p:cNvPr>
            <p:cNvSpPr/>
            <p:nvPr/>
          </p:nvSpPr>
          <p:spPr bwMode="auto">
            <a:xfrm>
              <a:off x="4670425" y="3717926"/>
              <a:ext cx="606425" cy="88900"/>
            </a:xfrm>
            <a:custGeom>
              <a:avLst/>
              <a:gdLst>
                <a:gd name="T0" fmla="*/ 362 w 382"/>
                <a:gd name="T1" fmla="*/ 56 h 56"/>
                <a:gd name="T2" fmla="*/ 382 w 382"/>
                <a:gd name="T3" fmla="*/ 0 h 56"/>
                <a:gd name="T4" fmla="*/ 0 w 382"/>
                <a:gd name="T5" fmla="*/ 0 h 56"/>
                <a:gd name="T6" fmla="*/ 12 w 382"/>
                <a:gd name="T7" fmla="*/ 56 h 56"/>
                <a:gd name="T8" fmla="*/ 362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362" y="56"/>
                  </a:moveTo>
                  <a:lnTo>
                    <a:pt x="382" y="0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362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ḷîḋê">
              <a:extLst>
                <a:ext uri="{FF2B5EF4-FFF2-40B4-BE49-F238E27FC236}">
                  <a16:creationId xmlns:a16="http://schemas.microsoft.com/office/drawing/2014/main" id="{0BCA3FFE-2002-4CF9-A685-21DC89B041F7}"/>
                </a:ext>
              </a:extLst>
            </p:cNvPr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  <a:gd name="T8" fmla="*/ 44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ŝľiḋè">
              <a:extLst>
                <a:ext uri="{FF2B5EF4-FFF2-40B4-BE49-F238E27FC236}">
                  <a16:creationId xmlns:a16="http://schemas.microsoft.com/office/drawing/2014/main" id="{64336A79-9113-41E5-A381-4D075175AA07}"/>
                </a:ext>
              </a:extLst>
            </p:cNvPr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ṧḷiḑe">
              <a:extLst>
                <a:ext uri="{FF2B5EF4-FFF2-40B4-BE49-F238E27FC236}">
                  <a16:creationId xmlns:a16="http://schemas.microsoft.com/office/drawing/2014/main" id="{0A9F6FB4-E194-4E61-904B-C02D8BD143FB}"/>
                </a:ext>
              </a:extLst>
            </p:cNvPr>
            <p:cNvSpPr/>
            <p:nvPr/>
          </p:nvSpPr>
          <p:spPr bwMode="auto">
            <a:xfrm>
              <a:off x="5538788" y="3678238"/>
              <a:ext cx="434975" cy="128588"/>
            </a:xfrm>
            <a:custGeom>
              <a:avLst/>
              <a:gdLst>
                <a:gd name="T0" fmla="*/ 127 w 132"/>
                <a:gd name="T1" fmla="*/ 1 h 39"/>
                <a:gd name="T2" fmla="*/ 1 w 132"/>
                <a:gd name="T3" fmla="*/ 3 h 39"/>
                <a:gd name="T4" fmla="*/ 0 w 132"/>
                <a:gd name="T5" fmla="*/ 39 h 39"/>
                <a:gd name="T6" fmla="*/ 132 w 132"/>
                <a:gd name="T7" fmla="*/ 38 h 39"/>
                <a:gd name="T8" fmla="*/ 127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127" y="1"/>
                  </a:moveTo>
                  <a:cubicBezTo>
                    <a:pt x="121" y="0"/>
                    <a:pt x="1" y="3"/>
                    <a:pt x="1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32" y="38"/>
                    <a:pt x="132" y="38"/>
                    <a:pt x="132" y="38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$ľîdé">
              <a:extLst>
                <a:ext uri="{FF2B5EF4-FFF2-40B4-BE49-F238E27FC236}">
                  <a16:creationId xmlns:a16="http://schemas.microsoft.com/office/drawing/2014/main" id="{CBADF0DE-4CE1-446B-9497-155FB93EBF7B}"/>
                </a:ext>
              </a:extLst>
            </p:cNvPr>
            <p:cNvSpPr/>
            <p:nvPr/>
          </p:nvSpPr>
          <p:spPr bwMode="auto">
            <a:xfrm>
              <a:off x="5511800" y="2038351"/>
              <a:ext cx="468313" cy="1401763"/>
            </a:xfrm>
            <a:custGeom>
              <a:avLst/>
              <a:gdLst>
                <a:gd name="T0" fmla="*/ 73 w 142"/>
                <a:gd name="T1" fmla="*/ 0 h 425"/>
                <a:gd name="T2" fmla="*/ 0 w 142"/>
                <a:gd name="T3" fmla="*/ 425 h 425"/>
                <a:gd name="T4" fmla="*/ 73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73" y="0"/>
                  </a:moveTo>
                  <a:cubicBezTo>
                    <a:pt x="142" y="30"/>
                    <a:pt x="129" y="378"/>
                    <a:pt x="0" y="425"/>
                  </a:cubicBezTo>
                  <a:cubicBezTo>
                    <a:pt x="52" y="200"/>
                    <a:pt x="73" y="0"/>
                    <a:pt x="7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$ļîḍè">
              <a:extLst>
                <a:ext uri="{FF2B5EF4-FFF2-40B4-BE49-F238E27FC236}">
                  <a16:creationId xmlns:a16="http://schemas.microsoft.com/office/drawing/2014/main" id="{0F9616B9-F1D7-4ED2-9F1E-5F27AE3D0C0E}"/>
                </a:ext>
              </a:extLst>
            </p:cNvPr>
            <p:cNvSpPr/>
            <p:nvPr/>
          </p:nvSpPr>
          <p:spPr bwMode="auto">
            <a:xfrm>
              <a:off x="5386388" y="1847851"/>
              <a:ext cx="422275" cy="1751013"/>
            </a:xfrm>
            <a:custGeom>
              <a:avLst/>
              <a:gdLst>
                <a:gd name="T0" fmla="*/ 0 w 266"/>
                <a:gd name="T1" fmla="*/ 1088 h 1103"/>
                <a:gd name="T2" fmla="*/ 94 w 266"/>
                <a:gd name="T3" fmla="*/ 1103 h 1103"/>
                <a:gd name="T4" fmla="*/ 266 w 266"/>
                <a:gd name="T5" fmla="*/ 14 h 1103"/>
                <a:gd name="T6" fmla="*/ 173 w 266"/>
                <a:gd name="T7" fmla="*/ 0 h 1103"/>
                <a:gd name="T8" fmla="*/ 0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0" y="1088"/>
                  </a:moveTo>
                  <a:lnTo>
                    <a:pt x="94" y="1103"/>
                  </a:lnTo>
                  <a:lnTo>
                    <a:pt x="266" y="14"/>
                  </a:lnTo>
                  <a:lnTo>
                    <a:pt x="173" y="0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š1iďè">
              <a:extLst>
                <a:ext uri="{FF2B5EF4-FFF2-40B4-BE49-F238E27FC236}">
                  <a16:creationId xmlns:a16="http://schemas.microsoft.com/office/drawing/2014/main" id="{253DE048-A4D5-4489-A8F0-2B43642CADF5}"/>
                </a:ext>
              </a:extLst>
            </p:cNvPr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ṣ1îḓê">
              <a:extLst>
                <a:ext uri="{FF2B5EF4-FFF2-40B4-BE49-F238E27FC236}">
                  <a16:creationId xmlns:a16="http://schemas.microsoft.com/office/drawing/2014/main" id="{3487CC82-A173-42BC-BFA7-EAC0D9708D68}"/>
                </a:ext>
              </a:extLst>
            </p:cNvPr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ṩḷîḋe">
              <a:extLst>
                <a:ext uri="{FF2B5EF4-FFF2-40B4-BE49-F238E27FC236}">
                  <a16:creationId xmlns:a16="http://schemas.microsoft.com/office/drawing/2014/main" id="{73368956-6E31-40BC-B1D1-B241E947A743}"/>
                </a:ext>
              </a:extLst>
            </p:cNvPr>
            <p:cNvSpPr/>
            <p:nvPr/>
          </p:nvSpPr>
          <p:spPr bwMode="auto">
            <a:xfrm>
              <a:off x="7897813" y="4700588"/>
              <a:ext cx="700088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7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10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6" y="41"/>
                    <a:pt x="27" y="114"/>
                  </a:cubicBezTo>
                  <a:cubicBezTo>
                    <a:pt x="8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ṩļïḋê">
              <a:extLst>
                <a:ext uri="{FF2B5EF4-FFF2-40B4-BE49-F238E27FC236}">
                  <a16:creationId xmlns:a16="http://schemas.microsoft.com/office/drawing/2014/main" id="{A56E7829-3A03-4F6E-B733-689B5875C15D}"/>
                </a:ext>
              </a:extLst>
            </p:cNvPr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  <a:gd name="T8" fmla="*/ 0 w 33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Sḻiďe">
              <a:extLst>
                <a:ext uri="{FF2B5EF4-FFF2-40B4-BE49-F238E27FC236}">
                  <a16:creationId xmlns:a16="http://schemas.microsoft.com/office/drawing/2014/main" id="{900DF1E9-90C4-42F7-B21B-6D60CC56ACF2}"/>
                </a:ext>
              </a:extLst>
            </p:cNvPr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śliďè">
              <a:extLst>
                <a:ext uri="{FF2B5EF4-FFF2-40B4-BE49-F238E27FC236}">
                  <a16:creationId xmlns:a16="http://schemas.microsoft.com/office/drawing/2014/main" id="{C3B09F0A-6C26-4D43-ADEB-6AEAE9DCB2FB}"/>
                </a:ext>
              </a:extLst>
            </p:cNvPr>
            <p:cNvSpPr/>
            <p:nvPr/>
          </p:nvSpPr>
          <p:spPr bwMode="auto">
            <a:xfrm>
              <a:off x="7885113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Sḻíḍe">
              <a:extLst>
                <a:ext uri="{FF2B5EF4-FFF2-40B4-BE49-F238E27FC236}">
                  <a16:creationId xmlns:a16="http://schemas.microsoft.com/office/drawing/2014/main" id="{7A4889BA-FA5A-4D9E-80A4-6A1F6857D2CD}"/>
                </a:ext>
              </a:extLst>
            </p:cNvPr>
            <p:cNvSpPr/>
            <p:nvPr/>
          </p:nvSpPr>
          <p:spPr bwMode="auto">
            <a:xfrm>
              <a:off x="8201025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ŝľîḑé">
              <a:extLst>
                <a:ext uri="{FF2B5EF4-FFF2-40B4-BE49-F238E27FC236}">
                  <a16:creationId xmlns:a16="http://schemas.microsoft.com/office/drawing/2014/main" id="{83455AFA-8EF1-4929-B7AE-84F1D0864F87}"/>
                </a:ext>
              </a:extLst>
            </p:cNvPr>
            <p:cNvSpPr/>
            <p:nvPr/>
          </p:nvSpPr>
          <p:spPr bwMode="auto">
            <a:xfrm>
              <a:off x="85074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sḻíďê">
              <a:extLst>
                <a:ext uri="{FF2B5EF4-FFF2-40B4-BE49-F238E27FC236}">
                  <a16:creationId xmlns:a16="http://schemas.microsoft.com/office/drawing/2014/main" id="{7906DF0C-EC27-432C-817A-63718B2029F8}"/>
                </a:ext>
              </a:extLst>
            </p:cNvPr>
            <p:cNvSpPr/>
            <p:nvPr/>
          </p:nvSpPr>
          <p:spPr bwMode="auto">
            <a:xfrm>
              <a:off x="7408863" y="3754438"/>
              <a:ext cx="1247775" cy="1355725"/>
            </a:xfrm>
            <a:custGeom>
              <a:avLst/>
              <a:gdLst>
                <a:gd name="T0" fmla="*/ 357 w 378"/>
                <a:gd name="T1" fmla="*/ 5 h 411"/>
                <a:gd name="T2" fmla="*/ 218 w 378"/>
                <a:gd name="T3" fmla="*/ 0 h 411"/>
                <a:gd name="T4" fmla="*/ 201 w 378"/>
                <a:gd name="T5" fmla="*/ 29 h 411"/>
                <a:gd name="T6" fmla="*/ 12 w 378"/>
                <a:gd name="T7" fmla="*/ 81 h 411"/>
                <a:gd name="T8" fmla="*/ 31 w 378"/>
                <a:gd name="T9" fmla="*/ 408 h 411"/>
                <a:gd name="T10" fmla="*/ 30 w 378"/>
                <a:gd name="T11" fmla="*/ 408 h 411"/>
                <a:gd name="T12" fmla="*/ 41 w 378"/>
                <a:gd name="T13" fmla="*/ 411 h 411"/>
                <a:gd name="T14" fmla="*/ 81 w 378"/>
                <a:gd name="T15" fmla="*/ 411 h 411"/>
                <a:gd name="T16" fmla="*/ 61 w 378"/>
                <a:gd name="T17" fmla="*/ 136 h 411"/>
                <a:gd name="T18" fmla="*/ 369 w 378"/>
                <a:gd name="T19" fmla="*/ 93 h 411"/>
                <a:gd name="T20" fmla="*/ 357 w 378"/>
                <a:gd name="T21" fmla="*/ 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11">
                  <a:moveTo>
                    <a:pt x="357" y="5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144" y="40"/>
                    <a:pt x="24" y="68"/>
                    <a:pt x="12" y="81"/>
                  </a:cubicBezTo>
                  <a:cubicBezTo>
                    <a:pt x="0" y="94"/>
                    <a:pt x="31" y="408"/>
                    <a:pt x="31" y="408"/>
                  </a:cubicBezTo>
                  <a:cubicBezTo>
                    <a:pt x="31" y="408"/>
                    <a:pt x="31" y="408"/>
                    <a:pt x="30" y="408"/>
                  </a:cubicBezTo>
                  <a:cubicBezTo>
                    <a:pt x="34" y="409"/>
                    <a:pt x="37" y="410"/>
                    <a:pt x="41" y="411"/>
                  </a:cubicBezTo>
                  <a:cubicBezTo>
                    <a:pt x="81" y="411"/>
                    <a:pt x="81" y="411"/>
                    <a:pt x="81" y="411"/>
                  </a:cubicBezTo>
                  <a:cubicBezTo>
                    <a:pt x="90" y="306"/>
                    <a:pt x="61" y="136"/>
                    <a:pt x="61" y="136"/>
                  </a:cubicBezTo>
                  <a:cubicBezTo>
                    <a:pt x="61" y="136"/>
                    <a:pt x="366" y="106"/>
                    <a:pt x="369" y="93"/>
                  </a:cubicBezTo>
                  <a:cubicBezTo>
                    <a:pt x="378" y="58"/>
                    <a:pt x="357" y="5"/>
                    <a:pt x="357" y="5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śļíďê">
              <a:extLst>
                <a:ext uri="{FF2B5EF4-FFF2-40B4-BE49-F238E27FC236}">
                  <a16:creationId xmlns:a16="http://schemas.microsoft.com/office/drawing/2014/main" id="{8020361E-1D29-4596-8877-6C6AAA7EAA7C}"/>
                </a:ext>
              </a:extLst>
            </p:cNvPr>
            <p:cNvSpPr/>
            <p:nvPr/>
          </p:nvSpPr>
          <p:spPr bwMode="auto">
            <a:xfrm>
              <a:off x="7161213" y="3308351"/>
              <a:ext cx="406400" cy="396875"/>
            </a:xfrm>
            <a:custGeom>
              <a:avLst/>
              <a:gdLst>
                <a:gd name="T0" fmla="*/ 114 w 123"/>
                <a:gd name="T1" fmla="*/ 0 h 120"/>
                <a:gd name="T2" fmla="*/ 5 w 123"/>
                <a:gd name="T3" fmla="*/ 98 h 120"/>
                <a:gd name="T4" fmla="*/ 31 w 123"/>
                <a:gd name="T5" fmla="*/ 72 h 120"/>
                <a:gd name="T6" fmla="*/ 79 w 123"/>
                <a:gd name="T7" fmla="*/ 59 h 120"/>
                <a:gd name="T8" fmla="*/ 123 w 123"/>
                <a:gd name="T9" fmla="*/ 39 h 120"/>
                <a:gd name="T10" fmla="*/ 114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114" y="0"/>
                  </a:moveTo>
                  <a:cubicBezTo>
                    <a:pt x="71" y="4"/>
                    <a:pt x="0" y="28"/>
                    <a:pt x="5" y="98"/>
                  </a:cubicBezTo>
                  <a:cubicBezTo>
                    <a:pt x="7" y="120"/>
                    <a:pt x="29" y="97"/>
                    <a:pt x="31" y="72"/>
                  </a:cubicBezTo>
                  <a:cubicBezTo>
                    <a:pt x="51" y="94"/>
                    <a:pt x="70" y="90"/>
                    <a:pt x="79" y="59"/>
                  </a:cubicBezTo>
                  <a:cubicBezTo>
                    <a:pt x="88" y="41"/>
                    <a:pt x="123" y="39"/>
                    <a:pt x="123" y="39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ṩḷïḍè">
              <a:extLst>
                <a:ext uri="{FF2B5EF4-FFF2-40B4-BE49-F238E27FC236}">
                  <a16:creationId xmlns:a16="http://schemas.microsoft.com/office/drawing/2014/main" id="{5AE752A8-F6A4-49AE-9E1C-46DC99262BD7}"/>
                </a:ext>
              </a:extLst>
            </p:cNvPr>
            <p:cNvSpPr/>
            <p:nvPr/>
          </p:nvSpPr>
          <p:spPr bwMode="auto">
            <a:xfrm>
              <a:off x="8335963" y="2655888"/>
              <a:ext cx="149225" cy="184150"/>
            </a:xfrm>
            <a:custGeom>
              <a:avLst/>
              <a:gdLst>
                <a:gd name="T0" fmla="*/ 0 w 45"/>
                <a:gd name="T1" fmla="*/ 10 h 56"/>
                <a:gd name="T2" fmla="*/ 3 w 45"/>
                <a:gd name="T3" fmla="*/ 56 h 56"/>
                <a:gd name="T4" fmla="*/ 45 w 45"/>
                <a:gd name="T5" fmla="*/ 43 h 56"/>
                <a:gd name="T6" fmla="*/ 39 w 45"/>
                <a:gd name="T7" fmla="*/ 0 h 56"/>
                <a:gd name="T8" fmla="*/ 0 w 45"/>
                <a:gd name="T9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6">
                  <a:moveTo>
                    <a:pt x="0" y="10"/>
                  </a:moveTo>
                  <a:cubicBezTo>
                    <a:pt x="1" y="34"/>
                    <a:pt x="3" y="56"/>
                    <a:pt x="3" y="56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2" y="18"/>
                    <a:pt x="39" y="0"/>
                    <a:pt x="39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sļíḋè">
              <a:extLst>
                <a:ext uri="{FF2B5EF4-FFF2-40B4-BE49-F238E27FC236}">
                  <a16:creationId xmlns:a16="http://schemas.microsoft.com/office/drawing/2014/main" id="{D6BC0BF3-7F19-4A78-B325-5EC76732376A}"/>
                </a:ext>
              </a:extLst>
            </p:cNvPr>
            <p:cNvSpPr/>
            <p:nvPr/>
          </p:nvSpPr>
          <p:spPr bwMode="auto">
            <a:xfrm>
              <a:off x="8075613" y="2751138"/>
              <a:ext cx="574675" cy="1144588"/>
            </a:xfrm>
            <a:custGeom>
              <a:avLst/>
              <a:gdLst>
                <a:gd name="T0" fmla="*/ 74 w 174"/>
                <a:gd name="T1" fmla="*/ 31 h 347"/>
                <a:gd name="T2" fmla="*/ 0 w 174"/>
                <a:gd name="T3" fmla="*/ 315 h 347"/>
                <a:gd name="T4" fmla="*/ 156 w 174"/>
                <a:gd name="T5" fmla="*/ 321 h 347"/>
                <a:gd name="T6" fmla="*/ 129 w 174"/>
                <a:gd name="T7" fmla="*/ 12 h 347"/>
                <a:gd name="T8" fmla="*/ 74 w 174"/>
                <a:gd name="T9" fmla="*/ 3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47">
                  <a:moveTo>
                    <a:pt x="74" y="31"/>
                  </a:moveTo>
                  <a:cubicBezTo>
                    <a:pt x="47" y="56"/>
                    <a:pt x="0" y="279"/>
                    <a:pt x="0" y="315"/>
                  </a:cubicBezTo>
                  <a:cubicBezTo>
                    <a:pt x="95" y="347"/>
                    <a:pt x="156" y="321"/>
                    <a:pt x="156" y="321"/>
                  </a:cubicBezTo>
                  <a:cubicBezTo>
                    <a:pt x="174" y="204"/>
                    <a:pt x="129" y="12"/>
                    <a:pt x="129" y="12"/>
                  </a:cubicBezTo>
                  <a:cubicBezTo>
                    <a:pt x="122" y="0"/>
                    <a:pt x="74" y="31"/>
                    <a:pt x="74" y="3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ṡ1îďé">
              <a:extLst>
                <a:ext uri="{FF2B5EF4-FFF2-40B4-BE49-F238E27FC236}">
                  <a16:creationId xmlns:a16="http://schemas.microsoft.com/office/drawing/2014/main" id="{D037AF63-D9C6-4BD6-A1E8-D3EC7126B9BD}"/>
                </a:ext>
              </a:extLst>
            </p:cNvPr>
            <p:cNvSpPr/>
            <p:nvPr/>
          </p:nvSpPr>
          <p:spPr bwMode="auto">
            <a:xfrm>
              <a:off x="7827963" y="1912938"/>
              <a:ext cx="954088" cy="1003300"/>
            </a:xfrm>
            <a:custGeom>
              <a:avLst/>
              <a:gdLst>
                <a:gd name="T0" fmla="*/ 282 w 289"/>
                <a:gd name="T1" fmla="*/ 105 h 304"/>
                <a:gd name="T2" fmla="*/ 144 w 289"/>
                <a:gd name="T3" fmla="*/ 7 h 304"/>
                <a:gd name="T4" fmla="*/ 41 w 289"/>
                <a:gd name="T5" fmla="*/ 146 h 304"/>
                <a:gd name="T6" fmla="*/ 44 w 289"/>
                <a:gd name="T7" fmla="*/ 179 h 304"/>
                <a:gd name="T8" fmla="*/ 282 w 289"/>
                <a:gd name="T9" fmla="*/ 10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304">
                  <a:moveTo>
                    <a:pt x="282" y="105"/>
                  </a:moveTo>
                  <a:cubicBezTo>
                    <a:pt x="260" y="0"/>
                    <a:pt x="212" y="1"/>
                    <a:pt x="144" y="7"/>
                  </a:cubicBezTo>
                  <a:cubicBezTo>
                    <a:pt x="76" y="13"/>
                    <a:pt x="34" y="63"/>
                    <a:pt x="41" y="146"/>
                  </a:cubicBezTo>
                  <a:cubicBezTo>
                    <a:pt x="0" y="145"/>
                    <a:pt x="31" y="172"/>
                    <a:pt x="44" y="179"/>
                  </a:cubicBezTo>
                  <a:cubicBezTo>
                    <a:pt x="48" y="266"/>
                    <a:pt x="289" y="304"/>
                    <a:pt x="282" y="105"/>
                  </a:cubicBez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ṩļídê">
              <a:extLst>
                <a:ext uri="{FF2B5EF4-FFF2-40B4-BE49-F238E27FC236}">
                  <a16:creationId xmlns:a16="http://schemas.microsoft.com/office/drawing/2014/main" id="{F6B8ED8F-DA1E-4514-BAC0-E89708AE03F6}"/>
                </a:ext>
              </a:extLst>
            </p:cNvPr>
            <p:cNvSpPr/>
            <p:nvPr/>
          </p:nvSpPr>
          <p:spPr bwMode="auto">
            <a:xfrm>
              <a:off x="7778750" y="1630363"/>
              <a:ext cx="1131888" cy="1087438"/>
            </a:xfrm>
            <a:custGeom>
              <a:avLst/>
              <a:gdLst>
                <a:gd name="T0" fmla="*/ 268 w 343"/>
                <a:gd name="T1" fmla="*/ 92 h 330"/>
                <a:gd name="T2" fmla="*/ 108 w 343"/>
                <a:gd name="T3" fmla="*/ 47 h 330"/>
                <a:gd name="T4" fmla="*/ 121 w 343"/>
                <a:gd name="T5" fmla="*/ 107 h 330"/>
                <a:gd name="T6" fmla="*/ 253 w 343"/>
                <a:gd name="T7" fmla="*/ 138 h 330"/>
                <a:gd name="T8" fmla="*/ 228 w 343"/>
                <a:gd name="T9" fmla="*/ 180 h 330"/>
                <a:gd name="T10" fmla="*/ 237 w 343"/>
                <a:gd name="T11" fmla="*/ 204 h 330"/>
                <a:gd name="T12" fmla="*/ 242 w 343"/>
                <a:gd name="T13" fmla="*/ 256 h 330"/>
                <a:gd name="T14" fmla="*/ 302 w 343"/>
                <a:gd name="T15" fmla="*/ 268 h 330"/>
                <a:gd name="T16" fmla="*/ 290 w 343"/>
                <a:gd name="T17" fmla="*/ 109 h 330"/>
                <a:gd name="T18" fmla="*/ 283 w 343"/>
                <a:gd name="T19" fmla="*/ 94 h 330"/>
                <a:gd name="T20" fmla="*/ 268 w 343"/>
                <a:gd name="T21" fmla="*/ 9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330">
                  <a:moveTo>
                    <a:pt x="268" y="92"/>
                  </a:moveTo>
                  <a:cubicBezTo>
                    <a:pt x="245" y="24"/>
                    <a:pt x="62" y="0"/>
                    <a:pt x="108" y="47"/>
                  </a:cubicBezTo>
                  <a:cubicBezTo>
                    <a:pt x="0" y="36"/>
                    <a:pt x="10" y="113"/>
                    <a:pt x="121" y="107"/>
                  </a:cubicBezTo>
                  <a:cubicBezTo>
                    <a:pt x="148" y="133"/>
                    <a:pt x="217" y="146"/>
                    <a:pt x="253" y="138"/>
                  </a:cubicBezTo>
                  <a:cubicBezTo>
                    <a:pt x="212" y="163"/>
                    <a:pt x="216" y="182"/>
                    <a:pt x="228" y="180"/>
                  </a:cubicBezTo>
                  <a:cubicBezTo>
                    <a:pt x="194" y="226"/>
                    <a:pt x="218" y="227"/>
                    <a:pt x="237" y="204"/>
                  </a:cubicBezTo>
                  <a:cubicBezTo>
                    <a:pt x="286" y="183"/>
                    <a:pt x="293" y="250"/>
                    <a:pt x="242" y="256"/>
                  </a:cubicBezTo>
                  <a:cubicBezTo>
                    <a:pt x="219" y="290"/>
                    <a:pt x="262" y="330"/>
                    <a:pt x="302" y="268"/>
                  </a:cubicBezTo>
                  <a:cubicBezTo>
                    <a:pt x="342" y="206"/>
                    <a:pt x="343" y="127"/>
                    <a:pt x="290" y="109"/>
                  </a:cubicBezTo>
                  <a:cubicBezTo>
                    <a:pt x="337" y="89"/>
                    <a:pt x="323" y="55"/>
                    <a:pt x="283" y="94"/>
                  </a:cubicBezTo>
                  <a:cubicBezTo>
                    <a:pt x="286" y="56"/>
                    <a:pt x="267" y="59"/>
                    <a:pt x="268" y="92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ṣľíḋé">
              <a:extLst>
                <a:ext uri="{FF2B5EF4-FFF2-40B4-BE49-F238E27FC236}">
                  <a16:creationId xmlns:a16="http://schemas.microsoft.com/office/drawing/2014/main" id="{5761B80A-FA34-46B2-A6B3-247E15D244AD}"/>
                </a:ext>
              </a:extLst>
            </p:cNvPr>
            <p:cNvSpPr/>
            <p:nvPr/>
          </p:nvSpPr>
          <p:spPr bwMode="auto">
            <a:xfrm>
              <a:off x="8032750" y="2227263"/>
              <a:ext cx="152400" cy="141288"/>
            </a:xfrm>
            <a:custGeom>
              <a:avLst/>
              <a:gdLst>
                <a:gd name="T0" fmla="*/ 19 w 46"/>
                <a:gd name="T1" fmla="*/ 6 h 43"/>
                <a:gd name="T2" fmla="*/ 22 w 46"/>
                <a:gd name="T3" fmla="*/ 43 h 43"/>
                <a:gd name="T4" fmla="*/ 19 w 46"/>
                <a:gd name="T5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3">
                  <a:moveTo>
                    <a:pt x="19" y="6"/>
                  </a:moveTo>
                  <a:cubicBezTo>
                    <a:pt x="0" y="11"/>
                    <a:pt x="6" y="43"/>
                    <a:pt x="22" y="43"/>
                  </a:cubicBezTo>
                  <a:cubicBezTo>
                    <a:pt x="46" y="43"/>
                    <a:pt x="37" y="0"/>
                    <a:pt x="19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S1iďê">
              <a:extLst>
                <a:ext uri="{FF2B5EF4-FFF2-40B4-BE49-F238E27FC236}">
                  <a16:creationId xmlns:a16="http://schemas.microsoft.com/office/drawing/2014/main" id="{5CA82E59-F677-4E84-B8CF-B778C22D7BDA}"/>
                </a:ext>
              </a:extLst>
            </p:cNvPr>
            <p:cNvSpPr/>
            <p:nvPr/>
          </p:nvSpPr>
          <p:spPr bwMode="auto">
            <a:xfrm>
              <a:off x="8085138" y="1976438"/>
              <a:ext cx="179388" cy="171450"/>
            </a:xfrm>
            <a:custGeom>
              <a:avLst/>
              <a:gdLst>
                <a:gd name="T0" fmla="*/ 0 w 54"/>
                <a:gd name="T1" fmla="*/ 35 h 52"/>
                <a:gd name="T2" fmla="*/ 43 w 54"/>
                <a:gd name="T3" fmla="*/ 52 h 52"/>
                <a:gd name="T4" fmla="*/ 0 w 54"/>
                <a:gd name="T5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2">
                  <a:moveTo>
                    <a:pt x="0" y="35"/>
                  </a:moveTo>
                  <a:cubicBezTo>
                    <a:pt x="25" y="34"/>
                    <a:pt x="36" y="45"/>
                    <a:pt x="43" y="52"/>
                  </a:cubicBezTo>
                  <a:cubicBezTo>
                    <a:pt x="54" y="44"/>
                    <a:pt x="31" y="0"/>
                    <a:pt x="0" y="35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slïdè">
              <a:extLst>
                <a:ext uri="{FF2B5EF4-FFF2-40B4-BE49-F238E27FC236}">
                  <a16:creationId xmlns:a16="http://schemas.microsoft.com/office/drawing/2014/main" id="{BBF13855-6F35-409E-9731-6DD6B3F02138}"/>
                </a:ext>
              </a:extLst>
            </p:cNvPr>
            <p:cNvSpPr/>
            <p:nvPr/>
          </p:nvSpPr>
          <p:spPr bwMode="auto">
            <a:xfrm>
              <a:off x="7983538" y="2520951"/>
              <a:ext cx="131763" cy="77788"/>
            </a:xfrm>
            <a:custGeom>
              <a:avLst/>
              <a:gdLst>
                <a:gd name="T0" fmla="*/ 39 w 40"/>
                <a:gd name="T1" fmla="*/ 1 h 24"/>
                <a:gd name="T2" fmla="*/ 37 w 40"/>
                <a:gd name="T3" fmla="*/ 8 h 24"/>
                <a:gd name="T4" fmla="*/ 24 w 40"/>
                <a:gd name="T5" fmla="*/ 22 h 24"/>
                <a:gd name="T6" fmla="*/ 12 w 40"/>
                <a:gd name="T7" fmla="*/ 24 h 24"/>
                <a:gd name="T8" fmla="*/ 7 w 40"/>
                <a:gd name="T9" fmla="*/ 22 h 24"/>
                <a:gd name="T10" fmla="*/ 4 w 40"/>
                <a:gd name="T11" fmla="*/ 19 h 24"/>
                <a:gd name="T12" fmla="*/ 2 w 40"/>
                <a:gd name="T13" fmla="*/ 16 h 24"/>
                <a:gd name="T14" fmla="*/ 1 w 40"/>
                <a:gd name="T15" fmla="*/ 14 h 24"/>
                <a:gd name="T16" fmla="*/ 0 w 40"/>
                <a:gd name="T17" fmla="*/ 12 h 24"/>
                <a:gd name="T18" fmla="*/ 2 w 40"/>
                <a:gd name="T19" fmla="*/ 13 h 24"/>
                <a:gd name="T20" fmla="*/ 4 w 40"/>
                <a:gd name="T21" fmla="*/ 14 h 24"/>
                <a:gd name="T22" fmla="*/ 6 w 40"/>
                <a:gd name="T23" fmla="*/ 16 h 24"/>
                <a:gd name="T24" fmla="*/ 21 w 40"/>
                <a:gd name="T25" fmla="*/ 17 h 24"/>
                <a:gd name="T26" fmla="*/ 34 w 40"/>
                <a:gd name="T27" fmla="*/ 6 h 24"/>
                <a:gd name="T28" fmla="*/ 39 w 40"/>
                <a:gd name="T2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4">
                  <a:moveTo>
                    <a:pt x="39" y="1"/>
                  </a:moveTo>
                  <a:cubicBezTo>
                    <a:pt x="40" y="1"/>
                    <a:pt x="39" y="4"/>
                    <a:pt x="37" y="8"/>
                  </a:cubicBezTo>
                  <a:cubicBezTo>
                    <a:pt x="35" y="13"/>
                    <a:pt x="31" y="19"/>
                    <a:pt x="24" y="22"/>
                  </a:cubicBezTo>
                  <a:cubicBezTo>
                    <a:pt x="20" y="24"/>
                    <a:pt x="16" y="24"/>
                    <a:pt x="12" y="24"/>
                  </a:cubicBezTo>
                  <a:cubicBezTo>
                    <a:pt x="10" y="23"/>
                    <a:pt x="9" y="22"/>
                    <a:pt x="7" y="22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2"/>
                    <a:pt x="2" y="13"/>
                  </a:cubicBezTo>
                  <a:cubicBezTo>
                    <a:pt x="3" y="13"/>
                    <a:pt x="4" y="14"/>
                    <a:pt x="4" y="14"/>
                  </a:cubicBezTo>
                  <a:cubicBezTo>
                    <a:pt x="5" y="15"/>
                    <a:pt x="6" y="15"/>
                    <a:pt x="6" y="16"/>
                  </a:cubicBezTo>
                  <a:cubicBezTo>
                    <a:pt x="10" y="19"/>
                    <a:pt x="15" y="20"/>
                    <a:pt x="21" y="17"/>
                  </a:cubicBezTo>
                  <a:cubicBezTo>
                    <a:pt x="27" y="15"/>
                    <a:pt x="31" y="10"/>
                    <a:pt x="34" y="6"/>
                  </a:cubicBezTo>
                  <a:cubicBezTo>
                    <a:pt x="37" y="3"/>
                    <a:pt x="38" y="0"/>
                    <a:pt x="39" y="1"/>
                  </a:cubicBezTo>
                  <a:close/>
                </a:path>
              </a:pathLst>
            </a:custGeom>
            <a:solidFill>
              <a:srgbClr val="C48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ṣḻîdé">
              <a:extLst>
                <a:ext uri="{FF2B5EF4-FFF2-40B4-BE49-F238E27FC236}">
                  <a16:creationId xmlns:a16="http://schemas.microsoft.com/office/drawing/2014/main" id="{5F4418CD-0C9F-4EDC-BC1B-7572FD48649F}"/>
                </a:ext>
              </a:extLst>
            </p:cNvPr>
            <p:cNvSpPr/>
            <p:nvPr/>
          </p:nvSpPr>
          <p:spPr bwMode="auto">
            <a:xfrm>
              <a:off x="7521575" y="2873376"/>
              <a:ext cx="1055688" cy="804863"/>
            </a:xfrm>
            <a:custGeom>
              <a:avLst/>
              <a:gdLst>
                <a:gd name="T0" fmla="*/ 0 w 320"/>
                <a:gd name="T1" fmla="*/ 130 h 244"/>
                <a:gd name="T2" fmla="*/ 4 w 320"/>
                <a:gd name="T3" fmla="*/ 185 h 244"/>
                <a:gd name="T4" fmla="*/ 236 w 320"/>
                <a:gd name="T5" fmla="*/ 204 h 244"/>
                <a:gd name="T6" fmla="*/ 281 w 320"/>
                <a:gd name="T7" fmla="*/ 9 h 244"/>
                <a:gd name="T8" fmla="*/ 182 w 320"/>
                <a:gd name="T9" fmla="*/ 133 h 244"/>
                <a:gd name="T10" fmla="*/ 0 w 320"/>
                <a:gd name="T11" fmla="*/ 1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244">
                  <a:moveTo>
                    <a:pt x="0" y="130"/>
                  </a:moveTo>
                  <a:cubicBezTo>
                    <a:pt x="5" y="147"/>
                    <a:pt x="4" y="185"/>
                    <a:pt x="4" y="185"/>
                  </a:cubicBezTo>
                  <a:cubicBezTo>
                    <a:pt x="66" y="233"/>
                    <a:pt x="201" y="244"/>
                    <a:pt x="236" y="204"/>
                  </a:cubicBezTo>
                  <a:cubicBezTo>
                    <a:pt x="270" y="165"/>
                    <a:pt x="320" y="18"/>
                    <a:pt x="281" y="9"/>
                  </a:cubicBezTo>
                  <a:cubicBezTo>
                    <a:pt x="242" y="0"/>
                    <a:pt x="208" y="77"/>
                    <a:pt x="182" y="133"/>
                  </a:cubicBezTo>
                  <a:cubicBezTo>
                    <a:pt x="155" y="171"/>
                    <a:pt x="51" y="122"/>
                    <a:pt x="0" y="13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śľiḓé">
              <a:extLst>
                <a:ext uri="{FF2B5EF4-FFF2-40B4-BE49-F238E27FC236}">
                  <a16:creationId xmlns:a16="http://schemas.microsoft.com/office/drawing/2014/main" id="{04BC4321-9E30-4869-B2A6-5CAF68792957}"/>
                </a:ext>
              </a:extLst>
            </p:cNvPr>
            <p:cNvSpPr/>
            <p:nvPr/>
          </p:nvSpPr>
          <p:spPr bwMode="auto">
            <a:xfrm>
              <a:off x="7845425" y="2974976"/>
              <a:ext cx="1025525" cy="1406525"/>
            </a:xfrm>
            <a:custGeom>
              <a:avLst/>
              <a:gdLst>
                <a:gd name="T0" fmla="*/ 220 w 311"/>
                <a:gd name="T1" fmla="*/ 328 h 426"/>
                <a:gd name="T2" fmla="*/ 7 w 311"/>
                <a:gd name="T3" fmla="*/ 351 h 426"/>
                <a:gd name="T4" fmla="*/ 264 w 311"/>
                <a:gd name="T5" fmla="*/ 381 h 426"/>
                <a:gd name="T6" fmla="*/ 256 w 311"/>
                <a:gd name="T7" fmla="*/ 0 h 426"/>
                <a:gd name="T8" fmla="*/ 220 w 311"/>
                <a:gd name="T9" fmla="*/ 32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426">
                  <a:moveTo>
                    <a:pt x="220" y="328"/>
                  </a:moveTo>
                  <a:cubicBezTo>
                    <a:pt x="140" y="345"/>
                    <a:pt x="12" y="311"/>
                    <a:pt x="7" y="351"/>
                  </a:cubicBezTo>
                  <a:cubicBezTo>
                    <a:pt x="0" y="408"/>
                    <a:pt x="166" y="426"/>
                    <a:pt x="264" y="381"/>
                  </a:cubicBezTo>
                  <a:cubicBezTo>
                    <a:pt x="294" y="276"/>
                    <a:pt x="311" y="0"/>
                    <a:pt x="256" y="0"/>
                  </a:cubicBezTo>
                  <a:cubicBezTo>
                    <a:pt x="202" y="0"/>
                    <a:pt x="228" y="245"/>
                    <a:pt x="220" y="328"/>
                  </a:cubicBezTo>
                  <a:close/>
                </a:path>
              </a:pathLst>
            </a:custGeom>
            <a:solidFill>
              <a:srgbClr val="FFD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sľïḓê">
              <a:extLst>
                <a:ext uri="{FF2B5EF4-FFF2-40B4-BE49-F238E27FC236}">
                  <a16:creationId xmlns:a16="http://schemas.microsoft.com/office/drawing/2014/main" id="{DF4A0867-E086-4D67-B511-38C3A2E55A0D}"/>
                </a:ext>
              </a:extLst>
            </p:cNvPr>
            <p:cNvSpPr/>
            <p:nvPr/>
          </p:nvSpPr>
          <p:spPr bwMode="auto">
            <a:xfrm>
              <a:off x="7818438" y="3605213"/>
              <a:ext cx="822325" cy="554038"/>
            </a:xfrm>
            <a:custGeom>
              <a:avLst/>
              <a:gdLst>
                <a:gd name="T0" fmla="*/ 243 w 249"/>
                <a:gd name="T1" fmla="*/ 41 h 168"/>
                <a:gd name="T2" fmla="*/ 39 w 249"/>
                <a:gd name="T3" fmla="*/ 150 h 168"/>
                <a:gd name="T4" fmla="*/ 60 w 249"/>
                <a:gd name="T5" fmla="*/ 154 h 168"/>
                <a:gd name="T6" fmla="*/ 240 w 249"/>
                <a:gd name="T7" fmla="*/ 59 h 168"/>
                <a:gd name="T8" fmla="*/ 243 w 249"/>
                <a:gd name="T9" fmla="*/ 4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68">
                  <a:moveTo>
                    <a:pt x="243" y="41"/>
                  </a:moveTo>
                  <a:cubicBezTo>
                    <a:pt x="201" y="0"/>
                    <a:pt x="0" y="20"/>
                    <a:pt x="39" y="150"/>
                  </a:cubicBezTo>
                  <a:cubicBezTo>
                    <a:pt x="45" y="168"/>
                    <a:pt x="60" y="154"/>
                    <a:pt x="60" y="154"/>
                  </a:cubicBezTo>
                  <a:cubicBezTo>
                    <a:pt x="35" y="68"/>
                    <a:pt x="139" y="20"/>
                    <a:pt x="240" y="59"/>
                  </a:cubicBezTo>
                  <a:cubicBezTo>
                    <a:pt x="244" y="60"/>
                    <a:pt x="249" y="46"/>
                    <a:pt x="243" y="4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śḻiḑe">
              <a:extLst>
                <a:ext uri="{FF2B5EF4-FFF2-40B4-BE49-F238E27FC236}">
                  <a16:creationId xmlns:a16="http://schemas.microsoft.com/office/drawing/2014/main" id="{5C2B792F-1DCF-4B49-8076-F75CC2E87AAE}"/>
                </a:ext>
              </a:extLst>
            </p:cNvPr>
            <p:cNvSpPr/>
            <p:nvPr/>
          </p:nvSpPr>
          <p:spPr bwMode="auto">
            <a:xfrm>
              <a:off x="7264400" y="5100638"/>
              <a:ext cx="415925" cy="131763"/>
            </a:xfrm>
            <a:custGeom>
              <a:avLst/>
              <a:gdLst>
                <a:gd name="T0" fmla="*/ 124 w 126"/>
                <a:gd name="T1" fmla="*/ 18 h 40"/>
                <a:gd name="T2" fmla="*/ 126 w 126"/>
                <a:gd name="T3" fmla="*/ 2 h 40"/>
                <a:gd name="T4" fmla="*/ 75 w 126"/>
                <a:gd name="T5" fmla="*/ 0 h 40"/>
                <a:gd name="T6" fmla="*/ 0 w 126"/>
                <a:gd name="T7" fmla="*/ 17 h 40"/>
                <a:gd name="T8" fmla="*/ 124 w 126"/>
                <a:gd name="T9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40">
                  <a:moveTo>
                    <a:pt x="124" y="18"/>
                  </a:moveTo>
                  <a:cubicBezTo>
                    <a:pt x="124" y="13"/>
                    <a:pt x="125" y="8"/>
                    <a:pt x="126" y="2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27" y="1"/>
                    <a:pt x="0" y="17"/>
                    <a:pt x="0" y="17"/>
                  </a:cubicBezTo>
                  <a:cubicBezTo>
                    <a:pt x="0" y="17"/>
                    <a:pt x="62" y="40"/>
                    <a:pt x="124" y="18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śľidé">
              <a:extLst>
                <a:ext uri="{FF2B5EF4-FFF2-40B4-BE49-F238E27FC236}">
                  <a16:creationId xmlns:a16="http://schemas.microsoft.com/office/drawing/2014/main" id="{F090DADA-A882-4DB6-AFEC-16F6E3BC1B1F}"/>
                </a:ext>
              </a:extLst>
            </p:cNvPr>
            <p:cNvSpPr/>
            <p:nvPr/>
          </p:nvSpPr>
          <p:spPr bwMode="auto">
            <a:xfrm>
              <a:off x="706913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ṩliḋè">
              <a:extLst>
                <a:ext uri="{FF2B5EF4-FFF2-40B4-BE49-F238E27FC236}">
                  <a16:creationId xmlns:a16="http://schemas.microsoft.com/office/drawing/2014/main" id="{124DC0BC-C4E4-4CD6-ACA4-5CE40E500053}"/>
                </a:ext>
              </a:extLst>
            </p:cNvPr>
            <p:cNvSpPr/>
            <p:nvPr/>
          </p:nvSpPr>
          <p:spPr bwMode="auto">
            <a:xfrm>
              <a:off x="496728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ṣļïḍê">
              <a:extLst>
                <a:ext uri="{FF2B5EF4-FFF2-40B4-BE49-F238E27FC236}">
                  <a16:creationId xmlns:a16="http://schemas.microsoft.com/office/drawing/2014/main" id="{2CC6DD1E-4A86-4C8F-B417-DE0160E0ABA9}"/>
                </a:ext>
              </a:extLst>
            </p:cNvPr>
            <p:cNvSpPr/>
            <p:nvPr/>
          </p:nvSpPr>
          <p:spPr bwMode="auto">
            <a:xfrm>
              <a:off x="4600575" y="3794126"/>
              <a:ext cx="3000375" cy="1317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ŝlîḓê">
              <a:extLst>
                <a:ext uri="{FF2B5EF4-FFF2-40B4-BE49-F238E27FC236}">
                  <a16:creationId xmlns:a16="http://schemas.microsoft.com/office/drawing/2014/main" id="{761AE367-16C6-4C2D-8315-92E7CBA6B4EF}"/>
                </a:ext>
              </a:extLst>
            </p:cNvPr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ṩlîďê">
              <a:extLst>
                <a:ext uri="{FF2B5EF4-FFF2-40B4-BE49-F238E27FC236}">
                  <a16:creationId xmlns:a16="http://schemas.microsoft.com/office/drawing/2014/main" id="{776D836E-C680-43C0-916E-3AB834B821F5}"/>
                </a:ext>
              </a:extLst>
            </p:cNvPr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ş1ïḋê">
              <a:extLst>
                <a:ext uri="{FF2B5EF4-FFF2-40B4-BE49-F238E27FC236}">
                  <a16:creationId xmlns:a16="http://schemas.microsoft.com/office/drawing/2014/main" id="{ABC54402-BC97-4950-B236-B2D48F410275}"/>
                </a:ext>
              </a:extLst>
            </p:cNvPr>
            <p:cNvSpPr/>
            <p:nvPr/>
          </p:nvSpPr>
          <p:spPr bwMode="auto">
            <a:xfrm>
              <a:off x="3394075" y="4700588"/>
              <a:ext cx="698500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6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09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5" y="41"/>
                    <a:pt x="26" y="114"/>
                  </a:cubicBezTo>
                  <a:cubicBezTo>
                    <a:pt x="7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š1îďè">
              <a:extLst>
                <a:ext uri="{FF2B5EF4-FFF2-40B4-BE49-F238E27FC236}">
                  <a16:creationId xmlns:a16="http://schemas.microsoft.com/office/drawing/2014/main" id="{15D5338C-DA01-4F99-ACF5-4C1C1D4E145A}"/>
                </a:ext>
              </a:extLst>
            </p:cNvPr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  <a:gd name="T8" fmla="*/ 0 w 35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sḻïde">
              <a:extLst>
                <a:ext uri="{FF2B5EF4-FFF2-40B4-BE49-F238E27FC236}">
                  <a16:creationId xmlns:a16="http://schemas.microsoft.com/office/drawing/2014/main" id="{C75CC45D-7BEB-40AD-98EF-2C6455C4072B}"/>
                </a:ext>
              </a:extLst>
            </p:cNvPr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Sḻiďê">
              <a:extLst>
                <a:ext uri="{FF2B5EF4-FFF2-40B4-BE49-F238E27FC236}">
                  <a16:creationId xmlns:a16="http://schemas.microsoft.com/office/drawing/2014/main" id="{10C7224E-5B63-4799-B486-8F074B3C4857}"/>
                </a:ext>
              </a:extLst>
            </p:cNvPr>
            <p:cNvSpPr/>
            <p:nvPr/>
          </p:nvSpPr>
          <p:spPr bwMode="auto">
            <a:xfrm>
              <a:off x="33766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ŝļîḍé">
              <a:extLst>
                <a:ext uri="{FF2B5EF4-FFF2-40B4-BE49-F238E27FC236}">
                  <a16:creationId xmlns:a16="http://schemas.microsoft.com/office/drawing/2014/main" id="{9CD413EB-A952-4AF6-9DF2-7AD8C25DE176}"/>
                </a:ext>
              </a:extLst>
            </p:cNvPr>
            <p:cNvSpPr/>
            <p:nvPr/>
          </p:nvSpPr>
          <p:spPr bwMode="auto">
            <a:xfrm>
              <a:off x="3697288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ṣļíḓè">
              <a:extLst>
                <a:ext uri="{FF2B5EF4-FFF2-40B4-BE49-F238E27FC236}">
                  <a16:creationId xmlns:a16="http://schemas.microsoft.com/office/drawing/2014/main" id="{9BF21C7D-F3D8-41AA-B759-8AA463C54C85}"/>
                </a:ext>
              </a:extLst>
            </p:cNvPr>
            <p:cNvSpPr/>
            <p:nvPr/>
          </p:nvSpPr>
          <p:spPr bwMode="auto">
            <a:xfrm>
              <a:off x="4000500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slïḓè">
              <a:extLst>
                <a:ext uri="{FF2B5EF4-FFF2-40B4-BE49-F238E27FC236}">
                  <a16:creationId xmlns:a16="http://schemas.microsoft.com/office/drawing/2014/main" id="{6F5B3F46-45B2-4FCD-B624-314B416EDB28}"/>
                </a:ext>
              </a:extLst>
            </p:cNvPr>
            <p:cNvSpPr/>
            <p:nvPr/>
          </p:nvSpPr>
          <p:spPr bwMode="auto">
            <a:xfrm>
              <a:off x="3321050" y="2784476"/>
              <a:ext cx="914400" cy="1560513"/>
            </a:xfrm>
            <a:custGeom>
              <a:avLst/>
              <a:gdLst>
                <a:gd name="T0" fmla="*/ 276 w 277"/>
                <a:gd name="T1" fmla="*/ 184 h 473"/>
                <a:gd name="T2" fmla="*/ 139 w 277"/>
                <a:gd name="T3" fmla="*/ 5 h 473"/>
                <a:gd name="T4" fmla="*/ 1 w 277"/>
                <a:gd name="T5" fmla="*/ 184 h 473"/>
                <a:gd name="T6" fmla="*/ 1 w 277"/>
                <a:gd name="T7" fmla="*/ 453 h 473"/>
                <a:gd name="T8" fmla="*/ 139 w 277"/>
                <a:gd name="T9" fmla="*/ 473 h 473"/>
                <a:gd name="T10" fmla="*/ 276 w 277"/>
                <a:gd name="T11" fmla="*/ 453 h 473"/>
                <a:gd name="T12" fmla="*/ 276 w 277"/>
                <a:gd name="T13" fmla="*/ 18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473">
                  <a:moveTo>
                    <a:pt x="276" y="184"/>
                  </a:moveTo>
                  <a:cubicBezTo>
                    <a:pt x="277" y="45"/>
                    <a:pt x="209" y="8"/>
                    <a:pt x="139" y="5"/>
                  </a:cubicBezTo>
                  <a:cubicBezTo>
                    <a:pt x="48" y="0"/>
                    <a:pt x="1" y="45"/>
                    <a:pt x="1" y="184"/>
                  </a:cubicBezTo>
                  <a:cubicBezTo>
                    <a:pt x="2" y="324"/>
                    <a:pt x="0" y="442"/>
                    <a:pt x="1" y="453"/>
                  </a:cubicBezTo>
                  <a:cubicBezTo>
                    <a:pt x="3" y="460"/>
                    <a:pt x="63" y="471"/>
                    <a:pt x="139" y="473"/>
                  </a:cubicBezTo>
                  <a:cubicBezTo>
                    <a:pt x="214" y="471"/>
                    <a:pt x="275" y="460"/>
                    <a:pt x="276" y="453"/>
                  </a:cubicBezTo>
                  <a:cubicBezTo>
                    <a:pt x="277" y="442"/>
                    <a:pt x="275" y="324"/>
                    <a:pt x="276" y="18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ṡḷïḍé">
              <a:extLst>
                <a:ext uri="{FF2B5EF4-FFF2-40B4-BE49-F238E27FC236}">
                  <a16:creationId xmlns:a16="http://schemas.microsoft.com/office/drawing/2014/main" id="{03AEF65B-E5C5-42E8-AC1C-5BAA60F7C049}"/>
                </a:ext>
              </a:extLst>
            </p:cNvPr>
            <p:cNvSpPr/>
            <p:nvPr/>
          </p:nvSpPr>
          <p:spPr bwMode="auto">
            <a:xfrm>
              <a:off x="3321050" y="4165601"/>
              <a:ext cx="917575" cy="63500"/>
            </a:xfrm>
            <a:custGeom>
              <a:avLst/>
              <a:gdLst>
                <a:gd name="T0" fmla="*/ 278 w 278"/>
                <a:gd name="T1" fmla="*/ 8 h 19"/>
                <a:gd name="T2" fmla="*/ 267 w 278"/>
                <a:gd name="T3" fmla="*/ 10 h 19"/>
                <a:gd name="T4" fmla="*/ 238 w 278"/>
                <a:gd name="T5" fmla="*/ 14 h 19"/>
                <a:gd name="T6" fmla="*/ 193 w 278"/>
                <a:gd name="T7" fmla="*/ 18 h 19"/>
                <a:gd name="T8" fmla="*/ 139 w 278"/>
                <a:gd name="T9" fmla="*/ 18 h 19"/>
                <a:gd name="T10" fmla="*/ 84 w 278"/>
                <a:gd name="T11" fmla="*/ 14 h 19"/>
                <a:gd name="T12" fmla="*/ 40 w 278"/>
                <a:gd name="T13" fmla="*/ 10 h 19"/>
                <a:gd name="T14" fmla="*/ 23 w 278"/>
                <a:gd name="T15" fmla="*/ 7 h 19"/>
                <a:gd name="T16" fmla="*/ 11 w 278"/>
                <a:gd name="T17" fmla="*/ 4 h 19"/>
                <a:gd name="T18" fmla="*/ 0 w 278"/>
                <a:gd name="T19" fmla="*/ 1 h 19"/>
                <a:gd name="T20" fmla="*/ 11 w 278"/>
                <a:gd name="T21" fmla="*/ 2 h 19"/>
                <a:gd name="T22" fmla="*/ 24 w 278"/>
                <a:gd name="T23" fmla="*/ 4 h 19"/>
                <a:gd name="T24" fmla="*/ 40 w 278"/>
                <a:gd name="T25" fmla="*/ 7 h 19"/>
                <a:gd name="T26" fmla="*/ 85 w 278"/>
                <a:gd name="T27" fmla="*/ 10 h 19"/>
                <a:gd name="T28" fmla="*/ 139 w 278"/>
                <a:gd name="T29" fmla="*/ 13 h 19"/>
                <a:gd name="T30" fmla="*/ 193 w 278"/>
                <a:gd name="T31" fmla="*/ 13 h 19"/>
                <a:gd name="T32" fmla="*/ 237 w 278"/>
                <a:gd name="T33" fmla="*/ 10 h 19"/>
                <a:gd name="T34" fmla="*/ 267 w 278"/>
                <a:gd name="T35" fmla="*/ 8 h 19"/>
                <a:gd name="T36" fmla="*/ 278 w 278"/>
                <a:gd name="T37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" h="19">
                  <a:moveTo>
                    <a:pt x="278" y="8"/>
                  </a:moveTo>
                  <a:cubicBezTo>
                    <a:pt x="278" y="8"/>
                    <a:pt x="274" y="9"/>
                    <a:pt x="267" y="10"/>
                  </a:cubicBezTo>
                  <a:cubicBezTo>
                    <a:pt x="260" y="11"/>
                    <a:pt x="250" y="12"/>
                    <a:pt x="238" y="14"/>
                  </a:cubicBezTo>
                  <a:cubicBezTo>
                    <a:pt x="225" y="16"/>
                    <a:pt x="210" y="17"/>
                    <a:pt x="193" y="18"/>
                  </a:cubicBezTo>
                  <a:cubicBezTo>
                    <a:pt x="176" y="19"/>
                    <a:pt x="158" y="19"/>
                    <a:pt x="139" y="18"/>
                  </a:cubicBezTo>
                  <a:cubicBezTo>
                    <a:pt x="119" y="17"/>
                    <a:pt x="101" y="16"/>
                    <a:pt x="84" y="14"/>
                  </a:cubicBezTo>
                  <a:cubicBezTo>
                    <a:pt x="68" y="13"/>
                    <a:pt x="53" y="12"/>
                    <a:pt x="40" y="10"/>
                  </a:cubicBezTo>
                  <a:cubicBezTo>
                    <a:pt x="34" y="10"/>
                    <a:pt x="28" y="9"/>
                    <a:pt x="23" y="7"/>
                  </a:cubicBezTo>
                  <a:cubicBezTo>
                    <a:pt x="18" y="6"/>
                    <a:pt x="14" y="5"/>
                    <a:pt x="11" y="4"/>
                  </a:cubicBezTo>
                  <a:cubicBezTo>
                    <a:pt x="4" y="2"/>
                    <a:pt x="0" y="1"/>
                    <a:pt x="0" y="1"/>
                  </a:cubicBezTo>
                  <a:cubicBezTo>
                    <a:pt x="0" y="1"/>
                    <a:pt x="4" y="0"/>
                    <a:pt x="11" y="2"/>
                  </a:cubicBezTo>
                  <a:cubicBezTo>
                    <a:pt x="15" y="2"/>
                    <a:pt x="19" y="4"/>
                    <a:pt x="24" y="4"/>
                  </a:cubicBezTo>
                  <a:cubicBezTo>
                    <a:pt x="28" y="5"/>
                    <a:pt x="34" y="6"/>
                    <a:pt x="40" y="7"/>
                  </a:cubicBezTo>
                  <a:cubicBezTo>
                    <a:pt x="53" y="8"/>
                    <a:pt x="68" y="8"/>
                    <a:pt x="85" y="10"/>
                  </a:cubicBezTo>
                  <a:cubicBezTo>
                    <a:pt x="101" y="11"/>
                    <a:pt x="120" y="12"/>
                    <a:pt x="139" y="13"/>
                  </a:cubicBezTo>
                  <a:cubicBezTo>
                    <a:pt x="158" y="14"/>
                    <a:pt x="176" y="14"/>
                    <a:pt x="193" y="13"/>
                  </a:cubicBezTo>
                  <a:cubicBezTo>
                    <a:pt x="210" y="13"/>
                    <a:pt x="225" y="11"/>
                    <a:pt x="237" y="10"/>
                  </a:cubicBezTo>
                  <a:cubicBezTo>
                    <a:pt x="250" y="9"/>
                    <a:pt x="260" y="8"/>
                    <a:pt x="267" y="8"/>
                  </a:cubicBezTo>
                  <a:cubicBezTo>
                    <a:pt x="274" y="7"/>
                    <a:pt x="278" y="7"/>
                    <a:pt x="278" y="8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ŝľiḋê">
              <a:extLst>
                <a:ext uri="{FF2B5EF4-FFF2-40B4-BE49-F238E27FC236}">
                  <a16:creationId xmlns:a16="http://schemas.microsoft.com/office/drawing/2014/main" id="{00DDD895-6ACE-4261-A713-21E70CB74C5B}"/>
                </a:ext>
              </a:extLst>
            </p:cNvPr>
            <p:cNvSpPr/>
            <p:nvPr/>
          </p:nvSpPr>
          <p:spPr bwMode="auto">
            <a:xfrm>
              <a:off x="3538538" y="3182938"/>
              <a:ext cx="46038" cy="1009650"/>
            </a:xfrm>
            <a:custGeom>
              <a:avLst/>
              <a:gdLst>
                <a:gd name="T0" fmla="*/ 2 w 14"/>
                <a:gd name="T1" fmla="*/ 306 h 306"/>
                <a:gd name="T2" fmla="*/ 1 w 14"/>
                <a:gd name="T3" fmla="*/ 294 h 306"/>
                <a:gd name="T4" fmla="*/ 0 w 14"/>
                <a:gd name="T5" fmla="*/ 261 h 306"/>
                <a:gd name="T6" fmla="*/ 0 w 14"/>
                <a:gd name="T7" fmla="*/ 212 h 306"/>
                <a:gd name="T8" fmla="*/ 1 w 14"/>
                <a:gd name="T9" fmla="*/ 153 h 306"/>
                <a:gd name="T10" fmla="*/ 1 w 14"/>
                <a:gd name="T11" fmla="*/ 93 h 306"/>
                <a:gd name="T12" fmla="*/ 5 w 14"/>
                <a:gd name="T13" fmla="*/ 44 h 306"/>
                <a:gd name="T14" fmla="*/ 10 w 14"/>
                <a:gd name="T15" fmla="*/ 12 h 306"/>
                <a:gd name="T16" fmla="*/ 13 w 14"/>
                <a:gd name="T17" fmla="*/ 0 h 306"/>
                <a:gd name="T18" fmla="*/ 12 w 14"/>
                <a:gd name="T19" fmla="*/ 12 h 306"/>
                <a:gd name="T20" fmla="*/ 8 w 14"/>
                <a:gd name="T21" fmla="*/ 45 h 306"/>
                <a:gd name="T22" fmla="*/ 6 w 14"/>
                <a:gd name="T23" fmla="*/ 93 h 306"/>
                <a:gd name="T24" fmla="*/ 6 w 14"/>
                <a:gd name="T25" fmla="*/ 153 h 306"/>
                <a:gd name="T26" fmla="*/ 4 w 14"/>
                <a:gd name="T27" fmla="*/ 261 h 306"/>
                <a:gd name="T28" fmla="*/ 3 w 14"/>
                <a:gd name="T29" fmla="*/ 294 h 306"/>
                <a:gd name="T30" fmla="*/ 2 w 14"/>
                <a:gd name="T3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06">
                  <a:moveTo>
                    <a:pt x="2" y="306"/>
                  </a:moveTo>
                  <a:cubicBezTo>
                    <a:pt x="2" y="306"/>
                    <a:pt x="1" y="301"/>
                    <a:pt x="1" y="294"/>
                  </a:cubicBezTo>
                  <a:cubicBezTo>
                    <a:pt x="1" y="286"/>
                    <a:pt x="1" y="275"/>
                    <a:pt x="0" y="261"/>
                  </a:cubicBezTo>
                  <a:cubicBezTo>
                    <a:pt x="0" y="247"/>
                    <a:pt x="0" y="230"/>
                    <a:pt x="0" y="212"/>
                  </a:cubicBezTo>
                  <a:cubicBezTo>
                    <a:pt x="0" y="194"/>
                    <a:pt x="1" y="174"/>
                    <a:pt x="1" y="153"/>
                  </a:cubicBezTo>
                  <a:cubicBezTo>
                    <a:pt x="1" y="132"/>
                    <a:pt x="1" y="111"/>
                    <a:pt x="1" y="93"/>
                  </a:cubicBezTo>
                  <a:cubicBezTo>
                    <a:pt x="2" y="75"/>
                    <a:pt x="3" y="58"/>
                    <a:pt x="5" y="44"/>
                  </a:cubicBezTo>
                  <a:cubicBezTo>
                    <a:pt x="6" y="31"/>
                    <a:pt x="8" y="20"/>
                    <a:pt x="10" y="12"/>
                  </a:cubicBezTo>
                  <a:cubicBezTo>
                    <a:pt x="12" y="4"/>
                    <a:pt x="13" y="0"/>
                    <a:pt x="13" y="0"/>
                  </a:cubicBezTo>
                  <a:cubicBezTo>
                    <a:pt x="14" y="0"/>
                    <a:pt x="13" y="5"/>
                    <a:pt x="12" y="12"/>
                  </a:cubicBezTo>
                  <a:cubicBezTo>
                    <a:pt x="11" y="20"/>
                    <a:pt x="10" y="31"/>
                    <a:pt x="8" y="45"/>
                  </a:cubicBezTo>
                  <a:cubicBezTo>
                    <a:pt x="7" y="59"/>
                    <a:pt x="7" y="75"/>
                    <a:pt x="6" y="93"/>
                  </a:cubicBezTo>
                  <a:cubicBezTo>
                    <a:pt x="6" y="111"/>
                    <a:pt x="6" y="132"/>
                    <a:pt x="6" y="153"/>
                  </a:cubicBezTo>
                  <a:cubicBezTo>
                    <a:pt x="5" y="195"/>
                    <a:pt x="5" y="233"/>
                    <a:pt x="4" y="261"/>
                  </a:cubicBezTo>
                  <a:cubicBezTo>
                    <a:pt x="4" y="275"/>
                    <a:pt x="3" y="286"/>
                    <a:pt x="3" y="294"/>
                  </a:cubicBezTo>
                  <a:cubicBezTo>
                    <a:pt x="3" y="301"/>
                    <a:pt x="2" y="306"/>
                    <a:pt x="2" y="306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ṡ1íḓé">
              <a:extLst>
                <a:ext uri="{FF2B5EF4-FFF2-40B4-BE49-F238E27FC236}">
                  <a16:creationId xmlns:a16="http://schemas.microsoft.com/office/drawing/2014/main" id="{6E32B311-B5E3-4240-ABD9-FC0304088BEB}"/>
                </a:ext>
              </a:extLst>
            </p:cNvPr>
            <p:cNvSpPr/>
            <p:nvPr/>
          </p:nvSpPr>
          <p:spPr bwMode="auto">
            <a:xfrm>
              <a:off x="3667125" y="2678113"/>
              <a:ext cx="188913" cy="171450"/>
            </a:xfrm>
            <a:custGeom>
              <a:avLst/>
              <a:gdLst>
                <a:gd name="T0" fmla="*/ 7 w 57"/>
                <a:gd name="T1" fmla="*/ 0 h 52"/>
                <a:gd name="T2" fmla="*/ 0 w 57"/>
                <a:gd name="T3" fmla="*/ 38 h 52"/>
                <a:gd name="T4" fmla="*/ 54 w 57"/>
                <a:gd name="T5" fmla="*/ 45 h 52"/>
                <a:gd name="T6" fmla="*/ 57 w 57"/>
                <a:gd name="T7" fmla="*/ 5 h 52"/>
                <a:gd name="T8" fmla="*/ 7 w 57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2">
                  <a:moveTo>
                    <a:pt x="7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1" y="52"/>
                    <a:pt x="54" y="45"/>
                  </a:cubicBezTo>
                  <a:cubicBezTo>
                    <a:pt x="56" y="14"/>
                    <a:pt x="57" y="5"/>
                    <a:pt x="57" y="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ṣľíḋe">
              <a:extLst>
                <a:ext uri="{FF2B5EF4-FFF2-40B4-BE49-F238E27FC236}">
                  <a16:creationId xmlns:a16="http://schemas.microsoft.com/office/drawing/2014/main" id="{FA42782B-8C92-4CBE-9A3E-BB6AC5BCC1FB}"/>
                </a:ext>
              </a:extLst>
            </p:cNvPr>
            <p:cNvSpPr/>
            <p:nvPr/>
          </p:nvSpPr>
          <p:spPr bwMode="auto">
            <a:xfrm>
              <a:off x="3476625" y="1768476"/>
              <a:ext cx="141288" cy="165100"/>
            </a:xfrm>
            <a:custGeom>
              <a:avLst/>
              <a:gdLst>
                <a:gd name="T0" fmla="*/ 68 w 89"/>
                <a:gd name="T1" fmla="*/ 104 h 104"/>
                <a:gd name="T2" fmla="*/ 0 w 89"/>
                <a:gd name="T3" fmla="*/ 0 h 104"/>
                <a:gd name="T4" fmla="*/ 12 w 89"/>
                <a:gd name="T5" fmla="*/ 0 h 104"/>
                <a:gd name="T6" fmla="*/ 89 w 89"/>
                <a:gd name="T7" fmla="*/ 83 h 104"/>
                <a:gd name="T8" fmla="*/ 68 w 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4">
                  <a:moveTo>
                    <a:pt x="68" y="10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9" y="83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ŝľîḑê">
              <a:extLst>
                <a:ext uri="{FF2B5EF4-FFF2-40B4-BE49-F238E27FC236}">
                  <a16:creationId xmlns:a16="http://schemas.microsoft.com/office/drawing/2014/main" id="{5A8FF8B9-809F-4372-976D-6A9DBAF148EC}"/>
                </a:ext>
              </a:extLst>
            </p:cNvPr>
            <p:cNvSpPr/>
            <p:nvPr/>
          </p:nvSpPr>
          <p:spPr bwMode="auto">
            <a:xfrm>
              <a:off x="3327400" y="1597026"/>
              <a:ext cx="280988" cy="269875"/>
            </a:xfrm>
            <a:custGeom>
              <a:avLst/>
              <a:gdLst>
                <a:gd name="T0" fmla="*/ 27 w 85"/>
                <a:gd name="T1" fmla="*/ 23 h 82"/>
                <a:gd name="T2" fmla="*/ 58 w 85"/>
                <a:gd name="T3" fmla="*/ 63 h 82"/>
                <a:gd name="T4" fmla="*/ 27 w 85"/>
                <a:gd name="T5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82">
                  <a:moveTo>
                    <a:pt x="27" y="23"/>
                  </a:moveTo>
                  <a:cubicBezTo>
                    <a:pt x="0" y="42"/>
                    <a:pt x="29" y="82"/>
                    <a:pt x="58" y="63"/>
                  </a:cubicBezTo>
                  <a:cubicBezTo>
                    <a:pt x="85" y="45"/>
                    <a:pt x="58" y="0"/>
                    <a:pt x="27" y="23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ṩlíḍé">
              <a:extLst>
                <a:ext uri="{FF2B5EF4-FFF2-40B4-BE49-F238E27FC236}">
                  <a16:creationId xmlns:a16="http://schemas.microsoft.com/office/drawing/2014/main" id="{2A3A0A06-700B-4B7A-B66B-21D3878B2D29}"/>
                </a:ext>
              </a:extLst>
            </p:cNvPr>
            <p:cNvSpPr/>
            <p:nvPr/>
          </p:nvSpPr>
          <p:spPr bwMode="auto">
            <a:xfrm>
              <a:off x="3333750" y="1787526"/>
              <a:ext cx="1006475" cy="1119188"/>
            </a:xfrm>
            <a:custGeom>
              <a:avLst/>
              <a:gdLst>
                <a:gd name="T0" fmla="*/ 297 w 305"/>
                <a:gd name="T1" fmla="*/ 168 h 339"/>
                <a:gd name="T2" fmla="*/ 119 w 305"/>
                <a:gd name="T3" fmla="*/ 19 h 339"/>
                <a:gd name="T4" fmla="*/ 47 w 305"/>
                <a:gd name="T5" fmla="*/ 241 h 339"/>
                <a:gd name="T6" fmla="*/ 297 w 305"/>
                <a:gd name="T7" fmla="*/ 168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5" h="339">
                  <a:moveTo>
                    <a:pt x="297" y="168"/>
                  </a:moveTo>
                  <a:cubicBezTo>
                    <a:pt x="292" y="63"/>
                    <a:pt x="226" y="0"/>
                    <a:pt x="119" y="19"/>
                  </a:cubicBezTo>
                  <a:cubicBezTo>
                    <a:pt x="12" y="39"/>
                    <a:pt x="0" y="161"/>
                    <a:pt x="47" y="241"/>
                  </a:cubicBezTo>
                  <a:cubicBezTo>
                    <a:pt x="93" y="321"/>
                    <a:pt x="305" y="339"/>
                    <a:pt x="297" y="16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Sľiḑé">
              <a:extLst>
                <a:ext uri="{FF2B5EF4-FFF2-40B4-BE49-F238E27FC236}">
                  <a16:creationId xmlns:a16="http://schemas.microsoft.com/office/drawing/2014/main" id="{B1C9B2C8-0707-4C07-8313-5F759930278A}"/>
                </a:ext>
              </a:extLst>
            </p:cNvPr>
            <p:cNvSpPr/>
            <p:nvPr/>
          </p:nvSpPr>
          <p:spPr bwMode="auto">
            <a:xfrm>
              <a:off x="4575175" y="3308351"/>
              <a:ext cx="404813" cy="396875"/>
            </a:xfrm>
            <a:custGeom>
              <a:avLst/>
              <a:gdLst>
                <a:gd name="T0" fmla="*/ 9 w 123"/>
                <a:gd name="T1" fmla="*/ 0 h 120"/>
                <a:gd name="T2" fmla="*/ 118 w 123"/>
                <a:gd name="T3" fmla="*/ 98 h 120"/>
                <a:gd name="T4" fmla="*/ 92 w 123"/>
                <a:gd name="T5" fmla="*/ 72 h 120"/>
                <a:gd name="T6" fmla="*/ 44 w 123"/>
                <a:gd name="T7" fmla="*/ 59 h 120"/>
                <a:gd name="T8" fmla="*/ 0 w 123"/>
                <a:gd name="T9" fmla="*/ 39 h 120"/>
                <a:gd name="T10" fmla="*/ 9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9" y="0"/>
                  </a:moveTo>
                  <a:cubicBezTo>
                    <a:pt x="52" y="4"/>
                    <a:pt x="123" y="28"/>
                    <a:pt x="118" y="98"/>
                  </a:cubicBezTo>
                  <a:cubicBezTo>
                    <a:pt x="116" y="120"/>
                    <a:pt x="94" y="97"/>
                    <a:pt x="92" y="72"/>
                  </a:cubicBezTo>
                  <a:cubicBezTo>
                    <a:pt x="72" y="94"/>
                    <a:pt x="53" y="90"/>
                    <a:pt x="44" y="59"/>
                  </a:cubicBezTo>
                  <a:cubicBezTo>
                    <a:pt x="35" y="41"/>
                    <a:pt x="0" y="39"/>
                    <a:pt x="0" y="39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ṡľîḍè">
              <a:extLst>
                <a:ext uri="{FF2B5EF4-FFF2-40B4-BE49-F238E27FC236}">
                  <a16:creationId xmlns:a16="http://schemas.microsoft.com/office/drawing/2014/main" id="{FEE520D4-5CC4-44D7-881F-F926E6DC33B8}"/>
                </a:ext>
              </a:extLst>
            </p:cNvPr>
            <p:cNvSpPr/>
            <p:nvPr/>
          </p:nvSpPr>
          <p:spPr bwMode="auto">
            <a:xfrm>
              <a:off x="3990975" y="2227263"/>
              <a:ext cx="150813" cy="144463"/>
            </a:xfrm>
            <a:custGeom>
              <a:avLst/>
              <a:gdLst>
                <a:gd name="T0" fmla="*/ 27 w 46"/>
                <a:gd name="T1" fmla="*/ 6 h 44"/>
                <a:gd name="T2" fmla="*/ 24 w 46"/>
                <a:gd name="T3" fmla="*/ 43 h 44"/>
                <a:gd name="T4" fmla="*/ 27 w 46"/>
                <a:gd name="T5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4">
                  <a:moveTo>
                    <a:pt x="27" y="6"/>
                  </a:moveTo>
                  <a:cubicBezTo>
                    <a:pt x="46" y="11"/>
                    <a:pt x="36" y="44"/>
                    <a:pt x="24" y="43"/>
                  </a:cubicBezTo>
                  <a:cubicBezTo>
                    <a:pt x="0" y="40"/>
                    <a:pt x="9" y="0"/>
                    <a:pt x="2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Slïḑe">
              <a:extLst>
                <a:ext uri="{FF2B5EF4-FFF2-40B4-BE49-F238E27FC236}">
                  <a16:creationId xmlns:a16="http://schemas.microsoft.com/office/drawing/2014/main" id="{FDECEA46-8F05-4E1C-9645-CA2E19D54929}"/>
                </a:ext>
              </a:extLst>
            </p:cNvPr>
            <p:cNvSpPr/>
            <p:nvPr/>
          </p:nvSpPr>
          <p:spPr bwMode="auto">
            <a:xfrm>
              <a:off x="3455988" y="1985963"/>
              <a:ext cx="396875" cy="649288"/>
            </a:xfrm>
            <a:custGeom>
              <a:avLst/>
              <a:gdLst>
                <a:gd name="T0" fmla="*/ 42 w 120"/>
                <a:gd name="T1" fmla="*/ 194 h 197"/>
                <a:gd name="T2" fmla="*/ 55 w 120"/>
                <a:gd name="T3" fmla="*/ 194 h 197"/>
                <a:gd name="T4" fmla="*/ 84 w 120"/>
                <a:gd name="T5" fmla="*/ 176 h 197"/>
                <a:gd name="T6" fmla="*/ 113 w 120"/>
                <a:gd name="T7" fmla="*/ 65 h 197"/>
                <a:gd name="T8" fmla="*/ 104 w 120"/>
                <a:gd name="T9" fmla="*/ 34 h 197"/>
                <a:gd name="T10" fmla="*/ 82 w 120"/>
                <a:gd name="T11" fmla="*/ 14 h 197"/>
                <a:gd name="T12" fmla="*/ 32 w 120"/>
                <a:gd name="T13" fmla="*/ 12 h 197"/>
                <a:gd name="T14" fmla="*/ 6 w 120"/>
                <a:gd name="T15" fmla="*/ 33 h 197"/>
                <a:gd name="T16" fmla="*/ 0 w 120"/>
                <a:gd name="T17" fmla="*/ 45 h 197"/>
                <a:gd name="T18" fmla="*/ 0 w 120"/>
                <a:gd name="T19" fmla="*/ 42 h 197"/>
                <a:gd name="T20" fmla="*/ 2 w 120"/>
                <a:gd name="T21" fmla="*/ 38 h 197"/>
                <a:gd name="T22" fmla="*/ 4 w 120"/>
                <a:gd name="T23" fmla="*/ 32 h 197"/>
                <a:gd name="T24" fmla="*/ 31 w 120"/>
                <a:gd name="T25" fmla="*/ 8 h 197"/>
                <a:gd name="T26" fmla="*/ 84 w 120"/>
                <a:gd name="T27" fmla="*/ 9 h 197"/>
                <a:gd name="T28" fmla="*/ 109 w 120"/>
                <a:gd name="T29" fmla="*/ 31 h 197"/>
                <a:gd name="T30" fmla="*/ 118 w 120"/>
                <a:gd name="T31" fmla="*/ 64 h 197"/>
                <a:gd name="T32" fmla="*/ 87 w 120"/>
                <a:gd name="T33" fmla="*/ 178 h 197"/>
                <a:gd name="T34" fmla="*/ 71 w 120"/>
                <a:gd name="T35" fmla="*/ 191 h 197"/>
                <a:gd name="T36" fmla="*/ 55 w 120"/>
                <a:gd name="T37" fmla="*/ 196 h 197"/>
                <a:gd name="T38" fmla="*/ 45 w 120"/>
                <a:gd name="T39" fmla="*/ 196 h 197"/>
                <a:gd name="T40" fmla="*/ 42 w 120"/>
                <a:gd name="T41" fmla="*/ 19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97">
                  <a:moveTo>
                    <a:pt x="42" y="194"/>
                  </a:moveTo>
                  <a:cubicBezTo>
                    <a:pt x="42" y="194"/>
                    <a:pt x="47" y="195"/>
                    <a:pt x="55" y="194"/>
                  </a:cubicBezTo>
                  <a:cubicBezTo>
                    <a:pt x="63" y="193"/>
                    <a:pt x="75" y="187"/>
                    <a:pt x="84" y="176"/>
                  </a:cubicBezTo>
                  <a:cubicBezTo>
                    <a:pt x="103" y="152"/>
                    <a:pt x="115" y="110"/>
                    <a:pt x="113" y="65"/>
                  </a:cubicBezTo>
                  <a:cubicBezTo>
                    <a:pt x="113" y="53"/>
                    <a:pt x="110" y="42"/>
                    <a:pt x="104" y="34"/>
                  </a:cubicBezTo>
                  <a:cubicBezTo>
                    <a:pt x="99" y="25"/>
                    <a:pt x="91" y="18"/>
                    <a:pt x="82" y="14"/>
                  </a:cubicBezTo>
                  <a:cubicBezTo>
                    <a:pt x="65" y="5"/>
                    <a:pt x="46" y="6"/>
                    <a:pt x="32" y="12"/>
                  </a:cubicBezTo>
                  <a:cubicBezTo>
                    <a:pt x="18" y="17"/>
                    <a:pt x="10" y="26"/>
                    <a:pt x="6" y="33"/>
                  </a:cubicBezTo>
                  <a:cubicBezTo>
                    <a:pt x="2" y="40"/>
                    <a:pt x="1" y="45"/>
                    <a:pt x="0" y="45"/>
                  </a:cubicBezTo>
                  <a:cubicBezTo>
                    <a:pt x="0" y="45"/>
                    <a:pt x="0" y="44"/>
                    <a:pt x="0" y="42"/>
                  </a:cubicBezTo>
                  <a:cubicBezTo>
                    <a:pt x="1" y="40"/>
                    <a:pt x="1" y="39"/>
                    <a:pt x="2" y="38"/>
                  </a:cubicBezTo>
                  <a:cubicBezTo>
                    <a:pt x="2" y="36"/>
                    <a:pt x="3" y="34"/>
                    <a:pt x="4" y="32"/>
                  </a:cubicBezTo>
                  <a:cubicBezTo>
                    <a:pt x="8" y="25"/>
                    <a:pt x="16" y="14"/>
                    <a:pt x="31" y="8"/>
                  </a:cubicBezTo>
                  <a:cubicBezTo>
                    <a:pt x="45" y="2"/>
                    <a:pt x="65" y="0"/>
                    <a:pt x="84" y="9"/>
                  </a:cubicBezTo>
                  <a:cubicBezTo>
                    <a:pt x="94" y="14"/>
                    <a:pt x="103" y="21"/>
                    <a:pt x="109" y="31"/>
                  </a:cubicBezTo>
                  <a:cubicBezTo>
                    <a:pt x="115" y="41"/>
                    <a:pt x="118" y="52"/>
                    <a:pt x="118" y="64"/>
                  </a:cubicBezTo>
                  <a:cubicBezTo>
                    <a:pt x="120" y="111"/>
                    <a:pt x="107" y="154"/>
                    <a:pt x="87" y="178"/>
                  </a:cubicBezTo>
                  <a:cubicBezTo>
                    <a:pt x="82" y="184"/>
                    <a:pt x="76" y="188"/>
                    <a:pt x="71" y="191"/>
                  </a:cubicBezTo>
                  <a:cubicBezTo>
                    <a:pt x="65" y="194"/>
                    <a:pt x="60" y="196"/>
                    <a:pt x="55" y="196"/>
                  </a:cubicBezTo>
                  <a:cubicBezTo>
                    <a:pt x="51" y="197"/>
                    <a:pt x="48" y="196"/>
                    <a:pt x="45" y="196"/>
                  </a:cubicBezTo>
                  <a:cubicBezTo>
                    <a:pt x="43" y="195"/>
                    <a:pt x="42" y="195"/>
                    <a:pt x="42" y="194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$1îdé">
              <a:extLst>
                <a:ext uri="{FF2B5EF4-FFF2-40B4-BE49-F238E27FC236}">
                  <a16:creationId xmlns:a16="http://schemas.microsoft.com/office/drawing/2014/main" id="{19FD50F8-BDFB-4A5D-85BA-9C8A31780382}"/>
                </a:ext>
              </a:extLst>
            </p:cNvPr>
            <p:cNvSpPr/>
            <p:nvPr/>
          </p:nvSpPr>
          <p:spPr bwMode="auto">
            <a:xfrm>
              <a:off x="4049713" y="2420938"/>
              <a:ext cx="250825" cy="211138"/>
            </a:xfrm>
            <a:custGeom>
              <a:avLst/>
              <a:gdLst>
                <a:gd name="T0" fmla="*/ 16 w 76"/>
                <a:gd name="T1" fmla="*/ 9 h 64"/>
                <a:gd name="T2" fmla="*/ 72 w 76"/>
                <a:gd name="T3" fmla="*/ 38 h 64"/>
                <a:gd name="T4" fmla="*/ 76 w 76"/>
                <a:gd name="T5" fmla="*/ 24 h 64"/>
                <a:gd name="T6" fmla="*/ 16 w 76"/>
                <a:gd name="T7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64">
                  <a:moveTo>
                    <a:pt x="16" y="9"/>
                  </a:moveTo>
                  <a:cubicBezTo>
                    <a:pt x="0" y="22"/>
                    <a:pt x="43" y="64"/>
                    <a:pt x="72" y="38"/>
                  </a:cubicBezTo>
                  <a:cubicBezTo>
                    <a:pt x="73" y="33"/>
                    <a:pt x="75" y="28"/>
                    <a:pt x="76" y="24"/>
                  </a:cubicBezTo>
                  <a:cubicBezTo>
                    <a:pt x="28" y="52"/>
                    <a:pt x="29" y="0"/>
                    <a:pt x="16" y="9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ṩlíḋê">
              <a:extLst>
                <a:ext uri="{FF2B5EF4-FFF2-40B4-BE49-F238E27FC236}">
                  <a16:creationId xmlns:a16="http://schemas.microsoft.com/office/drawing/2014/main" id="{05739F32-AF23-4996-8BA2-4C54CBDD5C73}"/>
                </a:ext>
              </a:extLst>
            </p:cNvPr>
            <p:cNvSpPr/>
            <p:nvPr/>
          </p:nvSpPr>
          <p:spPr bwMode="auto">
            <a:xfrm>
              <a:off x="3684588" y="3063876"/>
              <a:ext cx="422275" cy="519113"/>
            </a:xfrm>
            <a:custGeom>
              <a:avLst/>
              <a:gdLst>
                <a:gd name="T0" fmla="*/ 0 w 266"/>
                <a:gd name="T1" fmla="*/ 111 h 327"/>
                <a:gd name="T2" fmla="*/ 172 w 266"/>
                <a:gd name="T3" fmla="*/ 327 h 327"/>
                <a:gd name="T4" fmla="*/ 266 w 266"/>
                <a:gd name="T5" fmla="*/ 192 h 327"/>
                <a:gd name="T6" fmla="*/ 116 w 266"/>
                <a:gd name="T7" fmla="*/ 0 h 327"/>
                <a:gd name="T8" fmla="*/ 0 w 266"/>
                <a:gd name="T9" fmla="*/ 11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27">
                  <a:moveTo>
                    <a:pt x="0" y="111"/>
                  </a:moveTo>
                  <a:lnTo>
                    <a:pt x="172" y="327"/>
                  </a:lnTo>
                  <a:lnTo>
                    <a:pt x="266" y="192"/>
                  </a:lnTo>
                  <a:lnTo>
                    <a:pt x="116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ṥḻíḋê">
              <a:extLst>
                <a:ext uri="{FF2B5EF4-FFF2-40B4-BE49-F238E27FC236}">
                  <a16:creationId xmlns:a16="http://schemas.microsoft.com/office/drawing/2014/main" id="{29AC4FCE-A2DD-4E11-9009-9298AC56E674}"/>
                </a:ext>
              </a:extLst>
            </p:cNvPr>
            <p:cNvSpPr/>
            <p:nvPr/>
          </p:nvSpPr>
          <p:spPr bwMode="auto">
            <a:xfrm>
              <a:off x="3265488" y="2625726"/>
              <a:ext cx="673100" cy="646113"/>
            </a:xfrm>
            <a:custGeom>
              <a:avLst/>
              <a:gdLst>
                <a:gd name="T0" fmla="*/ 118 w 204"/>
                <a:gd name="T1" fmla="*/ 196 h 196"/>
                <a:gd name="T2" fmla="*/ 204 w 204"/>
                <a:gd name="T3" fmla="*/ 136 h 196"/>
                <a:gd name="T4" fmla="*/ 118 w 204"/>
                <a:gd name="T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" h="196">
                  <a:moveTo>
                    <a:pt x="118" y="196"/>
                  </a:moveTo>
                  <a:cubicBezTo>
                    <a:pt x="204" y="136"/>
                    <a:pt x="204" y="136"/>
                    <a:pt x="204" y="136"/>
                  </a:cubicBezTo>
                  <a:cubicBezTo>
                    <a:pt x="166" y="0"/>
                    <a:pt x="0" y="120"/>
                    <a:pt x="118" y="1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s1ïdê">
              <a:extLst>
                <a:ext uri="{FF2B5EF4-FFF2-40B4-BE49-F238E27FC236}">
                  <a16:creationId xmlns:a16="http://schemas.microsoft.com/office/drawing/2014/main" id="{2985BAA5-E6C0-4FAB-9379-A7EEE9492395}"/>
                </a:ext>
              </a:extLst>
            </p:cNvPr>
            <p:cNvSpPr/>
            <p:nvPr/>
          </p:nvSpPr>
          <p:spPr bwMode="auto">
            <a:xfrm>
              <a:off x="4125913" y="3282951"/>
              <a:ext cx="538163" cy="352425"/>
            </a:xfrm>
            <a:custGeom>
              <a:avLst/>
              <a:gdLst>
                <a:gd name="T0" fmla="*/ 17 w 339"/>
                <a:gd name="T1" fmla="*/ 79 h 222"/>
                <a:gd name="T2" fmla="*/ 301 w 339"/>
                <a:gd name="T3" fmla="*/ 0 h 222"/>
                <a:gd name="T4" fmla="*/ 339 w 339"/>
                <a:gd name="T5" fmla="*/ 120 h 222"/>
                <a:gd name="T6" fmla="*/ 0 w 339"/>
                <a:gd name="T7" fmla="*/ 222 h 222"/>
                <a:gd name="T8" fmla="*/ 17 w 339"/>
                <a:gd name="T9" fmla="*/ 7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222">
                  <a:moveTo>
                    <a:pt x="17" y="79"/>
                  </a:moveTo>
                  <a:lnTo>
                    <a:pt x="301" y="0"/>
                  </a:lnTo>
                  <a:lnTo>
                    <a:pt x="339" y="120"/>
                  </a:lnTo>
                  <a:lnTo>
                    <a:pt x="0" y="222"/>
                  </a:lnTo>
                  <a:lnTo>
                    <a:pt x="17" y="79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$liḋè">
              <a:extLst>
                <a:ext uri="{FF2B5EF4-FFF2-40B4-BE49-F238E27FC236}">
                  <a16:creationId xmlns:a16="http://schemas.microsoft.com/office/drawing/2014/main" id="{AED8399C-D3DB-46B3-8C70-36487FCD1502}"/>
                </a:ext>
              </a:extLst>
            </p:cNvPr>
            <p:cNvSpPr/>
            <p:nvPr/>
          </p:nvSpPr>
          <p:spPr bwMode="auto">
            <a:xfrm>
              <a:off x="3848100" y="3305176"/>
              <a:ext cx="400050" cy="388938"/>
            </a:xfrm>
            <a:custGeom>
              <a:avLst/>
              <a:gdLst>
                <a:gd name="T0" fmla="*/ 117 w 121"/>
                <a:gd name="T1" fmla="*/ 55 h 118"/>
                <a:gd name="T2" fmla="*/ 38 w 121"/>
                <a:gd name="T3" fmla="*/ 28 h 118"/>
                <a:gd name="T4" fmla="*/ 69 w 121"/>
                <a:gd name="T5" fmla="*/ 117 h 118"/>
                <a:gd name="T6" fmla="*/ 117 w 121"/>
                <a:gd name="T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18">
                  <a:moveTo>
                    <a:pt x="117" y="55"/>
                  </a:moveTo>
                  <a:cubicBezTo>
                    <a:pt x="110" y="16"/>
                    <a:pt x="75" y="0"/>
                    <a:pt x="38" y="28"/>
                  </a:cubicBezTo>
                  <a:cubicBezTo>
                    <a:pt x="0" y="56"/>
                    <a:pt x="20" y="118"/>
                    <a:pt x="69" y="117"/>
                  </a:cubicBezTo>
                  <a:cubicBezTo>
                    <a:pt x="119" y="116"/>
                    <a:pt x="121" y="74"/>
                    <a:pt x="117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sḻiḑe">
              <a:extLst>
                <a:ext uri="{FF2B5EF4-FFF2-40B4-BE49-F238E27FC236}">
                  <a16:creationId xmlns:a16="http://schemas.microsoft.com/office/drawing/2014/main" id="{452A8D59-D678-4619-AF79-4D9EF23BC45A}"/>
                </a:ext>
              </a:extLst>
            </p:cNvPr>
            <p:cNvSpPr/>
            <p:nvPr/>
          </p:nvSpPr>
          <p:spPr bwMode="auto">
            <a:xfrm>
              <a:off x="4462463" y="3209926"/>
              <a:ext cx="339725" cy="300038"/>
            </a:xfrm>
            <a:custGeom>
              <a:avLst/>
              <a:gdLst>
                <a:gd name="T0" fmla="*/ 100 w 103"/>
                <a:gd name="T1" fmla="*/ 40 h 91"/>
                <a:gd name="T2" fmla="*/ 31 w 103"/>
                <a:gd name="T3" fmla="*/ 18 h 91"/>
                <a:gd name="T4" fmla="*/ 62 w 103"/>
                <a:gd name="T5" fmla="*/ 90 h 91"/>
                <a:gd name="T6" fmla="*/ 100 w 103"/>
                <a:gd name="T7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91">
                  <a:moveTo>
                    <a:pt x="100" y="40"/>
                  </a:moveTo>
                  <a:cubicBezTo>
                    <a:pt x="95" y="9"/>
                    <a:pt x="56" y="0"/>
                    <a:pt x="31" y="18"/>
                  </a:cubicBezTo>
                  <a:cubicBezTo>
                    <a:pt x="0" y="39"/>
                    <a:pt x="21" y="91"/>
                    <a:pt x="62" y="90"/>
                  </a:cubicBezTo>
                  <a:cubicBezTo>
                    <a:pt x="102" y="90"/>
                    <a:pt x="103" y="56"/>
                    <a:pt x="100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ṡḻîďe">
              <a:extLst>
                <a:ext uri="{FF2B5EF4-FFF2-40B4-BE49-F238E27FC236}">
                  <a16:creationId xmlns:a16="http://schemas.microsoft.com/office/drawing/2014/main" id="{6818BD65-C28D-4169-85D7-0F6F988E561F}"/>
                </a:ext>
              </a:extLst>
            </p:cNvPr>
            <p:cNvSpPr/>
            <p:nvPr/>
          </p:nvSpPr>
          <p:spPr bwMode="auto">
            <a:xfrm>
              <a:off x="3813175" y="1998663"/>
              <a:ext cx="398463" cy="95250"/>
            </a:xfrm>
            <a:custGeom>
              <a:avLst/>
              <a:gdLst>
                <a:gd name="T0" fmla="*/ 121 w 121"/>
                <a:gd name="T1" fmla="*/ 7 h 29"/>
                <a:gd name="T2" fmla="*/ 103 w 121"/>
                <a:gd name="T3" fmla="*/ 5 h 29"/>
                <a:gd name="T4" fmla="*/ 59 w 121"/>
                <a:gd name="T5" fmla="*/ 10 h 29"/>
                <a:gd name="T6" fmla="*/ 17 w 121"/>
                <a:gd name="T7" fmla="*/ 21 h 29"/>
                <a:gd name="T8" fmla="*/ 1 w 121"/>
                <a:gd name="T9" fmla="*/ 28 h 29"/>
                <a:gd name="T10" fmla="*/ 16 w 121"/>
                <a:gd name="T11" fmla="*/ 17 h 29"/>
                <a:gd name="T12" fmla="*/ 59 w 121"/>
                <a:gd name="T13" fmla="*/ 5 h 29"/>
                <a:gd name="T14" fmla="*/ 103 w 121"/>
                <a:gd name="T15" fmla="*/ 2 h 29"/>
                <a:gd name="T16" fmla="*/ 121 w 121"/>
                <a:gd name="T17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29">
                  <a:moveTo>
                    <a:pt x="121" y="7"/>
                  </a:moveTo>
                  <a:cubicBezTo>
                    <a:pt x="121" y="8"/>
                    <a:pt x="114" y="6"/>
                    <a:pt x="103" y="5"/>
                  </a:cubicBezTo>
                  <a:cubicBezTo>
                    <a:pt x="92" y="5"/>
                    <a:pt x="76" y="7"/>
                    <a:pt x="59" y="10"/>
                  </a:cubicBezTo>
                  <a:cubicBezTo>
                    <a:pt x="42" y="12"/>
                    <a:pt x="28" y="16"/>
                    <a:pt x="17" y="21"/>
                  </a:cubicBezTo>
                  <a:cubicBezTo>
                    <a:pt x="7" y="25"/>
                    <a:pt x="1" y="29"/>
                    <a:pt x="1" y="28"/>
                  </a:cubicBezTo>
                  <a:cubicBezTo>
                    <a:pt x="0" y="28"/>
                    <a:pt x="5" y="23"/>
                    <a:pt x="16" y="17"/>
                  </a:cubicBezTo>
                  <a:cubicBezTo>
                    <a:pt x="26" y="12"/>
                    <a:pt x="41" y="7"/>
                    <a:pt x="59" y="5"/>
                  </a:cubicBezTo>
                  <a:cubicBezTo>
                    <a:pt x="76" y="2"/>
                    <a:pt x="92" y="0"/>
                    <a:pt x="103" y="2"/>
                  </a:cubicBezTo>
                  <a:cubicBezTo>
                    <a:pt x="115" y="3"/>
                    <a:pt x="121" y="6"/>
                    <a:pt x="121" y="7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š1íďê">
              <a:extLst>
                <a:ext uri="{FF2B5EF4-FFF2-40B4-BE49-F238E27FC236}">
                  <a16:creationId xmlns:a16="http://schemas.microsoft.com/office/drawing/2014/main" id="{FF0CC276-D370-4450-A9A4-6962D0FCCF64}"/>
                </a:ext>
              </a:extLst>
            </p:cNvPr>
            <p:cNvSpPr/>
            <p:nvPr/>
          </p:nvSpPr>
          <p:spPr bwMode="auto">
            <a:xfrm>
              <a:off x="3978275" y="2138363"/>
              <a:ext cx="77788" cy="65088"/>
            </a:xfrm>
            <a:custGeom>
              <a:avLst/>
              <a:gdLst>
                <a:gd name="T0" fmla="*/ 24 w 24"/>
                <a:gd name="T1" fmla="*/ 1 h 20"/>
                <a:gd name="T2" fmla="*/ 20 w 24"/>
                <a:gd name="T3" fmla="*/ 4 h 20"/>
                <a:gd name="T4" fmla="*/ 11 w 24"/>
                <a:gd name="T5" fmla="*/ 9 h 20"/>
                <a:gd name="T6" fmla="*/ 1 w 24"/>
                <a:gd name="T7" fmla="*/ 20 h 20"/>
                <a:gd name="T8" fmla="*/ 1 w 24"/>
                <a:gd name="T9" fmla="*/ 15 h 20"/>
                <a:gd name="T10" fmla="*/ 8 w 24"/>
                <a:gd name="T11" fmla="*/ 5 h 20"/>
                <a:gd name="T12" fmla="*/ 19 w 24"/>
                <a:gd name="T13" fmla="*/ 0 h 20"/>
                <a:gd name="T14" fmla="*/ 24 w 24"/>
                <a:gd name="T1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0">
                  <a:moveTo>
                    <a:pt x="24" y="1"/>
                  </a:moveTo>
                  <a:cubicBezTo>
                    <a:pt x="24" y="2"/>
                    <a:pt x="22" y="3"/>
                    <a:pt x="20" y="4"/>
                  </a:cubicBezTo>
                  <a:cubicBezTo>
                    <a:pt x="17" y="5"/>
                    <a:pt x="14" y="6"/>
                    <a:pt x="11" y="9"/>
                  </a:cubicBezTo>
                  <a:cubicBezTo>
                    <a:pt x="5" y="14"/>
                    <a:pt x="2" y="20"/>
                    <a:pt x="1" y="20"/>
                  </a:cubicBezTo>
                  <a:cubicBezTo>
                    <a:pt x="0" y="20"/>
                    <a:pt x="0" y="18"/>
                    <a:pt x="1" y="15"/>
                  </a:cubicBezTo>
                  <a:cubicBezTo>
                    <a:pt x="2" y="12"/>
                    <a:pt x="4" y="8"/>
                    <a:pt x="8" y="5"/>
                  </a:cubicBezTo>
                  <a:cubicBezTo>
                    <a:pt x="11" y="2"/>
                    <a:pt x="15" y="0"/>
                    <a:pt x="19" y="0"/>
                  </a:cubicBezTo>
                  <a:cubicBezTo>
                    <a:pt x="22" y="0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ṧḷíḑè">
              <a:extLst>
                <a:ext uri="{FF2B5EF4-FFF2-40B4-BE49-F238E27FC236}">
                  <a16:creationId xmlns:a16="http://schemas.microsoft.com/office/drawing/2014/main" id="{BE66FA2D-D8BC-4763-B7EF-18FC8BDB0BDC}"/>
                </a:ext>
              </a:extLst>
            </p:cNvPr>
            <p:cNvSpPr/>
            <p:nvPr/>
          </p:nvSpPr>
          <p:spPr bwMode="auto">
            <a:xfrm>
              <a:off x="3559175" y="1616076"/>
              <a:ext cx="398463" cy="709613"/>
            </a:xfrm>
            <a:custGeom>
              <a:avLst/>
              <a:gdLst>
                <a:gd name="T0" fmla="*/ 13 w 121"/>
                <a:gd name="T1" fmla="*/ 210 h 215"/>
                <a:gd name="T2" fmla="*/ 121 w 121"/>
                <a:gd name="T3" fmla="*/ 71 h 215"/>
                <a:gd name="T4" fmla="*/ 106 w 121"/>
                <a:gd name="T5" fmla="*/ 69 h 215"/>
                <a:gd name="T6" fmla="*/ 22 w 121"/>
                <a:gd name="T7" fmla="*/ 215 h 215"/>
                <a:gd name="T8" fmla="*/ 13 w 121"/>
                <a:gd name="T9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15">
                  <a:moveTo>
                    <a:pt x="13" y="210"/>
                  </a:moveTo>
                  <a:cubicBezTo>
                    <a:pt x="0" y="105"/>
                    <a:pt x="73" y="0"/>
                    <a:pt x="121" y="71"/>
                  </a:cubicBezTo>
                  <a:cubicBezTo>
                    <a:pt x="115" y="70"/>
                    <a:pt x="106" y="69"/>
                    <a:pt x="106" y="69"/>
                  </a:cubicBezTo>
                  <a:cubicBezTo>
                    <a:pt x="79" y="40"/>
                    <a:pt x="31" y="87"/>
                    <a:pt x="22" y="215"/>
                  </a:cubicBezTo>
                  <a:cubicBezTo>
                    <a:pt x="20" y="215"/>
                    <a:pt x="13" y="210"/>
                    <a:pt x="13" y="21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$1iḓê">
              <a:extLst>
                <a:ext uri="{FF2B5EF4-FFF2-40B4-BE49-F238E27FC236}">
                  <a16:creationId xmlns:a16="http://schemas.microsoft.com/office/drawing/2014/main" id="{1F4A8C4E-525E-4444-BC1D-7A33EB045685}"/>
                </a:ext>
              </a:extLst>
            </p:cNvPr>
            <p:cNvSpPr/>
            <p:nvPr/>
          </p:nvSpPr>
          <p:spPr bwMode="auto">
            <a:xfrm>
              <a:off x="3651250" y="2447926"/>
              <a:ext cx="425450" cy="230188"/>
            </a:xfrm>
            <a:custGeom>
              <a:avLst/>
              <a:gdLst>
                <a:gd name="T0" fmla="*/ 10 w 129"/>
                <a:gd name="T1" fmla="*/ 0 h 70"/>
                <a:gd name="T2" fmla="*/ 127 w 129"/>
                <a:gd name="T3" fmla="*/ 44 h 70"/>
                <a:gd name="T4" fmla="*/ 129 w 129"/>
                <a:gd name="T5" fmla="*/ 51 h 70"/>
                <a:gd name="T6" fmla="*/ 5 w 129"/>
                <a:gd name="T7" fmla="*/ 10 h 70"/>
                <a:gd name="T8" fmla="*/ 10 w 129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70">
                  <a:moveTo>
                    <a:pt x="10" y="0"/>
                  </a:moveTo>
                  <a:cubicBezTo>
                    <a:pt x="39" y="37"/>
                    <a:pt x="91" y="56"/>
                    <a:pt x="127" y="44"/>
                  </a:cubicBezTo>
                  <a:cubicBezTo>
                    <a:pt x="128" y="47"/>
                    <a:pt x="129" y="51"/>
                    <a:pt x="129" y="51"/>
                  </a:cubicBezTo>
                  <a:cubicBezTo>
                    <a:pt x="86" y="70"/>
                    <a:pt x="25" y="44"/>
                    <a:pt x="5" y="10"/>
                  </a:cubicBezTo>
                  <a:cubicBezTo>
                    <a:pt x="0" y="2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S1îḓe">
              <a:extLst>
                <a:ext uri="{FF2B5EF4-FFF2-40B4-BE49-F238E27FC236}">
                  <a16:creationId xmlns:a16="http://schemas.microsoft.com/office/drawing/2014/main" id="{46316512-8D0F-4AD6-8E77-EA8983B8F08E}"/>
                </a:ext>
              </a:extLst>
            </p:cNvPr>
            <p:cNvSpPr/>
            <p:nvPr/>
          </p:nvSpPr>
          <p:spPr bwMode="auto">
            <a:xfrm>
              <a:off x="4049713" y="2543176"/>
              <a:ext cx="100013" cy="88900"/>
            </a:xfrm>
            <a:custGeom>
              <a:avLst/>
              <a:gdLst>
                <a:gd name="T0" fmla="*/ 4 w 30"/>
                <a:gd name="T1" fmla="*/ 20 h 27"/>
                <a:gd name="T2" fmla="*/ 26 w 30"/>
                <a:gd name="T3" fmla="*/ 12 h 27"/>
                <a:gd name="T4" fmla="*/ 4 w 30"/>
                <a:gd name="T5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7">
                  <a:moveTo>
                    <a:pt x="4" y="20"/>
                  </a:moveTo>
                  <a:cubicBezTo>
                    <a:pt x="0" y="5"/>
                    <a:pt x="22" y="0"/>
                    <a:pt x="26" y="12"/>
                  </a:cubicBezTo>
                  <a:cubicBezTo>
                    <a:pt x="30" y="24"/>
                    <a:pt x="10" y="27"/>
                    <a:pt x="4" y="2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ṣḻïďê">
              <a:extLst>
                <a:ext uri="{FF2B5EF4-FFF2-40B4-BE49-F238E27FC236}">
                  <a16:creationId xmlns:a16="http://schemas.microsoft.com/office/drawing/2014/main" id="{3A00B440-AFAA-4972-B37B-B2AAB146B6C1}"/>
                </a:ext>
              </a:extLst>
            </p:cNvPr>
            <p:cNvSpPr/>
            <p:nvPr/>
          </p:nvSpPr>
          <p:spPr bwMode="auto">
            <a:xfrm>
              <a:off x="3449638" y="2266951"/>
              <a:ext cx="366713" cy="303213"/>
            </a:xfrm>
            <a:custGeom>
              <a:avLst/>
              <a:gdLst>
                <a:gd name="T0" fmla="*/ 46 w 111"/>
                <a:gd name="T1" fmla="*/ 6 h 92"/>
                <a:gd name="T2" fmla="*/ 55 w 111"/>
                <a:gd name="T3" fmla="*/ 85 h 92"/>
                <a:gd name="T4" fmla="*/ 46 w 111"/>
                <a:gd name="T5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92">
                  <a:moveTo>
                    <a:pt x="46" y="6"/>
                  </a:moveTo>
                  <a:cubicBezTo>
                    <a:pt x="0" y="12"/>
                    <a:pt x="1" y="92"/>
                    <a:pt x="55" y="85"/>
                  </a:cubicBezTo>
                  <a:cubicBezTo>
                    <a:pt x="111" y="77"/>
                    <a:pt x="105" y="0"/>
                    <a:pt x="46" y="6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E9D1A50D-1BD1-49AD-B379-0A50AC6D57BF}"/>
              </a:ext>
            </a:extLst>
          </p:cNvPr>
          <p:cNvSpPr/>
          <p:nvPr/>
        </p:nvSpPr>
        <p:spPr>
          <a:xfrm>
            <a:off x="509453" y="1748118"/>
            <a:ext cx="3104196" cy="1233473"/>
          </a:xfrm>
          <a:prstGeom prst="wedgeRoundRectCallout">
            <a:avLst>
              <a:gd name="adj1" fmla="val 47877"/>
              <a:gd name="adj2" fmla="val 82639"/>
              <a:gd name="adj3" fmla="val 16667"/>
            </a:avLst>
          </a:prstGeom>
          <a:noFill/>
          <a:ln w="28575">
            <a:solidFill>
              <a:srgbClr val="003F8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F4643EB-E525-461E-B215-9C923042188E}"/>
              </a:ext>
            </a:extLst>
          </p:cNvPr>
          <p:cNvSpPr/>
          <p:nvPr/>
        </p:nvSpPr>
        <p:spPr>
          <a:xfrm>
            <a:off x="697903" y="1949355"/>
            <a:ext cx="272729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Just that? </a:t>
            </a:r>
          </a:p>
          <a:p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 simple.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9439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0D2E0-F373-4358-862B-23B9F849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3DBD51-8EBC-4EFF-9432-8CAFA7BF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209637-8F68-46ED-9510-C68B6E024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You have a job.</a:t>
            </a:r>
            <a:endParaRPr lang="zh-CN" altLang="en-US" dirty="0"/>
          </a:p>
        </p:txBody>
      </p:sp>
      <p:grpSp>
        <p:nvGrpSpPr>
          <p:cNvPr id="24" name="e40c39ee-0193-4447-bb70-c2b132c3749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0E3C99B-2ECB-493E-8722-29A8E17C0D63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987528" y="2956688"/>
            <a:ext cx="4216944" cy="2715636"/>
            <a:chOff x="3265488" y="1597026"/>
            <a:chExt cx="5645150" cy="3635375"/>
          </a:xfrm>
        </p:grpSpPr>
        <p:sp>
          <p:nvSpPr>
            <p:cNvPr id="27" name="ïś1ïḍe">
              <a:extLst>
                <a:ext uri="{FF2B5EF4-FFF2-40B4-BE49-F238E27FC236}">
                  <a16:creationId xmlns:a16="http://schemas.microsoft.com/office/drawing/2014/main" id="{4F09B79B-65C5-412E-978F-6C7120D1DE4D}"/>
                </a:ext>
              </a:extLst>
            </p:cNvPr>
            <p:cNvSpPr/>
            <p:nvPr/>
          </p:nvSpPr>
          <p:spPr bwMode="auto">
            <a:xfrm>
              <a:off x="6934200" y="3684588"/>
              <a:ext cx="517525" cy="42863"/>
            </a:xfrm>
            <a:custGeom>
              <a:avLst/>
              <a:gdLst>
                <a:gd name="T0" fmla="*/ 1 w 157"/>
                <a:gd name="T1" fmla="*/ 10 h 13"/>
                <a:gd name="T2" fmla="*/ 1 w 157"/>
                <a:gd name="T3" fmla="*/ 0 h 13"/>
                <a:gd name="T4" fmla="*/ 22 w 157"/>
                <a:gd name="T5" fmla="*/ 2 h 13"/>
                <a:gd name="T6" fmla="*/ 22 w 157"/>
                <a:gd name="T7" fmla="*/ 10 h 13"/>
                <a:gd name="T8" fmla="*/ 35 w 157"/>
                <a:gd name="T9" fmla="*/ 13 h 13"/>
                <a:gd name="T10" fmla="*/ 35 w 157"/>
                <a:gd name="T11" fmla="*/ 4 h 13"/>
                <a:gd name="T12" fmla="*/ 60 w 157"/>
                <a:gd name="T13" fmla="*/ 3 h 13"/>
                <a:gd name="T14" fmla="*/ 60 w 157"/>
                <a:gd name="T15" fmla="*/ 10 h 13"/>
                <a:gd name="T16" fmla="*/ 76 w 157"/>
                <a:gd name="T17" fmla="*/ 10 h 13"/>
                <a:gd name="T18" fmla="*/ 74 w 157"/>
                <a:gd name="T19" fmla="*/ 3 h 13"/>
                <a:gd name="T20" fmla="*/ 95 w 157"/>
                <a:gd name="T21" fmla="*/ 4 h 13"/>
                <a:gd name="T22" fmla="*/ 95 w 157"/>
                <a:gd name="T23" fmla="*/ 13 h 13"/>
                <a:gd name="T24" fmla="*/ 112 w 157"/>
                <a:gd name="T25" fmla="*/ 10 h 13"/>
                <a:gd name="T26" fmla="*/ 112 w 157"/>
                <a:gd name="T27" fmla="*/ 2 h 13"/>
                <a:gd name="T28" fmla="*/ 133 w 157"/>
                <a:gd name="T29" fmla="*/ 2 h 13"/>
                <a:gd name="T30" fmla="*/ 128 w 157"/>
                <a:gd name="T31" fmla="*/ 10 h 13"/>
                <a:gd name="T32" fmla="*/ 146 w 157"/>
                <a:gd name="T33" fmla="*/ 10 h 13"/>
                <a:gd name="T34" fmla="*/ 146 w 157"/>
                <a:gd name="T35" fmla="*/ 2 h 13"/>
                <a:gd name="T36" fmla="*/ 157 w 157"/>
                <a:gd name="T37" fmla="*/ 0 h 13"/>
                <a:gd name="T38" fmla="*/ 154 w 157"/>
                <a:gd name="T39" fmla="*/ 13 h 13"/>
                <a:gd name="T40" fmla="*/ 1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" y="10"/>
                  </a:moveTo>
                  <a:cubicBezTo>
                    <a:pt x="1" y="10"/>
                    <a:pt x="0" y="0"/>
                    <a:pt x="1" y="0"/>
                  </a:cubicBezTo>
                  <a:cubicBezTo>
                    <a:pt x="2" y="0"/>
                    <a:pt x="22" y="2"/>
                    <a:pt x="22" y="2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33" y="2"/>
                    <a:pt x="133" y="2"/>
                    <a:pt x="133" y="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" y="13"/>
                    <a:pt x="1" y="13"/>
                    <a:pt x="1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sļîḓê">
              <a:extLst>
                <a:ext uri="{FF2B5EF4-FFF2-40B4-BE49-F238E27FC236}">
                  <a16:creationId xmlns:a16="http://schemas.microsoft.com/office/drawing/2014/main" id="{A1F1E49D-47B8-4991-8C96-9222D6CF256D}"/>
                </a:ext>
              </a:extLst>
            </p:cNvPr>
            <p:cNvSpPr/>
            <p:nvPr/>
          </p:nvSpPr>
          <p:spPr bwMode="auto">
            <a:xfrm>
              <a:off x="6881813" y="3717926"/>
              <a:ext cx="606425" cy="88900"/>
            </a:xfrm>
            <a:custGeom>
              <a:avLst/>
              <a:gdLst>
                <a:gd name="T0" fmla="*/ 20 w 382"/>
                <a:gd name="T1" fmla="*/ 56 h 56"/>
                <a:gd name="T2" fmla="*/ 0 w 382"/>
                <a:gd name="T3" fmla="*/ 0 h 56"/>
                <a:gd name="T4" fmla="*/ 382 w 382"/>
                <a:gd name="T5" fmla="*/ 0 h 56"/>
                <a:gd name="T6" fmla="*/ 370 w 382"/>
                <a:gd name="T7" fmla="*/ 56 h 56"/>
                <a:gd name="T8" fmla="*/ 20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20" y="56"/>
                  </a:moveTo>
                  <a:lnTo>
                    <a:pt x="0" y="0"/>
                  </a:lnTo>
                  <a:lnTo>
                    <a:pt x="382" y="0"/>
                  </a:lnTo>
                  <a:lnTo>
                    <a:pt x="370" y="56"/>
                  </a:lnTo>
                  <a:lnTo>
                    <a:pt x="20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slïḍé">
              <a:extLst>
                <a:ext uri="{FF2B5EF4-FFF2-40B4-BE49-F238E27FC236}">
                  <a16:creationId xmlns:a16="http://schemas.microsoft.com/office/drawing/2014/main" id="{5405DC53-D2C0-4D30-BA9C-C3B5383A69BB}"/>
                </a:ext>
              </a:extLst>
            </p:cNvPr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  <a:gd name="T8" fmla="*/ 79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şlîḑé">
              <a:extLst>
                <a:ext uri="{FF2B5EF4-FFF2-40B4-BE49-F238E27FC236}">
                  <a16:creationId xmlns:a16="http://schemas.microsoft.com/office/drawing/2014/main" id="{0D70820F-DD48-4A06-BE21-45A24AB26788}"/>
                </a:ext>
              </a:extLst>
            </p:cNvPr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ŝ1ïḓè">
              <a:extLst>
                <a:ext uri="{FF2B5EF4-FFF2-40B4-BE49-F238E27FC236}">
                  <a16:creationId xmlns:a16="http://schemas.microsoft.com/office/drawing/2014/main" id="{50DF785E-4A35-4388-93FC-49592E6B03DD}"/>
                </a:ext>
              </a:extLst>
            </p:cNvPr>
            <p:cNvSpPr/>
            <p:nvPr/>
          </p:nvSpPr>
          <p:spPr bwMode="auto">
            <a:xfrm>
              <a:off x="6184900" y="3678238"/>
              <a:ext cx="434975" cy="128588"/>
            </a:xfrm>
            <a:custGeom>
              <a:avLst/>
              <a:gdLst>
                <a:gd name="T0" fmla="*/ 5 w 132"/>
                <a:gd name="T1" fmla="*/ 1 h 39"/>
                <a:gd name="T2" fmla="*/ 131 w 132"/>
                <a:gd name="T3" fmla="*/ 3 h 39"/>
                <a:gd name="T4" fmla="*/ 132 w 132"/>
                <a:gd name="T5" fmla="*/ 39 h 39"/>
                <a:gd name="T6" fmla="*/ 0 w 132"/>
                <a:gd name="T7" fmla="*/ 38 h 39"/>
                <a:gd name="T8" fmla="*/ 5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5" y="1"/>
                  </a:moveTo>
                  <a:cubicBezTo>
                    <a:pt x="11" y="0"/>
                    <a:pt x="131" y="3"/>
                    <a:pt x="131" y="3"/>
                  </a:cubicBezTo>
                  <a:cubicBezTo>
                    <a:pt x="132" y="39"/>
                    <a:pt x="132" y="39"/>
                    <a:pt x="132" y="39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îḍè">
              <a:extLst>
                <a:ext uri="{FF2B5EF4-FFF2-40B4-BE49-F238E27FC236}">
                  <a16:creationId xmlns:a16="http://schemas.microsoft.com/office/drawing/2014/main" id="{255F1543-BDAA-46E8-998D-203874A2BB9E}"/>
                </a:ext>
              </a:extLst>
            </p:cNvPr>
            <p:cNvSpPr/>
            <p:nvPr/>
          </p:nvSpPr>
          <p:spPr bwMode="auto">
            <a:xfrm>
              <a:off x="6178550" y="2038351"/>
              <a:ext cx="468313" cy="1401763"/>
            </a:xfrm>
            <a:custGeom>
              <a:avLst/>
              <a:gdLst>
                <a:gd name="T0" fmla="*/ 69 w 142"/>
                <a:gd name="T1" fmla="*/ 0 h 425"/>
                <a:gd name="T2" fmla="*/ 142 w 142"/>
                <a:gd name="T3" fmla="*/ 425 h 425"/>
                <a:gd name="T4" fmla="*/ 69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69" y="0"/>
                  </a:moveTo>
                  <a:cubicBezTo>
                    <a:pt x="0" y="30"/>
                    <a:pt x="13" y="378"/>
                    <a:pt x="142" y="425"/>
                  </a:cubicBezTo>
                  <a:cubicBezTo>
                    <a:pt x="90" y="200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lîḍé">
              <a:extLst>
                <a:ext uri="{FF2B5EF4-FFF2-40B4-BE49-F238E27FC236}">
                  <a16:creationId xmlns:a16="http://schemas.microsoft.com/office/drawing/2014/main" id="{D71F0515-B7D9-4FA2-B99F-B8D1E372BA73}"/>
                </a:ext>
              </a:extLst>
            </p:cNvPr>
            <p:cNvSpPr/>
            <p:nvPr/>
          </p:nvSpPr>
          <p:spPr bwMode="auto">
            <a:xfrm>
              <a:off x="6350000" y="1847851"/>
              <a:ext cx="422275" cy="1751013"/>
            </a:xfrm>
            <a:custGeom>
              <a:avLst/>
              <a:gdLst>
                <a:gd name="T0" fmla="*/ 266 w 266"/>
                <a:gd name="T1" fmla="*/ 1088 h 1103"/>
                <a:gd name="T2" fmla="*/ 173 w 266"/>
                <a:gd name="T3" fmla="*/ 1103 h 1103"/>
                <a:gd name="T4" fmla="*/ 0 w 266"/>
                <a:gd name="T5" fmla="*/ 14 h 1103"/>
                <a:gd name="T6" fmla="*/ 94 w 266"/>
                <a:gd name="T7" fmla="*/ 0 h 1103"/>
                <a:gd name="T8" fmla="*/ 266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266" y="1088"/>
                  </a:moveTo>
                  <a:lnTo>
                    <a:pt x="173" y="1103"/>
                  </a:lnTo>
                  <a:lnTo>
                    <a:pt x="0" y="14"/>
                  </a:lnTo>
                  <a:lnTo>
                    <a:pt x="94" y="0"/>
                  </a:lnTo>
                  <a:lnTo>
                    <a:pt x="266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şḻídé">
              <a:extLst>
                <a:ext uri="{FF2B5EF4-FFF2-40B4-BE49-F238E27FC236}">
                  <a16:creationId xmlns:a16="http://schemas.microsoft.com/office/drawing/2014/main" id="{D4022103-5648-4A3D-B6B3-7AD5D43F2DD7}"/>
                </a:ext>
              </a:extLst>
            </p:cNvPr>
            <p:cNvSpPr/>
            <p:nvPr/>
          </p:nvSpPr>
          <p:spPr bwMode="auto">
            <a:xfrm>
              <a:off x="4706938" y="3684588"/>
              <a:ext cx="517525" cy="42863"/>
            </a:xfrm>
            <a:custGeom>
              <a:avLst/>
              <a:gdLst>
                <a:gd name="T0" fmla="*/ 156 w 157"/>
                <a:gd name="T1" fmla="*/ 10 h 13"/>
                <a:gd name="T2" fmla="*/ 156 w 157"/>
                <a:gd name="T3" fmla="*/ 0 h 13"/>
                <a:gd name="T4" fmla="*/ 135 w 157"/>
                <a:gd name="T5" fmla="*/ 2 h 13"/>
                <a:gd name="T6" fmla="*/ 135 w 157"/>
                <a:gd name="T7" fmla="*/ 10 h 13"/>
                <a:gd name="T8" fmla="*/ 122 w 157"/>
                <a:gd name="T9" fmla="*/ 13 h 13"/>
                <a:gd name="T10" fmla="*/ 122 w 157"/>
                <a:gd name="T11" fmla="*/ 4 h 13"/>
                <a:gd name="T12" fmla="*/ 97 w 157"/>
                <a:gd name="T13" fmla="*/ 3 h 13"/>
                <a:gd name="T14" fmla="*/ 97 w 157"/>
                <a:gd name="T15" fmla="*/ 10 h 13"/>
                <a:gd name="T16" fmla="*/ 81 w 157"/>
                <a:gd name="T17" fmla="*/ 10 h 13"/>
                <a:gd name="T18" fmla="*/ 83 w 157"/>
                <a:gd name="T19" fmla="*/ 3 h 13"/>
                <a:gd name="T20" fmla="*/ 62 w 157"/>
                <a:gd name="T21" fmla="*/ 4 h 13"/>
                <a:gd name="T22" fmla="*/ 62 w 157"/>
                <a:gd name="T23" fmla="*/ 13 h 13"/>
                <a:gd name="T24" fmla="*/ 45 w 157"/>
                <a:gd name="T25" fmla="*/ 10 h 13"/>
                <a:gd name="T26" fmla="*/ 45 w 157"/>
                <a:gd name="T27" fmla="*/ 2 h 13"/>
                <a:gd name="T28" fmla="*/ 24 w 157"/>
                <a:gd name="T29" fmla="*/ 2 h 13"/>
                <a:gd name="T30" fmla="*/ 29 w 157"/>
                <a:gd name="T31" fmla="*/ 10 h 13"/>
                <a:gd name="T32" fmla="*/ 11 w 157"/>
                <a:gd name="T33" fmla="*/ 10 h 13"/>
                <a:gd name="T34" fmla="*/ 11 w 157"/>
                <a:gd name="T35" fmla="*/ 2 h 13"/>
                <a:gd name="T36" fmla="*/ 0 w 157"/>
                <a:gd name="T37" fmla="*/ 0 h 13"/>
                <a:gd name="T38" fmla="*/ 3 w 157"/>
                <a:gd name="T39" fmla="*/ 13 h 13"/>
                <a:gd name="T40" fmla="*/ 156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56" y="10"/>
                  </a:moveTo>
                  <a:cubicBezTo>
                    <a:pt x="156" y="10"/>
                    <a:pt x="157" y="0"/>
                    <a:pt x="156" y="0"/>
                  </a:cubicBezTo>
                  <a:cubicBezTo>
                    <a:pt x="155" y="0"/>
                    <a:pt x="135" y="2"/>
                    <a:pt x="135" y="2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56" y="13"/>
                    <a:pt x="156" y="13"/>
                    <a:pt x="156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$1îdé">
              <a:extLst>
                <a:ext uri="{FF2B5EF4-FFF2-40B4-BE49-F238E27FC236}">
                  <a16:creationId xmlns:a16="http://schemas.microsoft.com/office/drawing/2014/main" id="{89614E7B-9F4C-471E-8AE9-77722A295B8C}"/>
                </a:ext>
              </a:extLst>
            </p:cNvPr>
            <p:cNvSpPr/>
            <p:nvPr/>
          </p:nvSpPr>
          <p:spPr bwMode="auto">
            <a:xfrm>
              <a:off x="4670425" y="3717926"/>
              <a:ext cx="606425" cy="88900"/>
            </a:xfrm>
            <a:custGeom>
              <a:avLst/>
              <a:gdLst>
                <a:gd name="T0" fmla="*/ 362 w 382"/>
                <a:gd name="T1" fmla="*/ 56 h 56"/>
                <a:gd name="T2" fmla="*/ 382 w 382"/>
                <a:gd name="T3" fmla="*/ 0 h 56"/>
                <a:gd name="T4" fmla="*/ 0 w 382"/>
                <a:gd name="T5" fmla="*/ 0 h 56"/>
                <a:gd name="T6" fmla="*/ 12 w 382"/>
                <a:gd name="T7" fmla="*/ 56 h 56"/>
                <a:gd name="T8" fmla="*/ 362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362" y="56"/>
                  </a:moveTo>
                  <a:lnTo>
                    <a:pt x="382" y="0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362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ḷîḋê">
              <a:extLst>
                <a:ext uri="{FF2B5EF4-FFF2-40B4-BE49-F238E27FC236}">
                  <a16:creationId xmlns:a16="http://schemas.microsoft.com/office/drawing/2014/main" id="{0BCA3FFE-2002-4CF9-A685-21DC89B041F7}"/>
                </a:ext>
              </a:extLst>
            </p:cNvPr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  <a:gd name="T8" fmla="*/ 44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ŝľiḋè">
              <a:extLst>
                <a:ext uri="{FF2B5EF4-FFF2-40B4-BE49-F238E27FC236}">
                  <a16:creationId xmlns:a16="http://schemas.microsoft.com/office/drawing/2014/main" id="{64336A79-9113-41E5-A381-4D075175AA07}"/>
                </a:ext>
              </a:extLst>
            </p:cNvPr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ṧḷiḑe">
              <a:extLst>
                <a:ext uri="{FF2B5EF4-FFF2-40B4-BE49-F238E27FC236}">
                  <a16:creationId xmlns:a16="http://schemas.microsoft.com/office/drawing/2014/main" id="{0A9F6FB4-E194-4E61-904B-C02D8BD143FB}"/>
                </a:ext>
              </a:extLst>
            </p:cNvPr>
            <p:cNvSpPr/>
            <p:nvPr/>
          </p:nvSpPr>
          <p:spPr bwMode="auto">
            <a:xfrm>
              <a:off x="5538788" y="3678238"/>
              <a:ext cx="434975" cy="128588"/>
            </a:xfrm>
            <a:custGeom>
              <a:avLst/>
              <a:gdLst>
                <a:gd name="T0" fmla="*/ 127 w 132"/>
                <a:gd name="T1" fmla="*/ 1 h 39"/>
                <a:gd name="T2" fmla="*/ 1 w 132"/>
                <a:gd name="T3" fmla="*/ 3 h 39"/>
                <a:gd name="T4" fmla="*/ 0 w 132"/>
                <a:gd name="T5" fmla="*/ 39 h 39"/>
                <a:gd name="T6" fmla="*/ 132 w 132"/>
                <a:gd name="T7" fmla="*/ 38 h 39"/>
                <a:gd name="T8" fmla="*/ 127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127" y="1"/>
                  </a:moveTo>
                  <a:cubicBezTo>
                    <a:pt x="121" y="0"/>
                    <a:pt x="1" y="3"/>
                    <a:pt x="1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32" y="38"/>
                    <a:pt x="132" y="38"/>
                    <a:pt x="132" y="38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$ľîdé">
              <a:extLst>
                <a:ext uri="{FF2B5EF4-FFF2-40B4-BE49-F238E27FC236}">
                  <a16:creationId xmlns:a16="http://schemas.microsoft.com/office/drawing/2014/main" id="{CBADF0DE-4CE1-446B-9497-155FB93EBF7B}"/>
                </a:ext>
              </a:extLst>
            </p:cNvPr>
            <p:cNvSpPr/>
            <p:nvPr/>
          </p:nvSpPr>
          <p:spPr bwMode="auto">
            <a:xfrm>
              <a:off x="5511800" y="2038351"/>
              <a:ext cx="468313" cy="1401763"/>
            </a:xfrm>
            <a:custGeom>
              <a:avLst/>
              <a:gdLst>
                <a:gd name="T0" fmla="*/ 73 w 142"/>
                <a:gd name="T1" fmla="*/ 0 h 425"/>
                <a:gd name="T2" fmla="*/ 0 w 142"/>
                <a:gd name="T3" fmla="*/ 425 h 425"/>
                <a:gd name="T4" fmla="*/ 73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73" y="0"/>
                  </a:moveTo>
                  <a:cubicBezTo>
                    <a:pt x="142" y="30"/>
                    <a:pt x="129" y="378"/>
                    <a:pt x="0" y="425"/>
                  </a:cubicBezTo>
                  <a:cubicBezTo>
                    <a:pt x="52" y="200"/>
                    <a:pt x="73" y="0"/>
                    <a:pt x="7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$ļîḍè">
              <a:extLst>
                <a:ext uri="{FF2B5EF4-FFF2-40B4-BE49-F238E27FC236}">
                  <a16:creationId xmlns:a16="http://schemas.microsoft.com/office/drawing/2014/main" id="{0F9616B9-F1D7-4ED2-9F1E-5F27AE3D0C0E}"/>
                </a:ext>
              </a:extLst>
            </p:cNvPr>
            <p:cNvSpPr/>
            <p:nvPr/>
          </p:nvSpPr>
          <p:spPr bwMode="auto">
            <a:xfrm>
              <a:off x="5386388" y="1847851"/>
              <a:ext cx="422275" cy="1751013"/>
            </a:xfrm>
            <a:custGeom>
              <a:avLst/>
              <a:gdLst>
                <a:gd name="T0" fmla="*/ 0 w 266"/>
                <a:gd name="T1" fmla="*/ 1088 h 1103"/>
                <a:gd name="T2" fmla="*/ 94 w 266"/>
                <a:gd name="T3" fmla="*/ 1103 h 1103"/>
                <a:gd name="T4" fmla="*/ 266 w 266"/>
                <a:gd name="T5" fmla="*/ 14 h 1103"/>
                <a:gd name="T6" fmla="*/ 173 w 266"/>
                <a:gd name="T7" fmla="*/ 0 h 1103"/>
                <a:gd name="T8" fmla="*/ 0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0" y="1088"/>
                  </a:moveTo>
                  <a:lnTo>
                    <a:pt x="94" y="1103"/>
                  </a:lnTo>
                  <a:lnTo>
                    <a:pt x="266" y="14"/>
                  </a:lnTo>
                  <a:lnTo>
                    <a:pt x="173" y="0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š1iďè">
              <a:extLst>
                <a:ext uri="{FF2B5EF4-FFF2-40B4-BE49-F238E27FC236}">
                  <a16:creationId xmlns:a16="http://schemas.microsoft.com/office/drawing/2014/main" id="{253DE048-A4D5-4489-A8F0-2B43642CADF5}"/>
                </a:ext>
              </a:extLst>
            </p:cNvPr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ṣ1îḓê">
              <a:extLst>
                <a:ext uri="{FF2B5EF4-FFF2-40B4-BE49-F238E27FC236}">
                  <a16:creationId xmlns:a16="http://schemas.microsoft.com/office/drawing/2014/main" id="{3487CC82-A173-42BC-BFA7-EAC0D9708D68}"/>
                </a:ext>
              </a:extLst>
            </p:cNvPr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ṩḷîḋe">
              <a:extLst>
                <a:ext uri="{FF2B5EF4-FFF2-40B4-BE49-F238E27FC236}">
                  <a16:creationId xmlns:a16="http://schemas.microsoft.com/office/drawing/2014/main" id="{73368956-6E31-40BC-B1D1-B241E947A743}"/>
                </a:ext>
              </a:extLst>
            </p:cNvPr>
            <p:cNvSpPr/>
            <p:nvPr/>
          </p:nvSpPr>
          <p:spPr bwMode="auto">
            <a:xfrm>
              <a:off x="7897813" y="4700588"/>
              <a:ext cx="700088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7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10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6" y="41"/>
                    <a:pt x="27" y="114"/>
                  </a:cubicBezTo>
                  <a:cubicBezTo>
                    <a:pt x="8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ṩļïḋê">
              <a:extLst>
                <a:ext uri="{FF2B5EF4-FFF2-40B4-BE49-F238E27FC236}">
                  <a16:creationId xmlns:a16="http://schemas.microsoft.com/office/drawing/2014/main" id="{A56E7829-3A03-4F6E-B733-689B5875C15D}"/>
                </a:ext>
              </a:extLst>
            </p:cNvPr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  <a:gd name="T8" fmla="*/ 0 w 33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Sḻiďe">
              <a:extLst>
                <a:ext uri="{FF2B5EF4-FFF2-40B4-BE49-F238E27FC236}">
                  <a16:creationId xmlns:a16="http://schemas.microsoft.com/office/drawing/2014/main" id="{900DF1E9-90C4-42F7-B21B-6D60CC56ACF2}"/>
                </a:ext>
              </a:extLst>
            </p:cNvPr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śliďè">
              <a:extLst>
                <a:ext uri="{FF2B5EF4-FFF2-40B4-BE49-F238E27FC236}">
                  <a16:creationId xmlns:a16="http://schemas.microsoft.com/office/drawing/2014/main" id="{C3B09F0A-6C26-4D43-ADEB-6AEAE9DCB2FB}"/>
                </a:ext>
              </a:extLst>
            </p:cNvPr>
            <p:cNvSpPr/>
            <p:nvPr/>
          </p:nvSpPr>
          <p:spPr bwMode="auto">
            <a:xfrm>
              <a:off x="7885113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Sḻíḍe">
              <a:extLst>
                <a:ext uri="{FF2B5EF4-FFF2-40B4-BE49-F238E27FC236}">
                  <a16:creationId xmlns:a16="http://schemas.microsoft.com/office/drawing/2014/main" id="{7A4889BA-FA5A-4D9E-80A4-6A1F6857D2CD}"/>
                </a:ext>
              </a:extLst>
            </p:cNvPr>
            <p:cNvSpPr/>
            <p:nvPr/>
          </p:nvSpPr>
          <p:spPr bwMode="auto">
            <a:xfrm>
              <a:off x="8201025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ŝľîḑé">
              <a:extLst>
                <a:ext uri="{FF2B5EF4-FFF2-40B4-BE49-F238E27FC236}">
                  <a16:creationId xmlns:a16="http://schemas.microsoft.com/office/drawing/2014/main" id="{83455AFA-8EF1-4929-B7AE-84F1D0864F87}"/>
                </a:ext>
              </a:extLst>
            </p:cNvPr>
            <p:cNvSpPr/>
            <p:nvPr/>
          </p:nvSpPr>
          <p:spPr bwMode="auto">
            <a:xfrm>
              <a:off x="85074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sḻíďê">
              <a:extLst>
                <a:ext uri="{FF2B5EF4-FFF2-40B4-BE49-F238E27FC236}">
                  <a16:creationId xmlns:a16="http://schemas.microsoft.com/office/drawing/2014/main" id="{7906DF0C-EC27-432C-817A-63718B2029F8}"/>
                </a:ext>
              </a:extLst>
            </p:cNvPr>
            <p:cNvSpPr/>
            <p:nvPr/>
          </p:nvSpPr>
          <p:spPr bwMode="auto">
            <a:xfrm>
              <a:off x="7408863" y="3754438"/>
              <a:ext cx="1247775" cy="1355725"/>
            </a:xfrm>
            <a:custGeom>
              <a:avLst/>
              <a:gdLst>
                <a:gd name="T0" fmla="*/ 357 w 378"/>
                <a:gd name="T1" fmla="*/ 5 h 411"/>
                <a:gd name="T2" fmla="*/ 218 w 378"/>
                <a:gd name="T3" fmla="*/ 0 h 411"/>
                <a:gd name="T4" fmla="*/ 201 w 378"/>
                <a:gd name="T5" fmla="*/ 29 h 411"/>
                <a:gd name="T6" fmla="*/ 12 w 378"/>
                <a:gd name="T7" fmla="*/ 81 h 411"/>
                <a:gd name="T8" fmla="*/ 31 w 378"/>
                <a:gd name="T9" fmla="*/ 408 h 411"/>
                <a:gd name="T10" fmla="*/ 30 w 378"/>
                <a:gd name="T11" fmla="*/ 408 h 411"/>
                <a:gd name="T12" fmla="*/ 41 w 378"/>
                <a:gd name="T13" fmla="*/ 411 h 411"/>
                <a:gd name="T14" fmla="*/ 81 w 378"/>
                <a:gd name="T15" fmla="*/ 411 h 411"/>
                <a:gd name="T16" fmla="*/ 61 w 378"/>
                <a:gd name="T17" fmla="*/ 136 h 411"/>
                <a:gd name="T18" fmla="*/ 369 w 378"/>
                <a:gd name="T19" fmla="*/ 93 h 411"/>
                <a:gd name="T20" fmla="*/ 357 w 378"/>
                <a:gd name="T21" fmla="*/ 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11">
                  <a:moveTo>
                    <a:pt x="357" y="5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144" y="40"/>
                    <a:pt x="24" y="68"/>
                    <a:pt x="12" y="81"/>
                  </a:cubicBezTo>
                  <a:cubicBezTo>
                    <a:pt x="0" y="94"/>
                    <a:pt x="31" y="408"/>
                    <a:pt x="31" y="408"/>
                  </a:cubicBezTo>
                  <a:cubicBezTo>
                    <a:pt x="31" y="408"/>
                    <a:pt x="31" y="408"/>
                    <a:pt x="30" y="408"/>
                  </a:cubicBezTo>
                  <a:cubicBezTo>
                    <a:pt x="34" y="409"/>
                    <a:pt x="37" y="410"/>
                    <a:pt x="41" y="411"/>
                  </a:cubicBezTo>
                  <a:cubicBezTo>
                    <a:pt x="81" y="411"/>
                    <a:pt x="81" y="411"/>
                    <a:pt x="81" y="411"/>
                  </a:cubicBezTo>
                  <a:cubicBezTo>
                    <a:pt x="90" y="306"/>
                    <a:pt x="61" y="136"/>
                    <a:pt x="61" y="136"/>
                  </a:cubicBezTo>
                  <a:cubicBezTo>
                    <a:pt x="61" y="136"/>
                    <a:pt x="366" y="106"/>
                    <a:pt x="369" y="93"/>
                  </a:cubicBezTo>
                  <a:cubicBezTo>
                    <a:pt x="378" y="58"/>
                    <a:pt x="357" y="5"/>
                    <a:pt x="357" y="5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śļíďê">
              <a:extLst>
                <a:ext uri="{FF2B5EF4-FFF2-40B4-BE49-F238E27FC236}">
                  <a16:creationId xmlns:a16="http://schemas.microsoft.com/office/drawing/2014/main" id="{8020361E-1D29-4596-8877-6C6AAA7EAA7C}"/>
                </a:ext>
              </a:extLst>
            </p:cNvPr>
            <p:cNvSpPr/>
            <p:nvPr/>
          </p:nvSpPr>
          <p:spPr bwMode="auto">
            <a:xfrm>
              <a:off x="7161213" y="3308351"/>
              <a:ext cx="406400" cy="396875"/>
            </a:xfrm>
            <a:custGeom>
              <a:avLst/>
              <a:gdLst>
                <a:gd name="T0" fmla="*/ 114 w 123"/>
                <a:gd name="T1" fmla="*/ 0 h 120"/>
                <a:gd name="T2" fmla="*/ 5 w 123"/>
                <a:gd name="T3" fmla="*/ 98 h 120"/>
                <a:gd name="T4" fmla="*/ 31 w 123"/>
                <a:gd name="T5" fmla="*/ 72 h 120"/>
                <a:gd name="T6" fmla="*/ 79 w 123"/>
                <a:gd name="T7" fmla="*/ 59 h 120"/>
                <a:gd name="T8" fmla="*/ 123 w 123"/>
                <a:gd name="T9" fmla="*/ 39 h 120"/>
                <a:gd name="T10" fmla="*/ 114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114" y="0"/>
                  </a:moveTo>
                  <a:cubicBezTo>
                    <a:pt x="71" y="4"/>
                    <a:pt x="0" y="28"/>
                    <a:pt x="5" y="98"/>
                  </a:cubicBezTo>
                  <a:cubicBezTo>
                    <a:pt x="7" y="120"/>
                    <a:pt x="29" y="97"/>
                    <a:pt x="31" y="72"/>
                  </a:cubicBezTo>
                  <a:cubicBezTo>
                    <a:pt x="51" y="94"/>
                    <a:pt x="70" y="90"/>
                    <a:pt x="79" y="59"/>
                  </a:cubicBezTo>
                  <a:cubicBezTo>
                    <a:pt x="88" y="41"/>
                    <a:pt x="123" y="39"/>
                    <a:pt x="123" y="39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ṩḷïḍè">
              <a:extLst>
                <a:ext uri="{FF2B5EF4-FFF2-40B4-BE49-F238E27FC236}">
                  <a16:creationId xmlns:a16="http://schemas.microsoft.com/office/drawing/2014/main" id="{5AE752A8-F6A4-49AE-9E1C-46DC99262BD7}"/>
                </a:ext>
              </a:extLst>
            </p:cNvPr>
            <p:cNvSpPr/>
            <p:nvPr/>
          </p:nvSpPr>
          <p:spPr bwMode="auto">
            <a:xfrm>
              <a:off x="8335963" y="2655888"/>
              <a:ext cx="149225" cy="184150"/>
            </a:xfrm>
            <a:custGeom>
              <a:avLst/>
              <a:gdLst>
                <a:gd name="T0" fmla="*/ 0 w 45"/>
                <a:gd name="T1" fmla="*/ 10 h 56"/>
                <a:gd name="T2" fmla="*/ 3 w 45"/>
                <a:gd name="T3" fmla="*/ 56 h 56"/>
                <a:gd name="T4" fmla="*/ 45 w 45"/>
                <a:gd name="T5" fmla="*/ 43 h 56"/>
                <a:gd name="T6" fmla="*/ 39 w 45"/>
                <a:gd name="T7" fmla="*/ 0 h 56"/>
                <a:gd name="T8" fmla="*/ 0 w 45"/>
                <a:gd name="T9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6">
                  <a:moveTo>
                    <a:pt x="0" y="10"/>
                  </a:moveTo>
                  <a:cubicBezTo>
                    <a:pt x="1" y="34"/>
                    <a:pt x="3" y="56"/>
                    <a:pt x="3" y="56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2" y="18"/>
                    <a:pt x="39" y="0"/>
                    <a:pt x="39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sļíḋè">
              <a:extLst>
                <a:ext uri="{FF2B5EF4-FFF2-40B4-BE49-F238E27FC236}">
                  <a16:creationId xmlns:a16="http://schemas.microsoft.com/office/drawing/2014/main" id="{D6BC0BF3-7F19-4A78-B325-5EC76732376A}"/>
                </a:ext>
              </a:extLst>
            </p:cNvPr>
            <p:cNvSpPr/>
            <p:nvPr/>
          </p:nvSpPr>
          <p:spPr bwMode="auto">
            <a:xfrm>
              <a:off x="8075613" y="2751138"/>
              <a:ext cx="574675" cy="1144588"/>
            </a:xfrm>
            <a:custGeom>
              <a:avLst/>
              <a:gdLst>
                <a:gd name="T0" fmla="*/ 74 w 174"/>
                <a:gd name="T1" fmla="*/ 31 h 347"/>
                <a:gd name="T2" fmla="*/ 0 w 174"/>
                <a:gd name="T3" fmla="*/ 315 h 347"/>
                <a:gd name="T4" fmla="*/ 156 w 174"/>
                <a:gd name="T5" fmla="*/ 321 h 347"/>
                <a:gd name="T6" fmla="*/ 129 w 174"/>
                <a:gd name="T7" fmla="*/ 12 h 347"/>
                <a:gd name="T8" fmla="*/ 74 w 174"/>
                <a:gd name="T9" fmla="*/ 3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47">
                  <a:moveTo>
                    <a:pt x="74" y="31"/>
                  </a:moveTo>
                  <a:cubicBezTo>
                    <a:pt x="47" y="56"/>
                    <a:pt x="0" y="279"/>
                    <a:pt x="0" y="315"/>
                  </a:cubicBezTo>
                  <a:cubicBezTo>
                    <a:pt x="95" y="347"/>
                    <a:pt x="156" y="321"/>
                    <a:pt x="156" y="321"/>
                  </a:cubicBezTo>
                  <a:cubicBezTo>
                    <a:pt x="174" y="204"/>
                    <a:pt x="129" y="12"/>
                    <a:pt x="129" y="12"/>
                  </a:cubicBezTo>
                  <a:cubicBezTo>
                    <a:pt x="122" y="0"/>
                    <a:pt x="74" y="31"/>
                    <a:pt x="74" y="3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ṡ1îďé">
              <a:extLst>
                <a:ext uri="{FF2B5EF4-FFF2-40B4-BE49-F238E27FC236}">
                  <a16:creationId xmlns:a16="http://schemas.microsoft.com/office/drawing/2014/main" id="{D037AF63-D9C6-4BD6-A1E8-D3EC7126B9BD}"/>
                </a:ext>
              </a:extLst>
            </p:cNvPr>
            <p:cNvSpPr/>
            <p:nvPr/>
          </p:nvSpPr>
          <p:spPr bwMode="auto">
            <a:xfrm>
              <a:off x="7827963" y="1912938"/>
              <a:ext cx="954088" cy="1003300"/>
            </a:xfrm>
            <a:custGeom>
              <a:avLst/>
              <a:gdLst>
                <a:gd name="T0" fmla="*/ 282 w 289"/>
                <a:gd name="T1" fmla="*/ 105 h 304"/>
                <a:gd name="T2" fmla="*/ 144 w 289"/>
                <a:gd name="T3" fmla="*/ 7 h 304"/>
                <a:gd name="T4" fmla="*/ 41 w 289"/>
                <a:gd name="T5" fmla="*/ 146 h 304"/>
                <a:gd name="T6" fmla="*/ 44 w 289"/>
                <a:gd name="T7" fmla="*/ 179 h 304"/>
                <a:gd name="T8" fmla="*/ 282 w 289"/>
                <a:gd name="T9" fmla="*/ 10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304">
                  <a:moveTo>
                    <a:pt x="282" y="105"/>
                  </a:moveTo>
                  <a:cubicBezTo>
                    <a:pt x="260" y="0"/>
                    <a:pt x="212" y="1"/>
                    <a:pt x="144" y="7"/>
                  </a:cubicBezTo>
                  <a:cubicBezTo>
                    <a:pt x="76" y="13"/>
                    <a:pt x="34" y="63"/>
                    <a:pt x="41" y="146"/>
                  </a:cubicBezTo>
                  <a:cubicBezTo>
                    <a:pt x="0" y="145"/>
                    <a:pt x="31" y="172"/>
                    <a:pt x="44" y="179"/>
                  </a:cubicBezTo>
                  <a:cubicBezTo>
                    <a:pt x="48" y="266"/>
                    <a:pt x="289" y="304"/>
                    <a:pt x="282" y="105"/>
                  </a:cubicBez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ṩļídê">
              <a:extLst>
                <a:ext uri="{FF2B5EF4-FFF2-40B4-BE49-F238E27FC236}">
                  <a16:creationId xmlns:a16="http://schemas.microsoft.com/office/drawing/2014/main" id="{F6B8ED8F-DA1E-4514-BAC0-E89708AE03F6}"/>
                </a:ext>
              </a:extLst>
            </p:cNvPr>
            <p:cNvSpPr/>
            <p:nvPr/>
          </p:nvSpPr>
          <p:spPr bwMode="auto">
            <a:xfrm>
              <a:off x="7778750" y="1630363"/>
              <a:ext cx="1131888" cy="1087438"/>
            </a:xfrm>
            <a:custGeom>
              <a:avLst/>
              <a:gdLst>
                <a:gd name="T0" fmla="*/ 268 w 343"/>
                <a:gd name="T1" fmla="*/ 92 h 330"/>
                <a:gd name="T2" fmla="*/ 108 w 343"/>
                <a:gd name="T3" fmla="*/ 47 h 330"/>
                <a:gd name="T4" fmla="*/ 121 w 343"/>
                <a:gd name="T5" fmla="*/ 107 h 330"/>
                <a:gd name="T6" fmla="*/ 253 w 343"/>
                <a:gd name="T7" fmla="*/ 138 h 330"/>
                <a:gd name="T8" fmla="*/ 228 w 343"/>
                <a:gd name="T9" fmla="*/ 180 h 330"/>
                <a:gd name="T10" fmla="*/ 237 w 343"/>
                <a:gd name="T11" fmla="*/ 204 h 330"/>
                <a:gd name="T12" fmla="*/ 242 w 343"/>
                <a:gd name="T13" fmla="*/ 256 h 330"/>
                <a:gd name="T14" fmla="*/ 302 w 343"/>
                <a:gd name="T15" fmla="*/ 268 h 330"/>
                <a:gd name="T16" fmla="*/ 290 w 343"/>
                <a:gd name="T17" fmla="*/ 109 h 330"/>
                <a:gd name="T18" fmla="*/ 283 w 343"/>
                <a:gd name="T19" fmla="*/ 94 h 330"/>
                <a:gd name="T20" fmla="*/ 268 w 343"/>
                <a:gd name="T21" fmla="*/ 9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330">
                  <a:moveTo>
                    <a:pt x="268" y="92"/>
                  </a:moveTo>
                  <a:cubicBezTo>
                    <a:pt x="245" y="24"/>
                    <a:pt x="62" y="0"/>
                    <a:pt x="108" y="47"/>
                  </a:cubicBezTo>
                  <a:cubicBezTo>
                    <a:pt x="0" y="36"/>
                    <a:pt x="10" y="113"/>
                    <a:pt x="121" y="107"/>
                  </a:cubicBezTo>
                  <a:cubicBezTo>
                    <a:pt x="148" y="133"/>
                    <a:pt x="217" y="146"/>
                    <a:pt x="253" y="138"/>
                  </a:cubicBezTo>
                  <a:cubicBezTo>
                    <a:pt x="212" y="163"/>
                    <a:pt x="216" y="182"/>
                    <a:pt x="228" y="180"/>
                  </a:cubicBezTo>
                  <a:cubicBezTo>
                    <a:pt x="194" y="226"/>
                    <a:pt x="218" y="227"/>
                    <a:pt x="237" y="204"/>
                  </a:cubicBezTo>
                  <a:cubicBezTo>
                    <a:pt x="286" y="183"/>
                    <a:pt x="293" y="250"/>
                    <a:pt x="242" y="256"/>
                  </a:cubicBezTo>
                  <a:cubicBezTo>
                    <a:pt x="219" y="290"/>
                    <a:pt x="262" y="330"/>
                    <a:pt x="302" y="268"/>
                  </a:cubicBezTo>
                  <a:cubicBezTo>
                    <a:pt x="342" y="206"/>
                    <a:pt x="343" y="127"/>
                    <a:pt x="290" y="109"/>
                  </a:cubicBezTo>
                  <a:cubicBezTo>
                    <a:pt x="337" y="89"/>
                    <a:pt x="323" y="55"/>
                    <a:pt x="283" y="94"/>
                  </a:cubicBezTo>
                  <a:cubicBezTo>
                    <a:pt x="286" y="56"/>
                    <a:pt x="267" y="59"/>
                    <a:pt x="268" y="92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ṣľíḋé">
              <a:extLst>
                <a:ext uri="{FF2B5EF4-FFF2-40B4-BE49-F238E27FC236}">
                  <a16:creationId xmlns:a16="http://schemas.microsoft.com/office/drawing/2014/main" id="{5761B80A-FA34-46B2-A6B3-247E15D244AD}"/>
                </a:ext>
              </a:extLst>
            </p:cNvPr>
            <p:cNvSpPr/>
            <p:nvPr/>
          </p:nvSpPr>
          <p:spPr bwMode="auto">
            <a:xfrm>
              <a:off x="8032750" y="2227263"/>
              <a:ext cx="152400" cy="141288"/>
            </a:xfrm>
            <a:custGeom>
              <a:avLst/>
              <a:gdLst>
                <a:gd name="T0" fmla="*/ 19 w 46"/>
                <a:gd name="T1" fmla="*/ 6 h 43"/>
                <a:gd name="T2" fmla="*/ 22 w 46"/>
                <a:gd name="T3" fmla="*/ 43 h 43"/>
                <a:gd name="T4" fmla="*/ 19 w 46"/>
                <a:gd name="T5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3">
                  <a:moveTo>
                    <a:pt x="19" y="6"/>
                  </a:moveTo>
                  <a:cubicBezTo>
                    <a:pt x="0" y="11"/>
                    <a:pt x="6" y="43"/>
                    <a:pt x="22" y="43"/>
                  </a:cubicBezTo>
                  <a:cubicBezTo>
                    <a:pt x="46" y="43"/>
                    <a:pt x="37" y="0"/>
                    <a:pt x="19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S1iďê">
              <a:extLst>
                <a:ext uri="{FF2B5EF4-FFF2-40B4-BE49-F238E27FC236}">
                  <a16:creationId xmlns:a16="http://schemas.microsoft.com/office/drawing/2014/main" id="{5CA82E59-F677-4E84-B8CF-B778C22D7BDA}"/>
                </a:ext>
              </a:extLst>
            </p:cNvPr>
            <p:cNvSpPr/>
            <p:nvPr/>
          </p:nvSpPr>
          <p:spPr bwMode="auto">
            <a:xfrm>
              <a:off x="8085138" y="1976438"/>
              <a:ext cx="179388" cy="171450"/>
            </a:xfrm>
            <a:custGeom>
              <a:avLst/>
              <a:gdLst>
                <a:gd name="T0" fmla="*/ 0 w 54"/>
                <a:gd name="T1" fmla="*/ 35 h 52"/>
                <a:gd name="T2" fmla="*/ 43 w 54"/>
                <a:gd name="T3" fmla="*/ 52 h 52"/>
                <a:gd name="T4" fmla="*/ 0 w 54"/>
                <a:gd name="T5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2">
                  <a:moveTo>
                    <a:pt x="0" y="35"/>
                  </a:moveTo>
                  <a:cubicBezTo>
                    <a:pt x="25" y="34"/>
                    <a:pt x="36" y="45"/>
                    <a:pt x="43" y="52"/>
                  </a:cubicBezTo>
                  <a:cubicBezTo>
                    <a:pt x="54" y="44"/>
                    <a:pt x="31" y="0"/>
                    <a:pt x="0" y="35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slïdè">
              <a:extLst>
                <a:ext uri="{FF2B5EF4-FFF2-40B4-BE49-F238E27FC236}">
                  <a16:creationId xmlns:a16="http://schemas.microsoft.com/office/drawing/2014/main" id="{BBF13855-6F35-409E-9731-6DD6B3F02138}"/>
                </a:ext>
              </a:extLst>
            </p:cNvPr>
            <p:cNvSpPr/>
            <p:nvPr/>
          </p:nvSpPr>
          <p:spPr bwMode="auto">
            <a:xfrm>
              <a:off x="7983538" y="2520951"/>
              <a:ext cx="131763" cy="77788"/>
            </a:xfrm>
            <a:custGeom>
              <a:avLst/>
              <a:gdLst>
                <a:gd name="T0" fmla="*/ 39 w 40"/>
                <a:gd name="T1" fmla="*/ 1 h 24"/>
                <a:gd name="T2" fmla="*/ 37 w 40"/>
                <a:gd name="T3" fmla="*/ 8 h 24"/>
                <a:gd name="T4" fmla="*/ 24 w 40"/>
                <a:gd name="T5" fmla="*/ 22 h 24"/>
                <a:gd name="T6" fmla="*/ 12 w 40"/>
                <a:gd name="T7" fmla="*/ 24 h 24"/>
                <a:gd name="T8" fmla="*/ 7 w 40"/>
                <a:gd name="T9" fmla="*/ 22 h 24"/>
                <a:gd name="T10" fmla="*/ 4 w 40"/>
                <a:gd name="T11" fmla="*/ 19 h 24"/>
                <a:gd name="T12" fmla="*/ 2 w 40"/>
                <a:gd name="T13" fmla="*/ 16 h 24"/>
                <a:gd name="T14" fmla="*/ 1 w 40"/>
                <a:gd name="T15" fmla="*/ 14 h 24"/>
                <a:gd name="T16" fmla="*/ 0 w 40"/>
                <a:gd name="T17" fmla="*/ 12 h 24"/>
                <a:gd name="T18" fmla="*/ 2 w 40"/>
                <a:gd name="T19" fmla="*/ 13 h 24"/>
                <a:gd name="T20" fmla="*/ 4 w 40"/>
                <a:gd name="T21" fmla="*/ 14 h 24"/>
                <a:gd name="T22" fmla="*/ 6 w 40"/>
                <a:gd name="T23" fmla="*/ 16 h 24"/>
                <a:gd name="T24" fmla="*/ 21 w 40"/>
                <a:gd name="T25" fmla="*/ 17 h 24"/>
                <a:gd name="T26" fmla="*/ 34 w 40"/>
                <a:gd name="T27" fmla="*/ 6 h 24"/>
                <a:gd name="T28" fmla="*/ 39 w 40"/>
                <a:gd name="T2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4">
                  <a:moveTo>
                    <a:pt x="39" y="1"/>
                  </a:moveTo>
                  <a:cubicBezTo>
                    <a:pt x="40" y="1"/>
                    <a:pt x="39" y="4"/>
                    <a:pt x="37" y="8"/>
                  </a:cubicBezTo>
                  <a:cubicBezTo>
                    <a:pt x="35" y="13"/>
                    <a:pt x="31" y="19"/>
                    <a:pt x="24" y="22"/>
                  </a:cubicBezTo>
                  <a:cubicBezTo>
                    <a:pt x="20" y="24"/>
                    <a:pt x="16" y="24"/>
                    <a:pt x="12" y="24"/>
                  </a:cubicBezTo>
                  <a:cubicBezTo>
                    <a:pt x="10" y="23"/>
                    <a:pt x="9" y="22"/>
                    <a:pt x="7" y="22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2"/>
                    <a:pt x="2" y="13"/>
                  </a:cubicBezTo>
                  <a:cubicBezTo>
                    <a:pt x="3" y="13"/>
                    <a:pt x="4" y="14"/>
                    <a:pt x="4" y="14"/>
                  </a:cubicBezTo>
                  <a:cubicBezTo>
                    <a:pt x="5" y="15"/>
                    <a:pt x="6" y="15"/>
                    <a:pt x="6" y="16"/>
                  </a:cubicBezTo>
                  <a:cubicBezTo>
                    <a:pt x="10" y="19"/>
                    <a:pt x="15" y="20"/>
                    <a:pt x="21" y="17"/>
                  </a:cubicBezTo>
                  <a:cubicBezTo>
                    <a:pt x="27" y="15"/>
                    <a:pt x="31" y="10"/>
                    <a:pt x="34" y="6"/>
                  </a:cubicBezTo>
                  <a:cubicBezTo>
                    <a:pt x="37" y="3"/>
                    <a:pt x="38" y="0"/>
                    <a:pt x="39" y="1"/>
                  </a:cubicBezTo>
                  <a:close/>
                </a:path>
              </a:pathLst>
            </a:custGeom>
            <a:solidFill>
              <a:srgbClr val="C48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ṣḻîdé">
              <a:extLst>
                <a:ext uri="{FF2B5EF4-FFF2-40B4-BE49-F238E27FC236}">
                  <a16:creationId xmlns:a16="http://schemas.microsoft.com/office/drawing/2014/main" id="{5F4418CD-0C9F-4EDC-BC1B-7572FD48649F}"/>
                </a:ext>
              </a:extLst>
            </p:cNvPr>
            <p:cNvSpPr/>
            <p:nvPr/>
          </p:nvSpPr>
          <p:spPr bwMode="auto">
            <a:xfrm>
              <a:off x="7521575" y="2873376"/>
              <a:ext cx="1055688" cy="804863"/>
            </a:xfrm>
            <a:custGeom>
              <a:avLst/>
              <a:gdLst>
                <a:gd name="T0" fmla="*/ 0 w 320"/>
                <a:gd name="T1" fmla="*/ 130 h 244"/>
                <a:gd name="T2" fmla="*/ 4 w 320"/>
                <a:gd name="T3" fmla="*/ 185 h 244"/>
                <a:gd name="T4" fmla="*/ 236 w 320"/>
                <a:gd name="T5" fmla="*/ 204 h 244"/>
                <a:gd name="T6" fmla="*/ 281 w 320"/>
                <a:gd name="T7" fmla="*/ 9 h 244"/>
                <a:gd name="T8" fmla="*/ 182 w 320"/>
                <a:gd name="T9" fmla="*/ 133 h 244"/>
                <a:gd name="T10" fmla="*/ 0 w 320"/>
                <a:gd name="T11" fmla="*/ 1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244">
                  <a:moveTo>
                    <a:pt x="0" y="130"/>
                  </a:moveTo>
                  <a:cubicBezTo>
                    <a:pt x="5" y="147"/>
                    <a:pt x="4" y="185"/>
                    <a:pt x="4" y="185"/>
                  </a:cubicBezTo>
                  <a:cubicBezTo>
                    <a:pt x="66" y="233"/>
                    <a:pt x="201" y="244"/>
                    <a:pt x="236" y="204"/>
                  </a:cubicBezTo>
                  <a:cubicBezTo>
                    <a:pt x="270" y="165"/>
                    <a:pt x="320" y="18"/>
                    <a:pt x="281" y="9"/>
                  </a:cubicBezTo>
                  <a:cubicBezTo>
                    <a:pt x="242" y="0"/>
                    <a:pt x="208" y="77"/>
                    <a:pt x="182" y="133"/>
                  </a:cubicBezTo>
                  <a:cubicBezTo>
                    <a:pt x="155" y="171"/>
                    <a:pt x="51" y="122"/>
                    <a:pt x="0" y="13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śľiḓé">
              <a:extLst>
                <a:ext uri="{FF2B5EF4-FFF2-40B4-BE49-F238E27FC236}">
                  <a16:creationId xmlns:a16="http://schemas.microsoft.com/office/drawing/2014/main" id="{04BC4321-9E30-4869-B2A6-5CAF68792957}"/>
                </a:ext>
              </a:extLst>
            </p:cNvPr>
            <p:cNvSpPr/>
            <p:nvPr/>
          </p:nvSpPr>
          <p:spPr bwMode="auto">
            <a:xfrm>
              <a:off x="7845425" y="2974976"/>
              <a:ext cx="1025525" cy="1406525"/>
            </a:xfrm>
            <a:custGeom>
              <a:avLst/>
              <a:gdLst>
                <a:gd name="T0" fmla="*/ 220 w 311"/>
                <a:gd name="T1" fmla="*/ 328 h 426"/>
                <a:gd name="T2" fmla="*/ 7 w 311"/>
                <a:gd name="T3" fmla="*/ 351 h 426"/>
                <a:gd name="T4" fmla="*/ 264 w 311"/>
                <a:gd name="T5" fmla="*/ 381 h 426"/>
                <a:gd name="T6" fmla="*/ 256 w 311"/>
                <a:gd name="T7" fmla="*/ 0 h 426"/>
                <a:gd name="T8" fmla="*/ 220 w 311"/>
                <a:gd name="T9" fmla="*/ 32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426">
                  <a:moveTo>
                    <a:pt x="220" y="328"/>
                  </a:moveTo>
                  <a:cubicBezTo>
                    <a:pt x="140" y="345"/>
                    <a:pt x="12" y="311"/>
                    <a:pt x="7" y="351"/>
                  </a:cubicBezTo>
                  <a:cubicBezTo>
                    <a:pt x="0" y="408"/>
                    <a:pt x="166" y="426"/>
                    <a:pt x="264" y="381"/>
                  </a:cubicBezTo>
                  <a:cubicBezTo>
                    <a:pt x="294" y="276"/>
                    <a:pt x="311" y="0"/>
                    <a:pt x="256" y="0"/>
                  </a:cubicBezTo>
                  <a:cubicBezTo>
                    <a:pt x="202" y="0"/>
                    <a:pt x="228" y="245"/>
                    <a:pt x="220" y="328"/>
                  </a:cubicBezTo>
                  <a:close/>
                </a:path>
              </a:pathLst>
            </a:custGeom>
            <a:solidFill>
              <a:srgbClr val="FFD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sľïḓê">
              <a:extLst>
                <a:ext uri="{FF2B5EF4-FFF2-40B4-BE49-F238E27FC236}">
                  <a16:creationId xmlns:a16="http://schemas.microsoft.com/office/drawing/2014/main" id="{DF4A0867-E086-4D67-B511-38C3A2E55A0D}"/>
                </a:ext>
              </a:extLst>
            </p:cNvPr>
            <p:cNvSpPr/>
            <p:nvPr/>
          </p:nvSpPr>
          <p:spPr bwMode="auto">
            <a:xfrm>
              <a:off x="7818438" y="3605213"/>
              <a:ext cx="822325" cy="554038"/>
            </a:xfrm>
            <a:custGeom>
              <a:avLst/>
              <a:gdLst>
                <a:gd name="T0" fmla="*/ 243 w 249"/>
                <a:gd name="T1" fmla="*/ 41 h 168"/>
                <a:gd name="T2" fmla="*/ 39 w 249"/>
                <a:gd name="T3" fmla="*/ 150 h 168"/>
                <a:gd name="T4" fmla="*/ 60 w 249"/>
                <a:gd name="T5" fmla="*/ 154 h 168"/>
                <a:gd name="T6" fmla="*/ 240 w 249"/>
                <a:gd name="T7" fmla="*/ 59 h 168"/>
                <a:gd name="T8" fmla="*/ 243 w 249"/>
                <a:gd name="T9" fmla="*/ 4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68">
                  <a:moveTo>
                    <a:pt x="243" y="41"/>
                  </a:moveTo>
                  <a:cubicBezTo>
                    <a:pt x="201" y="0"/>
                    <a:pt x="0" y="20"/>
                    <a:pt x="39" y="150"/>
                  </a:cubicBezTo>
                  <a:cubicBezTo>
                    <a:pt x="45" y="168"/>
                    <a:pt x="60" y="154"/>
                    <a:pt x="60" y="154"/>
                  </a:cubicBezTo>
                  <a:cubicBezTo>
                    <a:pt x="35" y="68"/>
                    <a:pt x="139" y="20"/>
                    <a:pt x="240" y="59"/>
                  </a:cubicBezTo>
                  <a:cubicBezTo>
                    <a:pt x="244" y="60"/>
                    <a:pt x="249" y="46"/>
                    <a:pt x="243" y="4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śḻiḑe">
              <a:extLst>
                <a:ext uri="{FF2B5EF4-FFF2-40B4-BE49-F238E27FC236}">
                  <a16:creationId xmlns:a16="http://schemas.microsoft.com/office/drawing/2014/main" id="{5C2B792F-1DCF-4B49-8076-F75CC2E87AAE}"/>
                </a:ext>
              </a:extLst>
            </p:cNvPr>
            <p:cNvSpPr/>
            <p:nvPr/>
          </p:nvSpPr>
          <p:spPr bwMode="auto">
            <a:xfrm>
              <a:off x="7264400" y="5100638"/>
              <a:ext cx="415925" cy="131763"/>
            </a:xfrm>
            <a:custGeom>
              <a:avLst/>
              <a:gdLst>
                <a:gd name="T0" fmla="*/ 124 w 126"/>
                <a:gd name="T1" fmla="*/ 18 h 40"/>
                <a:gd name="T2" fmla="*/ 126 w 126"/>
                <a:gd name="T3" fmla="*/ 2 h 40"/>
                <a:gd name="T4" fmla="*/ 75 w 126"/>
                <a:gd name="T5" fmla="*/ 0 h 40"/>
                <a:gd name="T6" fmla="*/ 0 w 126"/>
                <a:gd name="T7" fmla="*/ 17 h 40"/>
                <a:gd name="T8" fmla="*/ 124 w 126"/>
                <a:gd name="T9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40">
                  <a:moveTo>
                    <a:pt x="124" y="18"/>
                  </a:moveTo>
                  <a:cubicBezTo>
                    <a:pt x="124" y="13"/>
                    <a:pt x="125" y="8"/>
                    <a:pt x="126" y="2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27" y="1"/>
                    <a:pt x="0" y="17"/>
                    <a:pt x="0" y="17"/>
                  </a:cubicBezTo>
                  <a:cubicBezTo>
                    <a:pt x="0" y="17"/>
                    <a:pt x="62" y="40"/>
                    <a:pt x="124" y="18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śľidé">
              <a:extLst>
                <a:ext uri="{FF2B5EF4-FFF2-40B4-BE49-F238E27FC236}">
                  <a16:creationId xmlns:a16="http://schemas.microsoft.com/office/drawing/2014/main" id="{F090DADA-A882-4DB6-AFEC-16F6E3BC1B1F}"/>
                </a:ext>
              </a:extLst>
            </p:cNvPr>
            <p:cNvSpPr/>
            <p:nvPr/>
          </p:nvSpPr>
          <p:spPr bwMode="auto">
            <a:xfrm>
              <a:off x="706913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ṩliḋè">
              <a:extLst>
                <a:ext uri="{FF2B5EF4-FFF2-40B4-BE49-F238E27FC236}">
                  <a16:creationId xmlns:a16="http://schemas.microsoft.com/office/drawing/2014/main" id="{124DC0BC-C4E4-4CD6-ACA4-5CE40E500053}"/>
                </a:ext>
              </a:extLst>
            </p:cNvPr>
            <p:cNvSpPr/>
            <p:nvPr/>
          </p:nvSpPr>
          <p:spPr bwMode="auto">
            <a:xfrm>
              <a:off x="496728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ṣļïḍê">
              <a:extLst>
                <a:ext uri="{FF2B5EF4-FFF2-40B4-BE49-F238E27FC236}">
                  <a16:creationId xmlns:a16="http://schemas.microsoft.com/office/drawing/2014/main" id="{2CC6DD1E-4A86-4C8F-B417-DE0160E0ABA9}"/>
                </a:ext>
              </a:extLst>
            </p:cNvPr>
            <p:cNvSpPr/>
            <p:nvPr/>
          </p:nvSpPr>
          <p:spPr bwMode="auto">
            <a:xfrm>
              <a:off x="4600575" y="3794126"/>
              <a:ext cx="3000375" cy="1317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ŝlîḓê">
              <a:extLst>
                <a:ext uri="{FF2B5EF4-FFF2-40B4-BE49-F238E27FC236}">
                  <a16:creationId xmlns:a16="http://schemas.microsoft.com/office/drawing/2014/main" id="{761AE367-16C6-4C2D-8315-92E7CBA6B4EF}"/>
                </a:ext>
              </a:extLst>
            </p:cNvPr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ṩlîďê">
              <a:extLst>
                <a:ext uri="{FF2B5EF4-FFF2-40B4-BE49-F238E27FC236}">
                  <a16:creationId xmlns:a16="http://schemas.microsoft.com/office/drawing/2014/main" id="{776D836E-C680-43C0-916E-3AB834B821F5}"/>
                </a:ext>
              </a:extLst>
            </p:cNvPr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ş1ïḋê">
              <a:extLst>
                <a:ext uri="{FF2B5EF4-FFF2-40B4-BE49-F238E27FC236}">
                  <a16:creationId xmlns:a16="http://schemas.microsoft.com/office/drawing/2014/main" id="{ABC54402-BC97-4950-B236-B2D48F410275}"/>
                </a:ext>
              </a:extLst>
            </p:cNvPr>
            <p:cNvSpPr/>
            <p:nvPr/>
          </p:nvSpPr>
          <p:spPr bwMode="auto">
            <a:xfrm>
              <a:off x="3394075" y="4700588"/>
              <a:ext cx="698500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6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09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5" y="41"/>
                    <a:pt x="26" y="114"/>
                  </a:cubicBezTo>
                  <a:cubicBezTo>
                    <a:pt x="7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š1îďè">
              <a:extLst>
                <a:ext uri="{FF2B5EF4-FFF2-40B4-BE49-F238E27FC236}">
                  <a16:creationId xmlns:a16="http://schemas.microsoft.com/office/drawing/2014/main" id="{15D5338C-DA01-4F99-ACF5-4C1C1D4E145A}"/>
                </a:ext>
              </a:extLst>
            </p:cNvPr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  <a:gd name="T8" fmla="*/ 0 w 35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sḻïde">
              <a:extLst>
                <a:ext uri="{FF2B5EF4-FFF2-40B4-BE49-F238E27FC236}">
                  <a16:creationId xmlns:a16="http://schemas.microsoft.com/office/drawing/2014/main" id="{C75CC45D-7BEB-40AD-98EF-2C6455C4072B}"/>
                </a:ext>
              </a:extLst>
            </p:cNvPr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Sḻiďê">
              <a:extLst>
                <a:ext uri="{FF2B5EF4-FFF2-40B4-BE49-F238E27FC236}">
                  <a16:creationId xmlns:a16="http://schemas.microsoft.com/office/drawing/2014/main" id="{10C7224E-5B63-4799-B486-8F074B3C4857}"/>
                </a:ext>
              </a:extLst>
            </p:cNvPr>
            <p:cNvSpPr/>
            <p:nvPr/>
          </p:nvSpPr>
          <p:spPr bwMode="auto">
            <a:xfrm>
              <a:off x="33766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ŝļîḍé">
              <a:extLst>
                <a:ext uri="{FF2B5EF4-FFF2-40B4-BE49-F238E27FC236}">
                  <a16:creationId xmlns:a16="http://schemas.microsoft.com/office/drawing/2014/main" id="{9CD413EB-A952-4AF6-9DF2-7AD8C25DE176}"/>
                </a:ext>
              </a:extLst>
            </p:cNvPr>
            <p:cNvSpPr/>
            <p:nvPr/>
          </p:nvSpPr>
          <p:spPr bwMode="auto">
            <a:xfrm>
              <a:off x="3697288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ṣļíḓè">
              <a:extLst>
                <a:ext uri="{FF2B5EF4-FFF2-40B4-BE49-F238E27FC236}">
                  <a16:creationId xmlns:a16="http://schemas.microsoft.com/office/drawing/2014/main" id="{9BF21C7D-F3D8-41AA-B759-8AA463C54C85}"/>
                </a:ext>
              </a:extLst>
            </p:cNvPr>
            <p:cNvSpPr/>
            <p:nvPr/>
          </p:nvSpPr>
          <p:spPr bwMode="auto">
            <a:xfrm>
              <a:off x="4000500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slïḓè">
              <a:extLst>
                <a:ext uri="{FF2B5EF4-FFF2-40B4-BE49-F238E27FC236}">
                  <a16:creationId xmlns:a16="http://schemas.microsoft.com/office/drawing/2014/main" id="{6F5B3F46-45B2-4FCD-B624-314B416EDB28}"/>
                </a:ext>
              </a:extLst>
            </p:cNvPr>
            <p:cNvSpPr/>
            <p:nvPr/>
          </p:nvSpPr>
          <p:spPr bwMode="auto">
            <a:xfrm>
              <a:off x="3321050" y="2784476"/>
              <a:ext cx="914400" cy="1560513"/>
            </a:xfrm>
            <a:custGeom>
              <a:avLst/>
              <a:gdLst>
                <a:gd name="T0" fmla="*/ 276 w 277"/>
                <a:gd name="T1" fmla="*/ 184 h 473"/>
                <a:gd name="T2" fmla="*/ 139 w 277"/>
                <a:gd name="T3" fmla="*/ 5 h 473"/>
                <a:gd name="T4" fmla="*/ 1 w 277"/>
                <a:gd name="T5" fmla="*/ 184 h 473"/>
                <a:gd name="T6" fmla="*/ 1 w 277"/>
                <a:gd name="T7" fmla="*/ 453 h 473"/>
                <a:gd name="T8" fmla="*/ 139 w 277"/>
                <a:gd name="T9" fmla="*/ 473 h 473"/>
                <a:gd name="T10" fmla="*/ 276 w 277"/>
                <a:gd name="T11" fmla="*/ 453 h 473"/>
                <a:gd name="T12" fmla="*/ 276 w 277"/>
                <a:gd name="T13" fmla="*/ 18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473">
                  <a:moveTo>
                    <a:pt x="276" y="184"/>
                  </a:moveTo>
                  <a:cubicBezTo>
                    <a:pt x="277" y="45"/>
                    <a:pt x="209" y="8"/>
                    <a:pt x="139" y="5"/>
                  </a:cubicBezTo>
                  <a:cubicBezTo>
                    <a:pt x="48" y="0"/>
                    <a:pt x="1" y="45"/>
                    <a:pt x="1" y="184"/>
                  </a:cubicBezTo>
                  <a:cubicBezTo>
                    <a:pt x="2" y="324"/>
                    <a:pt x="0" y="442"/>
                    <a:pt x="1" y="453"/>
                  </a:cubicBezTo>
                  <a:cubicBezTo>
                    <a:pt x="3" y="460"/>
                    <a:pt x="63" y="471"/>
                    <a:pt x="139" y="473"/>
                  </a:cubicBezTo>
                  <a:cubicBezTo>
                    <a:pt x="214" y="471"/>
                    <a:pt x="275" y="460"/>
                    <a:pt x="276" y="453"/>
                  </a:cubicBezTo>
                  <a:cubicBezTo>
                    <a:pt x="277" y="442"/>
                    <a:pt x="275" y="324"/>
                    <a:pt x="276" y="18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ṡḷïḍé">
              <a:extLst>
                <a:ext uri="{FF2B5EF4-FFF2-40B4-BE49-F238E27FC236}">
                  <a16:creationId xmlns:a16="http://schemas.microsoft.com/office/drawing/2014/main" id="{03AEF65B-E5C5-42E8-AC1C-5BAA60F7C049}"/>
                </a:ext>
              </a:extLst>
            </p:cNvPr>
            <p:cNvSpPr/>
            <p:nvPr/>
          </p:nvSpPr>
          <p:spPr bwMode="auto">
            <a:xfrm>
              <a:off x="3321050" y="4165601"/>
              <a:ext cx="917575" cy="63500"/>
            </a:xfrm>
            <a:custGeom>
              <a:avLst/>
              <a:gdLst>
                <a:gd name="T0" fmla="*/ 278 w 278"/>
                <a:gd name="T1" fmla="*/ 8 h 19"/>
                <a:gd name="T2" fmla="*/ 267 w 278"/>
                <a:gd name="T3" fmla="*/ 10 h 19"/>
                <a:gd name="T4" fmla="*/ 238 w 278"/>
                <a:gd name="T5" fmla="*/ 14 h 19"/>
                <a:gd name="T6" fmla="*/ 193 w 278"/>
                <a:gd name="T7" fmla="*/ 18 h 19"/>
                <a:gd name="T8" fmla="*/ 139 w 278"/>
                <a:gd name="T9" fmla="*/ 18 h 19"/>
                <a:gd name="T10" fmla="*/ 84 w 278"/>
                <a:gd name="T11" fmla="*/ 14 h 19"/>
                <a:gd name="T12" fmla="*/ 40 w 278"/>
                <a:gd name="T13" fmla="*/ 10 h 19"/>
                <a:gd name="T14" fmla="*/ 23 w 278"/>
                <a:gd name="T15" fmla="*/ 7 h 19"/>
                <a:gd name="T16" fmla="*/ 11 w 278"/>
                <a:gd name="T17" fmla="*/ 4 h 19"/>
                <a:gd name="T18" fmla="*/ 0 w 278"/>
                <a:gd name="T19" fmla="*/ 1 h 19"/>
                <a:gd name="T20" fmla="*/ 11 w 278"/>
                <a:gd name="T21" fmla="*/ 2 h 19"/>
                <a:gd name="T22" fmla="*/ 24 w 278"/>
                <a:gd name="T23" fmla="*/ 4 h 19"/>
                <a:gd name="T24" fmla="*/ 40 w 278"/>
                <a:gd name="T25" fmla="*/ 7 h 19"/>
                <a:gd name="T26" fmla="*/ 85 w 278"/>
                <a:gd name="T27" fmla="*/ 10 h 19"/>
                <a:gd name="T28" fmla="*/ 139 w 278"/>
                <a:gd name="T29" fmla="*/ 13 h 19"/>
                <a:gd name="T30" fmla="*/ 193 w 278"/>
                <a:gd name="T31" fmla="*/ 13 h 19"/>
                <a:gd name="T32" fmla="*/ 237 w 278"/>
                <a:gd name="T33" fmla="*/ 10 h 19"/>
                <a:gd name="T34" fmla="*/ 267 w 278"/>
                <a:gd name="T35" fmla="*/ 8 h 19"/>
                <a:gd name="T36" fmla="*/ 278 w 278"/>
                <a:gd name="T37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" h="19">
                  <a:moveTo>
                    <a:pt x="278" y="8"/>
                  </a:moveTo>
                  <a:cubicBezTo>
                    <a:pt x="278" y="8"/>
                    <a:pt x="274" y="9"/>
                    <a:pt x="267" y="10"/>
                  </a:cubicBezTo>
                  <a:cubicBezTo>
                    <a:pt x="260" y="11"/>
                    <a:pt x="250" y="12"/>
                    <a:pt x="238" y="14"/>
                  </a:cubicBezTo>
                  <a:cubicBezTo>
                    <a:pt x="225" y="16"/>
                    <a:pt x="210" y="17"/>
                    <a:pt x="193" y="18"/>
                  </a:cubicBezTo>
                  <a:cubicBezTo>
                    <a:pt x="176" y="19"/>
                    <a:pt x="158" y="19"/>
                    <a:pt x="139" y="18"/>
                  </a:cubicBezTo>
                  <a:cubicBezTo>
                    <a:pt x="119" y="17"/>
                    <a:pt x="101" y="16"/>
                    <a:pt x="84" y="14"/>
                  </a:cubicBezTo>
                  <a:cubicBezTo>
                    <a:pt x="68" y="13"/>
                    <a:pt x="53" y="12"/>
                    <a:pt x="40" y="10"/>
                  </a:cubicBezTo>
                  <a:cubicBezTo>
                    <a:pt x="34" y="10"/>
                    <a:pt x="28" y="9"/>
                    <a:pt x="23" y="7"/>
                  </a:cubicBezTo>
                  <a:cubicBezTo>
                    <a:pt x="18" y="6"/>
                    <a:pt x="14" y="5"/>
                    <a:pt x="11" y="4"/>
                  </a:cubicBezTo>
                  <a:cubicBezTo>
                    <a:pt x="4" y="2"/>
                    <a:pt x="0" y="1"/>
                    <a:pt x="0" y="1"/>
                  </a:cubicBezTo>
                  <a:cubicBezTo>
                    <a:pt x="0" y="1"/>
                    <a:pt x="4" y="0"/>
                    <a:pt x="11" y="2"/>
                  </a:cubicBezTo>
                  <a:cubicBezTo>
                    <a:pt x="15" y="2"/>
                    <a:pt x="19" y="4"/>
                    <a:pt x="24" y="4"/>
                  </a:cubicBezTo>
                  <a:cubicBezTo>
                    <a:pt x="28" y="5"/>
                    <a:pt x="34" y="6"/>
                    <a:pt x="40" y="7"/>
                  </a:cubicBezTo>
                  <a:cubicBezTo>
                    <a:pt x="53" y="8"/>
                    <a:pt x="68" y="8"/>
                    <a:pt x="85" y="10"/>
                  </a:cubicBezTo>
                  <a:cubicBezTo>
                    <a:pt x="101" y="11"/>
                    <a:pt x="120" y="12"/>
                    <a:pt x="139" y="13"/>
                  </a:cubicBezTo>
                  <a:cubicBezTo>
                    <a:pt x="158" y="14"/>
                    <a:pt x="176" y="14"/>
                    <a:pt x="193" y="13"/>
                  </a:cubicBezTo>
                  <a:cubicBezTo>
                    <a:pt x="210" y="13"/>
                    <a:pt x="225" y="11"/>
                    <a:pt x="237" y="10"/>
                  </a:cubicBezTo>
                  <a:cubicBezTo>
                    <a:pt x="250" y="9"/>
                    <a:pt x="260" y="8"/>
                    <a:pt x="267" y="8"/>
                  </a:cubicBezTo>
                  <a:cubicBezTo>
                    <a:pt x="274" y="7"/>
                    <a:pt x="278" y="7"/>
                    <a:pt x="278" y="8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ŝľiḋê">
              <a:extLst>
                <a:ext uri="{FF2B5EF4-FFF2-40B4-BE49-F238E27FC236}">
                  <a16:creationId xmlns:a16="http://schemas.microsoft.com/office/drawing/2014/main" id="{00DDD895-6ACE-4261-A713-21E70CB74C5B}"/>
                </a:ext>
              </a:extLst>
            </p:cNvPr>
            <p:cNvSpPr/>
            <p:nvPr/>
          </p:nvSpPr>
          <p:spPr bwMode="auto">
            <a:xfrm>
              <a:off x="3538538" y="3182938"/>
              <a:ext cx="46038" cy="1009650"/>
            </a:xfrm>
            <a:custGeom>
              <a:avLst/>
              <a:gdLst>
                <a:gd name="T0" fmla="*/ 2 w 14"/>
                <a:gd name="T1" fmla="*/ 306 h 306"/>
                <a:gd name="T2" fmla="*/ 1 w 14"/>
                <a:gd name="T3" fmla="*/ 294 h 306"/>
                <a:gd name="T4" fmla="*/ 0 w 14"/>
                <a:gd name="T5" fmla="*/ 261 h 306"/>
                <a:gd name="T6" fmla="*/ 0 w 14"/>
                <a:gd name="T7" fmla="*/ 212 h 306"/>
                <a:gd name="T8" fmla="*/ 1 w 14"/>
                <a:gd name="T9" fmla="*/ 153 h 306"/>
                <a:gd name="T10" fmla="*/ 1 w 14"/>
                <a:gd name="T11" fmla="*/ 93 h 306"/>
                <a:gd name="T12" fmla="*/ 5 w 14"/>
                <a:gd name="T13" fmla="*/ 44 h 306"/>
                <a:gd name="T14" fmla="*/ 10 w 14"/>
                <a:gd name="T15" fmla="*/ 12 h 306"/>
                <a:gd name="T16" fmla="*/ 13 w 14"/>
                <a:gd name="T17" fmla="*/ 0 h 306"/>
                <a:gd name="T18" fmla="*/ 12 w 14"/>
                <a:gd name="T19" fmla="*/ 12 h 306"/>
                <a:gd name="T20" fmla="*/ 8 w 14"/>
                <a:gd name="T21" fmla="*/ 45 h 306"/>
                <a:gd name="T22" fmla="*/ 6 w 14"/>
                <a:gd name="T23" fmla="*/ 93 h 306"/>
                <a:gd name="T24" fmla="*/ 6 w 14"/>
                <a:gd name="T25" fmla="*/ 153 h 306"/>
                <a:gd name="T26" fmla="*/ 4 w 14"/>
                <a:gd name="T27" fmla="*/ 261 h 306"/>
                <a:gd name="T28" fmla="*/ 3 w 14"/>
                <a:gd name="T29" fmla="*/ 294 h 306"/>
                <a:gd name="T30" fmla="*/ 2 w 14"/>
                <a:gd name="T3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06">
                  <a:moveTo>
                    <a:pt x="2" y="306"/>
                  </a:moveTo>
                  <a:cubicBezTo>
                    <a:pt x="2" y="306"/>
                    <a:pt x="1" y="301"/>
                    <a:pt x="1" y="294"/>
                  </a:cubicBezTo>
                  <a:cubicBezTo>
                    <a:pt x="1" y="286"/>
                    <a:pt x="1" y="275"/>
                    <a:pt x="0" y="261"/>
                  </a:cubicBezTo>
                  <a:cubicBezTo>
                    <a:pt x="0" y="247"/>
                    <a:pt x="0" y="230"/>
                    <a:pt x="0" y="212"/>
                  </a:cubicBezTo>
                  <a:cubicBezTo>
                    <a:pt x="0" y="194"/>
                    <a:pt x="1" y="174"/>
                    <a:pt x="1" y="153"/>
                  </a:cubicBezTo>
                  <a:cubicBezTo>
                    <a:pt x="1" y="132"/>
                    <a:pt x="1" y="111"/>
                    <a:pt x="1" y="93"/>
                  </a:cubicBezTo>
                  <a:cubicBezTo>
                    <a:pt x="2" y="75"/>
                    <a:pt x="3" y="58"/>
                    <a:pt x="5" y="44"/>
                  </a:cubicBezTo>
                  <a:cubicBezTo>
                    <a:pt x="6" y="31"/>
                    <a:pt x="8" y="20"/>
                    <a:pt x="10" y="12"/>
                  </a:cubicBezTo>
                  <a:cubicBezTo>
                    <a:pt x="12" y="4"/>
                    <a:pt x="13" y="0"/>
                    <a:pt x="13" y="0"/>
                  </a:cubicBezTo>
                  <a:cubicBezTo>
                    <a:pt x="14" y="0"/>
                    <a:pt x="13" y="5"/>
                    <a:pt x="12" y="12"/>
                  </a:cubicBezTo>
                  <a:cubicBezTo>
                    <a:pt x="11" y="20"/>
                    <a:pt x="10" y="31"/>
                    <a:pt x="8" y="45"/>
                  </a:cubicBezTo>
                  <a:cubicBezTo>
                    <a:pt x="7" y="59"/>
                    <a:pt x="7" y="75"/>
                    <a:pt x="6" y="93"/>
                  </a:cubicBezTo>
                  <a:cubicBezTo>
                    <a:pt x="6" y="111"/>
                    <a:pt x="6" y="132"/>
                    <a:pt x="6" y="153"/>
                  </a:cubicBezTo>
                  <a:cubicBezTo>
                    <a:pt x="5" y="195"/>
                    <a:pt x="5" y="233"/>
                    <a:pt x="4" y="261"/>
                  </a:cubicBezTo>
                  <a:cubicBezTo>
                    <a:pt x="4" y="275"/>
                    <a:pt x="3" y="286"/>
                    <a:pt x="3" y="294"/>
                  </a:cubicBezTo>
                  <a:cubicBezTo>
                    <a:pt x="3" y="301"/>
                    <a:pt x="2" y="306"/>
                    <a:pt x="2" y="306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ṡ1íḓé">
              <a:extLst>
                <a:ext uri="{FF2B5EF4-FFF2-40B4-BE49-F238E27FC236}">
                  <a16:creationId xmlns:a16="http://schemas.microsoft.com/office/drawing/2014/main" id="{6E32B311-B5E3-4240-ABD9-FC0304088BEB}"/>
                </a:ext>
              </a:extLst>
            </p:cNvPr>
            <p:cNvSpPr/>
            <p:nvPr/>
          </p:nvSpPr>
          <p:spPr bwMode="auto">
            <a:xfrm>
              <a:off x="3667125" y="2678113"/>
              <a:ext cx="188913" cy="171450"/>
            </a:xfrm>
            <a:custGeom>
              <a:avLst/>
              <a:gdLst>
                <a:gd name="T0" fmla="*/ 7 w 57"/>
                <a:gd name="T1" fmla="*/ 0 h 52"/>
                <a:gd name="T2" fmla="*/ 0 w 57"/>
                <a:gd name="T3" fmla="*/ 38 h 52"/>
                <a:gd name="T4" fmla="*/ 54 w 57"/>
                <a:gd name="T5" fmla="*/ 45 h 52"/>
                <a:gd name="T6" fmla="*/ 57 w 57"/>
                <a:gd name="T7" fmla="*/ 5 h 52"/>
                <a:gd name="T8" fmla="*/ 7 w 57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2">
                  <a:moveTo>
                    <a:pt x="7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1" y="52"/>
                    <a:pt x="54" y="45"/>
                  </a:cubicBezTo>
                  <a:cubicBezTo>
                    <a:pt x="56" y="14"/>
                    <a:pt x="57" y="5"/>
                    <a:pt x="57" y="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ṣľíḋe">
              <a:extLst>
                <a:ext uri="{FF2B5EF4-FFF2-40B4-BE49-F238E27FC236}">
                  <a16:creationId xmlns:a16="http://schemas.microsoft.com/office/drawing/2014/main" id="{FA42782B-8C92-4CBE-9A3E-BB6AC5BCC1FB}"/>
                </a:ext>
              </a:extLst>
            </p:cNvPr>
            <p:cNvSpPr/>
            <p:nvPr/>
          </p:nvSpPr>
          <p:spPr bwMode="auto">
            <a:xfrm>
              <a:off x="3476625" y="1768476"/>
              <a:ext cx="141288" cy="165100"/>
            </a:xfrm>
            <a:custGeom>
              <a:avLst/>
              <a:gdLst>
                <a:gd name="T0" fmla="*/ 68 w 89"/>
                <a:gd name="T1" fmla="*/ 104 h 104"/>
                <a:gd name="T2" fmla="*/ 0 w 89"/>
                <a:gd name="T3" fmla="*/ 0 h 104"/>
                <a:gd name="T4" fmla="*/ 12 w 89"/>
                <a:gd name="T5" fmla="*/ 0 h 104"/>
                <a:gd name="T6" fmla="*/ 89 w 89"/>
                <a:gd name="T7" fmla="*/ 83 h 104"/>
                <a:gd name="T8" fmla="*/ 68 w 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4">
                  <a:moveTo>
                    <a:pt x="68" y="10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9" y="83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ŝľîḑê">
              <a:extLst>
                <a:ext uri="{FF2B5EF4-FFF2-40B4-BE49-F238E27FC236}">
                  <a16:creationId xmlns:a16="http://schemas.microsoft.com/office/drawing/2014/main" id="{5A8FF8B9-809F-4372-976D-6A9DBAF148EC}"/>
                </a:ext>
              </a:extLst>
            </p:cNvPr>
            <p:cNvSpPr/>
            <p:nvPr/>
          </p:nvSpPr>
          <p:spPr bwMode="auto">
            <a:xfrm>
              <a:off x="3327400" y="1597026"/>
              <a:ext cx="280988" cy="269875"/>
            </a:xfrm>
            <a:custGeom>
              <a:avLst/>
              <a:gdLst>
                <a:gd name="T0" fmla="*/ 27 w 85"/>
                <a:gd name="T1" fmla="*/ 23 h 82"/>
                <a:gd name="T2" fmla="*/ 58 w 85"/>
                <a:gd name="T3" fmla="*/ 63 h 82"/>
                <a:gd name="T4" fmla="*/ 27 w 85"/>
                <a:gd name="T5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82">
                  <a:moveTo>
                    <a:pt x="27" y="23"/>
                  </a:moveTo>
                  <a:cubicBezTo>
                    <a:pt x="0" y="42"/>
                    <a:pt x="29" y="82"/>
                    <a:pt x="58" y="63"/>
                  </a:cubicBezTo>
                  <a:cubicBezTo>
                    <a:pt x="85" y="45"/>
                    <a:pt x="58" y="0"/>
                    <a:pt x="27" y="23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ṩlíḍé">
              <a:extLst>
                <a:ext uri="{FF2B5EF4-FFF2-40B4-BE49-F238E27FC236}">
                  <a16:creationId xmlns:a16="http://schemas.microsoft.com/office/drawing/2014/main" id="{2A3A0A06-700B-4B7A-B66B-21D3878B2D29}"/>
                </a:ext>
              </a:extLst>
            </p:cNvPr>
            <p:cNvSpPr/>
            <p:nvPr/>
          </p:nvSpPr>
          <p:spPr bwMode="auto">
            <a:xfrm>
              <a:off x="3333750" y="1787526"/>
              <a:ext cx="1006475" cy="1119188"/>
            </a:xfrm>
            <a:custGeom>
              <a:avLst/>
              <a:gdLst>
                <a:gd name="T0" fmla="*/ 297 w 305"/>
                <a:gd name="T1" fmla="*/ 168 h 339"/>
                <a:gd name="T2" fmla="*/ 119 w 305"/>
                <a:gd name="T3" fmla="*/ 19 h 339"/>
                <a:gd name="T4" fmla="*/ 47 w 305"/>
                <a:gd name="T5" fmla="*/ 241 h 339"/>
                <a:gd name="T6" fmla="*/ 297 w 305"/>
                <a:gd name="T7" fmla="*/ 168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5" h="339">
                  <a:moveTo>
                    <a:pt x="297" y="168"/>
                  </a:moveTo>
                  <a:cubicBezTo>
                    <a:pt x="292" y="63"/>
                    <a:pt x="226" y="0"/>
                    <a:pt x="119" y="19"/>
                  </a:cubicBezTo>
                  <a:cubicBezTo>
                    <a:pt x="12" y="39"/>
                    <a:pt x="0" y="161"/>
                    <a:pt x="47" y="241"/>
                  </a:cubicBezTo>
                  <a:cubicBezTo>
                    <a:pt x="93" y="321"/>
                    <a:pt x="305" y="339"/>
                    <a:pt x="297" y="16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Sľiḑé">
              <a:extLst>
                <a:ext uri="{FF2B5EF4-FFF2-40B4-BE49-F238E27FC236}">
                  <a16:creationId xmlns:a16="http://schemas.microsoft.com/office/drawing/2014/main" id="{B1C9B2C8-0707-4C07-8313-5F759930278A}"/>
                </a:ext>
              </a:extLst>
            </p:cNvPr>
            <p:cNvSpPr/>
            <p:nvPr/>
          </p:nvSpPr>
          <p:spPr bwMode="auto">
            <a:xfrm>
              <a:off x="4575175" y="3308351"/>
              <a:ext cx="404813" cy="396875"/>
            </a:xfrm>
            <a:custGeom>
              <a:avLst/>
              <a:gdLst>
                <a:gd name="T0" fmla="*/ 9 w 123"/>
                <a:gd name="T1" fmla="*/ 0 h 120"/>
                <a:gd name="T2" fmla="*/ 118 w 123"/>
                <a:gd name="T3" fmla="*/ 98 h 120"/>
                <a:gd name="T4" fmla="*/ 92 w 123"/>
                <a:gd name="T5" fmla="*/ 72 h 120"/>
                <a:gd name="T6" fmla="*/ 44 w 123"/>
                <a:gd name="T7" fmla="*/ 59 h 120"/>
                <a:gd name="T8" fmla="*/ 0 w 123"/>
                <a:gd name="T9" fmla="*/ 39 h 120"/>
                <a:gd name="T10" fmla="*/ 9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9" y="0"/>
                  </a:moveTo>
                  <a:cubicBezTo>
                    <a:pt x="52" y="4"/>
                    <a:pt x="123" y="28"/>
                    <a:pt x="118" y="98"/>
                  </a:cubicBezTo>
                  <a:cubicBezTo>
                    <a:pt x="116" y="120"/>
                    <a:pt x="94" y="97"/>
                    <a:pt x="92" y="72"/>
                  </a:cubicBezTo>
                  <a:cubicBezTo>
                    <a:pt x="72" y="94"/>
                    <a:pt x="53" y="90"/>
                    <a:pt x="44" y="59"/>
                  </a:cubicBezTo>
                  <a:cubicBezTo>
                    <a:pt x="35" y="41"/>
                    <a:pt x="0" y="39"/>
                    <a:pt x="0" y="39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ṡľîḍè">
              <a:extLst>
                <a:ext uri="{FF2B5EF4-FFF2-40B4-BE49-F238E27FC236}">
                  <a16:creationId xmlns:a16="http://schemas.microsoft.com/office/drawing/2014/main" id="{FEE520D4-5CC4-44D7-881F-F926E6DC33B8}"/>
                </a:ext>
              </a:extLst>
            </p:cNvPr>
            <p:cNvSpPr/>
            <p:nvPr/>
          </p:nvSpPr>
          <p:spPr bwMode="auto">
            <a:xfrm>
              <a:off x="3990975" y="2227263"/>
              <a:ext cx="150813" cy="144463"/>
            </a:xfrm>
            <a:custGeom>
              <a:avLst/>
              <a:gdLst>
                <a:gd name="T0" fmla="*/ 27 w 46"/>
                <a:gd name="T1" fmla="*/ 6 h 44"/>
                <a:gd name="T2" fmla="*/ 24 w 46"/>
                <a:gd name="T3" fmla="*/ 43 h 44"/>
                <a:gd name="T4" fmla="*/ 27 w 46"/>
                <a:gd name="T5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4">
                  <a:moveTo>
                    <a:pt x="27" y="6"/>
                  </a:moveTo>
                  <a:cubicBezTo>
                    <a:pt x="46" y="11"/>
                    <a:pt x="36" y="44"/>
                    <a:pt x="24" y="43"/>
                  </a:cubicBezTo>
                  <a:cubicBezTo>
                    <a:pt x="0" y="40"/>
                    <a:pt x="9" y="0"/>
                    <a:pt x="2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Slïḑe">
              <a:extLst>
                <a:ext uri="{FF2B5EF4-FFF2-40B4-BE49-F238E27FC236}">
                  <a16:creationId xmlns:a16="http://schemas.microsoft.com/office/drawing/2014/main" id="{FDECEA46-8F05-4E1C-9645-CA2E19D54929}"/>
                </a:ext>
              </a:extLst>
            </p:cNvPr>
            <p:cNvSpPr/>
            <p:nvPr/>
          </p:nvSpPr>
          <p:spPr bwMode="auto">
            <a:xfrm>
              <a:off x="3455988" y="1985963"/>
              <a:ext cx="396875" cy="649288"/>
            </a:xfrm>
            <a:custGeom>
              <a:avLst/>
              <a:gdLst>
                <a:gd name="T0" fmla="*/ 42 w 120"/>
                <a:gd name="T1" fmla="*/ 194 h 197"/>
                <a:gd name="T2" fmla="*/ 55 w 120"/>
                <a:gd name="T3" fmla="*/ 194 h 197"/>
                <a:gd name="T4" fmla="*/ 84 w 120"/>
                <a:gd name="T5" fmla="*/ 176 h 197"/>
                <a:gd name="T6" fmla="*/ 113 w 120"/>
                <a:gd name="T7" fmla="*/ 65 h 197"/>
                <a:gd name="T8" fmla="*/ 104 w 120"/>
                <a:gd name="T9" fmla="*/ 34 h 197"/>
                <a:gd name="T10" fmla="*/ 82 w 120"/>
                <a:gd name="T11" fmla="*/ 14 h 197"/>
                <a:gd name="T12" fmla="*/ 32 w 120"/>
                <a:gd name="T13" fmla="*/ 12 h 197"/>
                <a:gd name="T14" fmla="*/ 6 w 120"/>
                <a:gd name="T15" fmla="*/ 33 h 197"/>
                <a:gd name="T16" fmla="*/ 0 w 120"/>
                <a:gd name="T17" fmla="*/ 45 h 197"/>
                <a:gd name="T18" fmla="*/ 0 w 120"/>
                <a:gd name="T19" fmla="*/ 42 h 197"/>
                <a:gd name="T20" fmla="*/ 2 w 120"/>
                <a:gd name="T21" fmla="*/ 38 h 197"/>
                <a:gd name="T22" fmla="*/ 4 w 120"/>
                <a:gd name="T23" fmla="*/ 32 h 197"/>
                <a:gd name="T24" fmla="*/ 31 w 120"/>
                <a:gd name="T25" fmla="*/ 8 h 197"/>
                <a:gd name="T26" fmla="*/ 84 w 120"/>
                <a:gd name="T27" fmla="*/ 9 h 197"/>
                <a:gd name="T28" fmla="*/ 109 w 120"/>
                <a:gd name="T29" fmla="*/ 31 h 197"/>
                <a:gd name="T30" fmla="*/ 118 w 120"/>
                <a:gd name="T31" fmla="*/ 64 h 197"/>
                <a:gd name="T32" fmla="*/ 87 w 120"/>
                <a:gd name="T33" fmla="*/ 178 h 197"/>
                <a:gd name="T34" fmla="*/ 71 w 120"/>
                <a:gd name="T35" fmla="*/ 191 h 197"/>
                <a:gd name="T36" fmla="*/ 55 w 120"/>
                <a:gd name="T37" fmla="*/ 196 h 197"/>
                <a:gd name="T38" fmla="*/ 45 w 120"/>
                <a:gd name="T39" fmla="*/ 196 h 197"/>
                <a:gd name="T40" fmla="*/ 42 w 120"/>
                <a:gd name="T41" fmla="*/ 19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97">
                  <a:moveTo>
                    <a:pt x="42" y="194"/>
                  </a:moveTo>
                  <a:cubicBezTo>
                    <a:pt x="42" y="194"/>
                    <a:pt x="47" y="195"/>
                    <a:pt x="55" y="194"/>
                  </a:cubicBezTo>
                  <a:cubicBezTo>
                    <a:pt x="63" y="193"/>
                    <a:pt x="75" y="187"/>
                    <a:pt x="84" y="176"/>
                  </a:cubicBezTo>
                  <a:cubicBezTo>
                    <a:pt x="103" y="152"/>
                    <a:pt x="115" y="110"/>
                    <a:pt x="113" y="65"/>
                  </a:cubicBezTo>
                  <a:cubicBezTo>
                    <a:pt x="113" y="53"/>
                    <a:pt x="110" y="42"/>
                    <a:pt x="104" y="34"/>
                  </a:cubicBezTo>
                  <a:cubicBezTo>
                    <a:pt x="99" y="25"/>
                    <a:pt x="91" y="18"/>
                    <a:pt x="82" y="14"/>
                  </a:cubicBezTo>
                  <a:cubicBezTo>
                    <a:pt x="65" y="5"/>
                    <a:pt x="46" y="6"/>
                    <a:pt x="32" y="12"/>
                  </a:cubicBezTo>
                  <a:cubicBezTo>
                    <a:pt x="18" y="17"/>
                    <a:pt x="10" y="26"/>
                    <a:pt x="6" y="33"/>
                  </a:cubicBezTo>
                  <a:cubicBezTo>
                    <a:pt x="2" y="40"/>
                    <a:pt x="1" y="45"/>
                    <a:pt x="0" y="45"/>
                  </a:cubicBezTo>
                  <a:cubicBezTo>
                    <a:pt x="0" y="45"/>
                    <a:pt x="0" y="44"/>
                    <a:pt x="0" y="42"/>
                  </a:cubicBezTo>
                  <a:cubicBezTo>
                    <a:pt x="1" y="40"/>
                    <a:pt x="1" y="39"/>
                    <a:pt x="2" y="38"/>
                  </a:cubicBezTo>
                  <a:cubicBezTo>
                    <a:pt x="2" y="36"/>
                    <a:pt x="3" y="34"/>
                    <a:pt x="4" y="32"/>
                  </a:cubicBezTo>
                  <a:cubicBezTo>
                    <a:pt x="8" y="25"/>
                    <a:pt x="16" y="14"/>
                    <a:pt x="31" y="8"/>
                  </a:cubicBezTo>
                  <a:cubicBezTo>
                    <a:pt x="45" y="2"/>
                    <a:pt x="65" y="0"/>
                    <a:pt x="84" y="9"/>
                  </a:cubicBezTo>
                  <a:cubicBezTo>
                    <a:pt x="94" y="14"/>
                    <a:pt x="103" y="21"/>
                    <a:pt x="109" y="31"/>
                  </a:cubicBezTo>
                  <a:cubicBezTo>
                    <a:pt x="115" y="41"/>
                    <a:pt x="118" y="52"/>
                    <a:pt x="118" y="64"/>
                  </a:cubicBezTo>
                  <a:cubicBezTo>
                    <a:pt x="120" y="111"/>
                    <a:pt x="107" y="154"/>
                    <a:pt x="87" y="178"/>
                  </a:cubicBezTo>
                  <a:cubicBezTo>
                    <a:pt x="82" y="184"/>
                    <a:pt x="76" y="188"/>
                    <a:pt x="71" y="191"/>
                  </a:cubicBezTo>
                  <a:cubicBezTo>
                    <a:pt x="65" y="194"/>
                    <a:pt x="60" y="196"/>
                    <a:pt x="55" y="196"/>
                  </a:cubicBezTo>
                  <a:cubicBezTo>
                    <a:pt x="51" y="197"/>
                    <a:pt x="48" y="196"/>
                    <a:pt x="45" y="196"/>
                  </a:cubicBezTo>
                  <a:cubicBezTo>
                    <a:pt x="43" y="195"/>
                    <a:pt x="42" y="195"/>
                    <a:pt x="42" y="194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$1îdé">
              <a:extLst>
                <a:ext uri="{FF2B5EF4-FFF2-40B4-BE49-F238E27FC236}">
                  <a16:creationId xmlns:a16="http://schemas.microsoft.com/office/drawing/2014/main" id="{19FD50F8-BDFB-4A5D-85BA-9C8A31780382}"/>
                </a:ext>
              </a:extLst>
            </p:cNvPr>
            <p:cNvSpPr/>
            <p:nvPr/>
          </p:nvSpPr>
          <p:spPr bwMode="auto">
            <a:xfrm>
              <a:off x="4049713" y="2420938"/>
              <a:ext cx="250825" cy="211138"/>
            </a:xfrm>
            <a:custGeom>
              <a:avLst/>
              <a:gdLst>
                <a:gd name="T0" fmla="*/ 16 w 76"/>
                <a:gd name="T1" fmla="*/ 9 h 64"/>
                <a:gd name="T2" fmla="*/ 72 w 76"/>
                <a:gd name="T3" fmla="*/ 38 h 64"/>
                <a:gd name="T4" fmla="*/ 76 w 76"/>
                <a:gd name="T5" fmla="*/ 24 h 64"/>
                <a:gd name="T6" fmla="*/ 16 w 76"/>
                <a:gd name="T7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64">
                  <a:moveTo>
                    <a:pt x="16" y="9"/>
                  </a:moveTo>
                  <a:cubicBezTo>
                    <a:pt x="0" y="22"/>
                    <a:pt x="43" y="64"/>
                    <a:pt x="72" y="38"/>
                  </a:cubicBezTo>
                  <a:cubicBezTo>
                    <a:pt x="73" y="33"/>
                    <a:pt x="75" y="28"/>
                    <a:pt x="76" y="24"/>
                  </a:cubicBezTo>
                  <a:cubicBezTo>
                    <a:pt x="28" y="52"/>
                    <a:pt x="29" y="0"/>
                    <a:pt x="16" y="9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ṩlíḋê">
              <a:extLst>
                <a:ext uri="{FF2B5EF4-FFF2-40B4-BE49-F238E27FC236}">
                  <a16:creationId xmlns:a16="http://schemas.microsoft.com/office/drawing/2014/main" id="{05739F32-AF23-4996-8BA2-4C54CBDD5C73}"/>
                </a:ext>
              </a:extLst>
            </p:cNvPr>
            <p:cNvSpPr/>
            <p:nvPr/>
          </p:nvSpPr>
          <p:spPr bwMode="auto">
            <a:xfrm>
              <a:off x="3684588" y="3063876"/>
              <a:ext cx="422275" cy="519113"/>
            </a:xfrm>
            <a:custGeom>
              <a:avLst/>
              <a:gdLst>
                <a:gd name="T0" fmla="*/ 0 w 266"/>
                <a:gd name="T1" fmla="*/ 111 h 327"/>
                <a:gd name="T2" fmla="*/ 172 w 266"/>
                <a:gd name="T3" fmla="*/ 327 h 327"/>
                <a:gd name="T4" fmla="*/ 266 w 266"/>
                <a:gd name="T5" fmla="*/ 192 h 327"/>
                <a:gd name="T6" fmla="*/ 116 w 266"/>
                <a:gd name="T7" fmla="*/ 0 h 327"/>
                <a:gd name="T8" fmla="*/ 0 w 266"/>
                <a:gd name="T9" fmla="*/ 11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27">
                  <a:moveTo>
                    <a:pt x="0" y="111"/>
                  </a:moveTo>
                  <a:lnTo>
                    <a:pt x="172" y="327"/>
                  </a:lnTo>
                  <a:lnTo>
                    <a:pt x="266" y="192"/>
                  </a:lnTo>
                  <a:lnTo>
                    <a:pt x="116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ṥḻíḋê">
              <a:extLst>
                <a:ext uri="{FF2B5EF4-FFF2-40B4-BE49-F238E27FC236}">
                  <a16:creationId xmlns:a16="http://schemas.microsoft.com/office/drawing/2014/main" id="{29AC4FCE-A2DD-4E11-9009-9298AC56E674}"/>
                </a:ext>
              </a:extLst>
            </p:cNvPr>
            <p:cNvSpPr/>
            <p:nvPr/>
          </p:nvSpPr>
          <p:spPr bwMode="auto">
            <a:xfrm>
              <a:off x="3265488" y="2625726"/>
              <a:ext cx="673100" cy="646113"/>
            </a:xfrm>
            <a:custGeom>
              <a:avLst/>
              <a:gdLst>
                <a:gd name="T0" fmla="*/ 118 w 204"/>
                <a:gd name="T1" fmla="*/ 196 h 196"/>
                <a:gd name="T2" fmla="*/ 204 w 204"/>
                <a:gd name="T3" fmla="*/ 136 h 196"/>
                <a:gd name="T4" fmla="*/ 118 w 204"/>
                <a:gd name="T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" h="196">
                  <a:moveTo>
                    <a:pt x="118" y="196"/>
                  </a:moveTo>
                  <a:cubicBezTo>
                    <a:pt x="204" y="136"/>
                    <a:pt x="204" y="136"/>
                    <a:pt x="204" y="136"/>
                  </a:cubicBezTo>
                  <a:cubicBezTo>
                    <a:pt x="166" y="0"/>
                    <a:pt x="0" y="120"/>
                    <a:pt x="118" y="1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s1ïdê">
              <a:extLst>
                <a:ext uri="{FF2B5EF4-FFF2-40B4-BE49-F238E27FC236}">
                  <a16:creationId xmlns:a16="http://schemas.microsoft.com/office/drawing/2014/main" id="{2985BAA5-E6C0-4FAB-9379-A7EEE9492395}"/>
                </a:ext>
              </a:extLst>
            </p:cNvPr>
            <p:cNvSpPr/>
            <p:nvPr/>
          </p:nvSpPr>
          <p:spPr bwMode="auto">
            <a:xfrm>
              <a:off x="4125913" y="3282951"/>
              <a:ext cx="538163" cy="352425"/>
            </a:xfrm>
            <a:custGeom>
              <a:avLst/>
              <a:gdLst>
                <a:gd name="T0" fmla="*/ 17 w 339"/>
                <a:gd name="T1" fmla="*/ 79 h 222"/>
                <a:gd name="T2" fmla="*/ 301 w 339"/>
                <a:gd name="T3" fmla="*/ 0 h 222"/>
                <a:gd name="T4" fmla="*/ 339 w 339"/>
                <a:gd name="T5" fmla="*/ 120 h 222"/>
                <a:gd name="T6" fmla="*/ 0 w 339"/>
                <a:gd name="T7" fmla="*/ 222 h 222"/>
                <a:gd name="T8" fmla="*/ 17 w 339"/>
                <a:gd name="T9" fmla="*/ 7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222">
                  <a:moveTo>
                    <a:pt x="17" y="79"/>
                  </a:moveTo>
                  <a:lnTo>
                    <a:pt x="301" y="0"/>
                  </a:lnTo>
                  <a:lnTo>
                    <a:pt x="339" y="120"/>
                  </a:lnTo>
                  <a:lnTo>
                    <a:pt x="0" y="222"/>
                  </a:lnTo>
                  <a:lnTo>
                    <a:pt x="17" y="79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$liḋè">
              <a:extLst>
                <a:ext uri="{FF2B5EF4-FFF2-40B4-BE49-F238E27FC236}">
                  <a16:creationId xmlns:a16="http://schemas.microsoft.com/office/drawing/2014/main" id="{AED8399C-D3DB-46B3-8C70-36487FCD1502}"/>
                </a:ext>
              </a:extLst>
            </p:cNvPr>
            <p:cNvSpPr/>
            <p:nvPr/>
          </p:nvSpPr>
          <p:spPr bwMode="auto">
            <a:xfrm>
              <a:off x="3848100" y="3305176"/>
              <a:ext cx="400050" cy="388938"/>
            </a:xfrm>
            <a:custGeom>
              <a:avLst/>
              <a:gdLst>
                <a:gd name="T0" fmla="*/ 117 w 121"/>
                <a:gd name="T1" fmla="*/ 55 h 118"/>
                <a:gd name="T2" fmla="*/ 38 w 121"/>
                <a:gd name="T3" fmla="*/ 28 h 118"/>
                <a:gd name="T4" fmla="*/ 69 w 121"/>
                <a:gd name="T5" fmla="*/ 117 h 118"/>
                <a:gd name="T6" fmla="*/ 117 w 121"/>
                <a:gd name="T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18">
                  <a:moveTo>
                    <a:pt x="117" y="55"/>
                  </a:moveTo>
                  <a:cubicBezTo>
                    <a:pt x="110" y="16"/>
                    <a:pt x="75" y="0"/>
                    <a:pt x="38" y="28"/>
                  </a:cubicBezTo>
                  <a:cubicBezTo>
                    <a:pt x="0" y="56"/>
                    <a:pt x="20" y="118"/>
                    <a:pt x="69" y="117"/>
                  </a:cubicBezTo>
                  <a:cubicBezTo>
                    <a:pt x="119" y="116"/>
                    <a:pt x="121" y="74"/>
                    <a:pt x="117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sḻiḑe">
              <a:extLst>
                <a:ext uri="{FF2B5EF4-FFF2-40B4-BE49-F238E27FC236}">
                  <a16:creationId xmlns:a16="http://schemas.microsoft.com/office/drawing/2014/main" id="{452A8D59-D678-4619-AF79-4D9EF23BC45A}"/>
                </a:ext>
              </a:extLst>
            </p:cNvPr>
            <p:cNvSpPr/>
            <p:nvPr/>
          </p:nvSpPr>
          <p:spPr bwMode="auto">
            <a:xfrm>
              <a:off x="4462463" y="3209926"/>
              <a:ext cx="339725" cy="300038"/>
            </a:xfrm>
            <a:custGeom>
              <a:avLst/>
              <a:gdLst>
                <a:gd name="T0" fmla="*/ 100 w 103"/>
                <a:gd name="T1" fmla="*/ 40 h 91"/>
                <a:gd name="T2" fmla="*/ 31 w 103"/>
                <a:gd name="T3" fmla="*/ 18 h 91"/>
                <a:gd name="T4" fmla="*/ 62 w 103"/>
                <a:gd name="T5" fmla="*/ 90 h 91"/>
                <a:gd name="T6" fmla="*/ 100 w 103"/>
                <a:gd name="T7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91">
                  <a:moveTo>
                    <a:pt x="100" y="40"/>
                  </a:moveTo>
                  <a:cubicBezTo>
                    <a:pt x="95" y="9"/>
                    <a:pt x="56" y="0"/>
                    <a:pt x="31" y="18"/>
                  </a:cubicBezTo>
                  <a:cubicBezTo>
                    <a:pt x="0" y="39"/>
                    <a:pt x="21" y="91"/>
                    <a:pt x="62" y="90"/>
                  </a:cubicBezTo>
                  <a:cubicBezTo>
                    <a:pt x="102" y="90"/>
                    <a:pt x="103" y="56"/>
                    <a:pt x="100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ṡḻîďe">
              <a:extLst>
                <a:ext uri="{FF2B5EF4-FFF2-40B4-BE49-F238E27FC236}">
                  <a16:creationId xmlns:a16="http://schemas.microsoft.com/office/drawing/2014/main" id="{6818BD65-C28D-4169-85D7-0F6F988E561F}"/>
                </a:ext>
              </a:extLst>
            </p:cNvPr>
            <p:cNvSpPr/>
            <p:nvPr/>
          </p:nvSpPr>
          <p:spPr bwMode="auto">
            <a:xfrm>
              <a:off x="3813175" y="1998663"/>
              <a:ext cx="398463" cy="95250"/>
            </a:xfrm>
            <a:custGeom>
              <a:avLst/>
              <a:gdLst>
                <a:gd name="T0" fmla="*/ 121 w 121"/>
                <a:gd name="T1" fmla="*/ 7 h 29"/>
                <a:gd name="T2" fmla="*/ 103 w 121"/>
                <a:gd name="T3" fmla="*/ 5 h 29"/>
                <a:gd name="T4" fmla="*/ 59 w 121"/>
                <a:gd name="T5" fmla="*/ 10 h 29"/>
                <a:gd name="T6" fmla="*/ 17 w 121"/>
                <a:gd name="T7" fmla="*/ 21 h 29"/>
                <a:gd name="T8" fmla="*/ 1 w 121"/>
                <a:gd name="T9" fmla="*/ 28 h 29"/>
                <a:gd name="T10" fmla="*/ 16 w 121"/>
                <a:gd name="T11" fmla="*/ 17 h 29"/>
                <a:gd name="T12" fmla="*/ 59 w 121"/>
                <a:gd name="T13" fmla="*/ 5 h 29"/>
                <a:gd name="T14" fmla="*/ 103 w 121"/>
                <a:gd name="T15" fmla="*/ 2 h 29"/>
                <a:gd name="T16" fmla="*/ 121 w 121"/>
                <a:gd name="T17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29">
                  <a:moveTo>
                    <a:pt x="121" y="7"/>
                  </a:moveTo>
                  <a:cubicBezTo>
                    <a:pt x="121" y="8"/>
                    <a:pt x="114" y="6"/>
                    <a:pt x="103" y="5"/>
                  </a:cubicBezTo>
                  <a:cubicBezTo>
                    <a:pt x="92" y="5"/>
                    <a:pt x="76" y="7"/>
                    <a:pt x="59" y="10"/>
                  </a:cubicBezTo>
                  <a:cubicBezTo>
                    <a:pt x="42" y="12"/>
                    <a:pt x="28" y="16"/>
                    <a:pt x="17" y="21"/>
                  </a:cubicBezTo>
                  <a:cubicBezTo>
                    <a:pt x="7" y="25"/>
                    <a:pt x="1" y="29"/>
                    <a:pt x="1" y="28"/>
                  </a:cubicBezTo>
                  <a:cubicBezTo>
                    <a:pt x="0" y="28"/>
                    <a:pt x="5" y="23"/>
                    <a:pt x="16" y="17"/>
                  </a:cubicBezTo>
                  <a:cubicBezTo>
                    <a:pt x="26" y="12"/>
                    <a:pt x="41" y="7"/>
                    <a:pt x="59" y="5"/>
                  </a:cubicBezTo>
                  <a:cubicBezTo>
                    <a:pt x="76" y="2"/>
                    <a:pt x="92" y="0"/>
                    <a:pt x="103" y="2"/>
                  </a:cubicBezTo>
                  <a:cubicBezTo>
                    <a:pt x="115" y="3"/>
                    <a:pt x="121" y="6"/>
                    <a:pt x="121" y="7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š1íďê">
              <a:extLst>
                <a:ext uri="{FF2B5EF4-FFF2-40B4-BE49-F238E27FC236}">
                  <a16:creationId xmlns:a16="http://schemas.microsoft.com/office/drawing/2014/main" id="{FF0CC276-D370-4450-A9A4-6962D0FCCF64}"/>
                </a:ext>
              </a:extLst>
            </p:cNvPr>
            <p:cNvSpPr/>
            <p:nvPr/>
          </p:nvSpPr>
          <p:spPr bwMode="auto">
            <a:xfrm>
              <a:off x="3978275" y="2138363"/>
              <a:ext cx="77788" cy="65088"/>
            </a:xfrm>
            <a:custGeom>
              <a:avLst/>
              <a:gdLst>
                <a:gd name="T0" fmla="*/ 24 w 24"/>
                <a:gd name="T1" fmla="*/ 1 h 20"/>
                <a:gd name="T2" fmla="*/ 20 w 24"/>
                <a:gd name="T3" fmla="*/ 4 h 20"/>
                <a:gd name="T4" fmla="*/ 11 w 24"/>
                <a:gd name="T5" fmla="*/ 9 h 20"/>
                <a:gd name="T6" fmla="*/ 1 w 24"/>
                <a:gd name="T7" fmla="*/ 20 h 20"/>
                <a:gd name="T8" fmla="*/ 1 w 24"/>
                <a:gd name="T9" fmla="*/ 15 h 20"/>
                <a:gd name="T10" fmla="*/ 8 w 24"/>
                <a:gd name="T11" fmla="*/ 5 h 20"/>
                <a:gd name="T12" fmla="*/ 19 w 24"/>
                <a:gd name="T13" fmla="*/ 0 h 20"/>
                <a:gd name="T14" fmla="*/ 24 w 24"/>
                <a:gd name="T1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0">
                  <a:moveTo>
                    <a:pt x="24" y="1"/>
                  </a:moveTo>
                  <a:cubicBezTo>
                    <a:pt x="24" y="2"/>
                    <a:pt x="22" y="3"/>
                    <a:pt x="20" y="4"/>
                  </a:cubicBezTo>
                  <a:cubicBezTo>
                    <a:pt x="17" y="5"/>
                    <a:pt x="14" y="6"/>
                    <a:pt x="11" y="9"/>
                  </a:cubicBezTo>
                  <a:cubicBezTo>
                    <a:pt x="5" y="14"/>
                    <a:pt x="2" y="20"/>
                    <a:pt x="1" y="20"/>
                  </a:cubicBezTo>
                  <a:cubicBezTo>
                    <a:pt x="0" y="20"/>
                    <a:pt x="0" y="18"/>
                    <a:pt x="1" y="15"/>
                  </a:cubicBezTo>
                  <a:cubicBezTo>
                    <a:pt x="2" y="12"/>
                    <a:pt x="4" y="8"/>
                    <a:pt x="8" y="5"/>
                  </a:cubicBezTo>
                  <a:cubicBezTo>
                    <a:pt x="11" y="2"/>
                    <a:pt x="15" y="0"/>
                    <a:pt x="19" y="0"/>
                  </a:cubicBezTo>
                  <a:cubicBezTo>
                    <a:pt x="22" y="0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ṧḷíḑè">
              <a:extLst>
                <a:ext uri="{FF2B5EF4-FFF2-40B4-BE49-F238E27FC236}">
                  <a16:creationId xmlns:a16="http://schemas.microsoft.com/office/drawing/2014/main" id="{BE66FA2D-D8BC-4763-B7EF-18FC8BDB0BDC}"/>
                </a:ext>
              </a:extLst>
            </p:cNvPr>
            <p:cNvSpPr/>
            <p:nvPr/>
          </p:nvSpPr>
          <p:spPr bwMode="auto">
            <a:xfrm>
              <a:off x="3559175" y="1616076"/>
              <a:ext cx="398463" cy="709613"/>
            </a:xfrm>
            <a:custGeom>
              <a:avLst/>
              <a:gdLst>
                <a:gd name="T0" fmla="*/ 13 w 121"/>
                <a:gd name="T1" fmla="*/ 210 h 215"/>
                <a:gd name="T2" fmla="*/ 121 w 121"/>
                <a:gd name="T3" fmla="*/ 71 h 215"/>
                <a:gd name="T4" fmla="*/ 106 w 121"/>
                <a:gd name="T5" fmla="*/ 69 h 215"/>
                <a:gd name="T6" fmla="*/ 22 w 121"/>
                <a:gd name="T7" fmla="*/ 215 h 215"/>
                <a:gd name="T8" fmla="*/ 13 w 121"/>
                <a:gd name="T9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15">
                  <a:moveTo>
                    <a:pt x="13" y="210"/>
                  </a:moveTo>
                  <a:cubicBezTo>
                    <a:pt x="0" y="105"/>
                    <a:pt x="73" y="0"/>
                    <a:pt x="121" y="71"/>
                  </a:cubicBezTo>
                  <a:cubicBezTo>
                    <a:pt x="115" y="70"/>
                    <a:pt x="106" y="69"/>
                    <a:pt x="106" y="69"/>
                  </a:cubicBezTo>
                  <a:cubicBezTo>
                    <a:pt x="79" y="40"/>
                    <a:pt x="31" y="87"/>
                    <a:pt x="22" y="215"/>
                  </a:cubicBezTo>
                  <a:cubicBezTo>
                    <a:pt x="20" y="215"/>
                    <a:pt x="13" y="210"/>
                    <a:pt x="13" y="21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$1iḓê">
              <a:extLst>
                <a:ext uri="{FF2B5EF4-FFF2-40B4-BE49-F238E27FC236}">
                  <a16:creationId xmlns:a16="http://schemas.microsoft.com/office/drawing/2014/main" id="{1F4A8C4E-525E-4444-BC1D-7A33EB045685}"/>
                </a:ext>
              </a:extLst>
            </p:cNvPr>
            <p:cNvSpPr/>
            <p:nvPr/>
          </p:nvSpPr>
          <p:spPr bwMode="auto">
            <a:xfrm>
              <a:off x="3651250" y="2447926"/>
              <a:ext cx="425450" cy="230188"/>
            </a:xfrm>
            <a:custGeom>
              <a:avLst/>
              <a:gdLst>
                <a:gd name="T0" fmla="*/ 10 w 129"/>
                <a:gd name="T1" fmla="*/ 0 h 70"/>
                <a:gd name="T2" fmla="*/ 127 w 129"/>
                <a:gd name="T3" fmla="*/ 44 h 70"/>
                <a:gd name="T4" fmla="*/ 129 w 129"/>
                <a:gd name="T5" fmla="*/ 51 h 70"/>
                <a:gd name="T6" fmla="*/ 5 w 129"/>
                <a:gd name="T7" fmla="*/ 10 h 70"/>
                <a:gd name="T8" fmla="*/ 10 w 129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70">
                  <a:moveTo>
                    <a:pt x="10" y="0"/>
                  </a:moveTo>
                  <a:cubicBezTo>
                    <a:pt x="39" y="37"/>
                    <a:pt x="91" y="56"/>
                    <a:pt x="127" y="44"/>
                  </a:cubicBezTo>
                  <a:cubicBezTo>
                    <a:pt x="128" y="47"/>
                    <a:pt x="129" y="51"/>
                    <a:pt x="129" y="51"/>
                  </a:cubicBezTo>
                  <a:cubicBezTo>
                    <a:pt x="86" y="70"/>
                    <a:pt x="25" y="44"/>
                    <a:pt x="5" y="10"/>
                  </a:cubicBezTo>
                  <a:cubicBezTo>
                    <a:pt x="0" y="2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S1îḓe">
              <a:extLst>
                <a:ext uri="{FF2B5EF4-FFF2-40B4-BE49-F238E27FC236}">
                  <a16:creationId xmlns:a16="http://schemas.microsoft.com/office/drawing/2014/main" id="{46316512-8D0F-4AD6-8E77-EA8983B8F08E}"/>
                </a:ext>
              </a:extLst>
            </p:cNvPr>
            <p:cNvSpPr/>
            <p:nvPr/>
          </p:nvSpPr>
          <p:spPr bwMode="auto">
            <a:xfrm>
              <a:off x="4049713" y="2543176"/>
              <a:ext cx="100013" cy="88900"/>
            </a:xfrm>
            <a:custGeom>
              <a:avLst/>
              <a:gdLst>
                <a:gd name="T0" fmla="*/ 4 w 30"/>
                <a:gd name="T1" fmla="*/ 20 h 27"/>
                <a:gd name="T2" fmla="*/ 26 w 30"/>
                <a:gd name="T3" fmla="*/ 12 h 27"/>
                <a:gd name="T4" fmla="*/ 4 w 30"/>
                <a:gd name="T5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7">
                  <a:moveTo>
                    <a:pt x="4" y="20"/>
                  </a:moveTo>
                  <a:cubicBezTo>
                    <a:pt x="0" y="5"/>
                    <a:pt x="22" y="0"/>
                    <a:pt x="26" y="12"/>
                  </a:cubicBezTo>
                  <a:cubicBezTo>
                    <a:pt x="30" y="24"/>
                    <a:pt x="10" y="27"/>
                    <a:pt x="4" y="2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ṣḻïďê">
              <a:extLst>
                <a:ext uri="{FF2B5EF4-FFF2-40B4-BE49-F238E27FC236}">
                  <a16:creationId xmlns:a16="http://schemas.microsoft.com/office/drawing/2014/main" id="{3A00B440-AFAA-4972-B37B-B2AAB146B6C1}"/>
                </a:ext>
              </a:extLst>
            </p:cNvPr>
            <p:cNvSpPr/>
            <p:nvPr/>
          </p:nvSpPr>
          <p:spPr bwMode="auto">
            <a:xfrm>
              <a:off x="3449638" y="2266951"/>
              <a:ext cx="366713" cy="303213"/>
            </a:xfrm>
            <a:custGeom>
              <a:avLst/>
              <a:gdLst>
                <a:gd name="T0" fmla="*/ 46 w 111"/>
                <a:gd name="T1" fmla="*/ 6 h 92"/>
                <a:gd name="T2" fmla="*/ 55 w 111"/>
                <a:gd name="T3" fmla="*/ 85 h 92"/>
                <a:gd name="T4" fmla="*/ 46 w 111"/>
                <a:gd name="T5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92">
                  <a:moveTo>
                    <a:pt x="46" y="6"/>
                  </a:moveTo>
                  <a:cubicBezTo>
                    <a:pt x="0" y="12"/>
                    <a:pt x="1" y="92"/>
                    <a:pt x="55" y="85"/>
                  </a:cubicBezTo>
                  <a:cubicBezTo>
                    <a:pt x="111" y="77"/>
                    <a:pt x="105" y="0"/>
                    <a:pt x="46" y="6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E9D1A50D-1BD1-49AD-B379-0A50AC6D57BF}"/>
              </a:ext>
            </a:extLst>
          </p:cNvPr>
          <p:cNvSpPr/>
          <p:nvPr/>
        </p:nvSpPr>
        <p:spPr>
          <a:xfrm>
            <a:off x="8603215" y="1435964"/>
            <a:ext cx="3104196" cy="2949694"/>
          </a:xfrm>
          <a:prstGeom prst="wedgeRoundRectCallout">
            <a:avLst>
              <a:gd name="adj1" fmla="val -60998"/>
              <a:gd name="adj2" fmla="val 22265"/>
              <a:gd name="adj3" fmla="val 16667"/>
            </a:avLst>
          </a:prstGeom>
          <a:noFill/>
          <a:ln w="28575">
            <a:solidFill>
              <a:srgbClr val="003F8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F4643EB-E525-461E-B215-9C923042188E}"/>
              </a:ext>
            </a:extLst>
          </p:cNvPr>
          <p:cNvSpPr/>
          <p:nvPr/>
        </p:nvSpPr>
        <p:spPr>
          <a:xfrm>
            <a:off x="8937630" y="1538423"/>
            <a:ext cx="2727296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also want them to be sorted by descending frequency and when it’s the same, sort them by lexical order.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327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F0D2E0-F373-4358-862B-23B9F849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3DBD51-8EBC-4EFF-9432-8CAFA7BF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209637-8F68-46ED-9510-C68B6E024C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You have a job.</a:t>
            </a:r>
            <a:endParaRPr lang="zh-CN" altLang="en-US" dirty="0"/>
          </a:p>
        </p:txBody>
      </p:sp>
      <p:grpSp>
        <p:nvGrpSpPr>
          <p:cNvPr id="24" name="e40c39ee-0193-4447-bb70-c2b132c3749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0E3C99B-2ECB-493E-8722-29A8E17C0D63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987528" y="2956688"/>
            <a:ext cx="4216944" cy="2715636"/>
            <a:chOff x="3265488" y="1597026"/>
            <a:chExt cx="5645150" cy="3635375"/>
          </a:xfrm>
        </p:grpSpPr>
        <p:sp>
          <p:nvSpPr>
            <p:cNvPr id="27" name="ïś1ïḍe">
              <a:extLst>
                <a:ext uri="{FF2B5EF4-FFF2-40B4-BE49-F238E27FC236}">
                  <a16:creationId xmlns:a16="http://schemas.microsoft.com/office/drawing/2014/main" id="{4F09B79B-65C5-412E-978F-6C7120D1DE4D}"/>
                </a:ext>
              </a:extLst>
            </p:cNvPr>
            <p:cNvSpPr/>
            <p:nvPr/>
          </p:nvSpPr>
          <p:spPr bwMode="auto">
            <a:xfrm>
              <a:off x="6934200" y="3684588"/>
              <a:ext cx="517525" cy="42863"/>
            </a:xfrm>
            <a:custGeom>
              <a:avLst/>
              <a:gdLst>
                <a:gd name="T0" fmla="*/ 1 w 157"/>
                <a:gd name="T1" fmla="*/ 10 h 13"/>
                <a:gd name="T2" fmla="*/ 1 w 157"/>
                <a:gd name="T3" fmla="*/ 0 h 13"/>
                <a:gd name="T4" fmla="*/ 22 w 157"/>
                <a:gd name="T5" fmla="*/ 2 h 13"/>
                <a:gd name="T6" fmla="*/ 22 w 157"/>
                <a:gd name="T7" fmla="*/ 10 h 13"/>
                <a:gd name="T8" fmla="*/ 35 w 157"/>
                <a:gd name="T9" fmla="*/ 13 h 13"/>
                <a:gd name="T10" fmla="*/ 35 w 157"/>
                <a:gd name="T11" fmla="*/ 4 h 13"/>
                <a:gd name="T12" fmla="*/ 60 w 157"/>
                <a:gd name="T13" fmla="*/ 3 h 13"/>
                <a:gd name="T14" fmla="*/ 60 w 157"/>
                <a:gd name="T15" fmla="*/ 10 h 13"/>
                <a:gd name="T16" fmla="*/ 76 w 157"/>
                <a:gd name="T17" fmla="*/ 10 h 13"/>
                <a:gd name="T18" fmla="*/ 74 w 157"/>
                <a:gd name="T19" fmla="*/ 3 h 13"/>
                <a:gd name="T20" fmla="*/ 95 w 157"/>
                <a:gd name="T21" fmla="*/ 4 h 13"/>
                <a:gd name="T22" fmla="*/ 95 w 157"/>
                <a:gd name="T23" fmla="*/ 13 h 13"/>
                <a:gd name="T24" fmla="*/ 112 w 157"/>
                <a:gd name="T25" fmla="*/ 10 h 13"/>
                <a:gd name="T26" fmla="*/ 112 w 157"/>
                <a:gd name="T27" fmla="*/ 2 h 13"/>
                <a:gd name="T28" fmla="*/ 133 w 157"/>
                <a:gd name="T29" fmla="*/ 2 h 13"/>
                <a:gd name="T30" fmla="*/ 128 w 157"/>
                <a:gd name="T31" fmla="*/ 10 h 13"/>
                <a:gd name="T32" fmla="*/ 146 w 157"/>
                <a:gd name="T33" fmla="*/ 10 h 13"/>
                <a:gd name="T34" fmla="*/ 146 w 157"/>
                <a:gd name="T35" fmla="*/ 2 h 13"/>
                <a:gd name="T36" fmla="*/ 157 w 157"/>
                <a:gd name="T37" fmla="*/ 0 h 13"/>
                <a:gd name="T38" fmla="*/ 154 w 157"/>
                <a:gd name="T39" fmla="*/ 13 h 13"/>
                <a:gd name="T40" fmla="*/ 1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" y="10"/>
                  </a:moveTo>
                  <a:cubicBezTo>
                    <a:pt x="1" y="10"/>
                    <a:pt x="0" y="0"/>
                    <a:pt x="1" y="0"/>
                  </a:cubicBezTo>
                  <a:cubicBezTo>
                    <a:pt x="2" y="0"/>
                    <a:pt x="22" y="2"/>
                    <a:pt x="22" y="2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33" y="2"/>
                    <a:pt x="133" y="2"/>
                    <a:pt x="133" y="2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1" y="13"/>
                    <a:pt x="1" y="13"/>
                    <a:pt x="1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sļîḓê">
              <a:extLst>
                <a:ext uri="{FF2B5EF4-FFF2-40B4-BE49-F238E27FC236}">
                  <a16:creationId xmlns:a16="http://schemas.microsoft.com/office/drawing/2014/main" id="{A1F1E49D-47B8-4991-8C96-9222D6CF256D}"/>
                </a:ext>
              </a:extLst>
            </p:cNvPr>
            <p:cNvSpPr/>
            <p:nvPr/>
          </p:nvSpPr>
          <p:spPr bwMode="auto">
            <a:xfrm>
              <a:off x="6881813" y="3717926"/>
              <a:ext cx="606425" cy="88900"/>
            </a:xfrm>
            <a:custGeom>
              <a:avLst/>
              <a:gdLst>
                <a:gd name="T0" fmla="*/ 20 w 382"/>
                <a:gd name="T1" fmla="*/ 56 h 56"/>
                <a:gd name="T2" fmla="*/ 0 w 382"/>
                <a:gd name="T3" fmla="*/ 0 h 56"/>
                <a:gd name="T4" fmla="*/ 382 w 382"/>
                <a:gd name="T5" fmla="*/ 0 h 56"/>
                <a:gd name="T6" fmla="*/ 370 w 382"/>
                <a:gd name="T7" fmla="*/ 56 h 56"/>
                <a:gd name="T8" fmla="*/ 20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20" y="56"/>
                  </a:moveTo>
                  <a:lnTo>
                    <a:pt x="0" y="0"/>
                  </a:lnTo>
                  <a:lnTo>
                    <a:pt x="382" y="0"/>
                  </a:lnTo>
                  <a:lnTo>
                    <a:pt x="370" y="56"/>
                  </a:lnTo>
                  <a:lnTo>
                    <a:pt x="20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slïḍé">
              <a:extLst>
                <a:ext uri="{FF2B5EF4-FFF2-40B4-BE49-F238E27FC236}">
                  <a16:creationId xmlns:a16="http://schemas.microsoft.com/office/drawing/2014/main" id="{5405DC53-D2C0-4D30-BA9C-C3B5383A69BB}"/>
                </a:ext>
              </a:extLst>
            </p:cNvPr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  <a:gd name="T8" fmla="*/ 79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şlîḑé">
              <a:extLst>
                <a:ext uri="{FF2B5EF4-FFF2-40B4-BE49-F238E27FC236}">
                  <a16:creationId xmlns:a16="http://schemas.microsoft.com/office/drawing/2014/main" id="{0D70820F-DD48-4A06-BE21-45A24AB26788}"/>
                </a:ext>
              </a:extLst>
            </p:cNvPr>
            <p:cNvSpPr/>
            <p:nvPr/>
          </p:nvSpPr>
          <p:spPr bwMode="auto">
            <a:xfrm>
              <a:off x="6326188" y="3249613"/>
              <a:ext cx="195263" cy="498475"/>
            </a:xfrm>
            <a:custGeom>
              <a:avLst/>
              <a:gdLst>
                <a:gd name="T0" fmla="*/ 79 w 123"/>
                <a:gd name="T1" fmla="*/ 0 h 314"/>
                <a:gd name="T2" fmla="*/ 0 w 123"/>
                <a:gd name="T3" fmla="*/ 284 h 314"/>
                <a:gd name="T4" fmla="*/ 65 w 123"/>
                <a:gd name="T5" fmla="*/ 314 h 314"/>
                <a:gd name="T6" fmla="*/ 123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79" y="0"/>
                  </a:moveTo>
                  <a:lnTo>
                    <a:pt x="0" y="284"/>
                  </a:lnTo>
                  <a:lnTo>
                    <a:pt x="65" y="314"/>
                  </a:lnTo>
                  <a:lnTo>
                    <a:pt x="123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ŝ1ïḓè">
              <a:extLst>
                <a:ext uri="{FF2B5EF4-FFF2-40B4-BE49-F238E27FC236}">
                  <a16:creationId xmlns:a16="http://schemas.microsoft.com/office/drawing/2014/main" id="{50DF785E-4A35-4388-93FC-49592E6B03DD}"/>
                </a:ext>
              </a:extLst>
            </p:cNvPr>
            <p:cNvSpPr/>
            <p:nvPr/>
          </p:nvSpPr>
          <p:spPr bwMode="auto">
            <a:xfrm>
              <a:off x="6184900" y="3678238"/>
              <a:ext cx="434975" cy="128588"/>
            </a:xfrm>
            <a:custGeom>
              <a:avLst/>
              <a:gdLst>
                <a:gd name="T0" fmla="*/ 5 w 132"/>
                <a:gd name="T1" fmla="*/ 1 h 39"/>
                <a:gd name="T2" fmla="*/ 131 w 132"/>
                <a:gd name="T3" fmla="*/ 3 h 39"/>
                <a:gd name="T4" fmla="*/ 132 w 132"/>
                <a:gd name="T5" fmla="*/ 39 h 39"/>
                <a:gd name="T6" fmla="*/ 0 w 132"/>
                <a:gd name="T7" fmla="*/ 38 h 39"/>
                <a:gd name="T8" fmla="*/ 5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5" y="1"/>
                  </a:moveTo>
                  <a:cubicBezTo>
                    <a:pt x="11" y="0"/>
                    <a:pt x="131" y="3"/>
                    <a:pt x="131" y="3"/>
                  </a:cubicBezTo>
                  <a:cubicBezTo>
                    <a:pt x="132" y="39"/>
                    <a:pt x="132" y="39"/>
                    <a:pt x="132" y="39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$ḷîḍè">
              <a:extLst>
                <a:ext uri="{FF2B5EF4-FFF2-40B4-BE49-F238E27FC236}">
                  <a16:creationId xmlns:a16="http://schemas.microsoft.com/office/drawing/2014/main" id="{255F1543-BDAA-46E8-998D-203874A2BB9E}"/>
                </a:ext>
              </a:extLst>
            </p:cNvPr>
            <p:cNvSpPr/>
            <p:nvPr/>
          </p:nvSpPr>
          <p:spPr bwMode="auto">
            <a:xfrm>
              <a:off x="6178550" y="2038351"/>
              <a:ext cx="468313" cy="1401763"/>
            </a:xfrm>
            <a:custGeom>
              <a:avLst/>
              <a:gdLst>
                <a:gd name="T0" fmla="*/ 69 w 142"/>
                <a:gd name="T1" fmla="*/ 0 h 425"/>
                <a:gd name="T2" fmla="*/ 142 w 142"/>
                <a:gd name="T3" fmla="*/ 425 h 425"/>
                <a:gd name="T4" fmla="*/ 69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69" y="0"/>
                  </a:moveTo>
                  <a:cubicBezTo>
                    <a:pt x="0" y="30"/>
                    <a:pt x="13" y="378"/>
                    <a:pt x="142" y="425"/>
                  </a:cubicBezTo>
                  <a:cubicBezTo>
                    <a:pt x="90" y="200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lîḍé">
              <a:extLst>
                <a:ext uri="{FF2B5EF4-FFF2-40B4-BE49-F238E27FC236}">
                  <a16:creationId xmlns:a16="http://schemas.microsoft.com/office/drawing/2014/main" id="{D71F0515-B7D9-4FA2-B99F-B8D1E372BA73}"/>
                </a:ext>
              </a:extLst>
            </p:cNvPr>
            <p:cNvSpPr/>
            <p:nvPr/>
          </p:nvSpPr>
          <p:spPr bwMode="auto">
            <a:xfrm>
              <a:off x="6350000" y="1847851"/>
              <a:ext cx="422275" cy="1751013"/>
            </a:xfrm>
            <a:custGeom>
              <a:avLst/>
              <a:gdLst>
                <a:gd name="T0" fmla="*/ 266 w 266"/>
                <a:gd name="T1" fmla="*/ 1088 h 1103"/>
                <a:gd name="T2" fmla="*/ 173 w 266"/>
                <a:gd name="T3" fmla="*/ 1103 h 1103"/>
                <a:gd name="T4" fmla="*/ 0 w 266"/>
                <a:gd name="T5" fmla="*/ 14 h 1103"/>
                <a:gd name="T6" fmla="*/ 94 w 266"/>
                <a:gd name="T7" fmla="*/ 0 h 1103"/>
                <a:gd name="T8" fmla="*/ 266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266" y="1088"/>
                  </a:moveTo>
                  <a:lnTo>
                    <a:pt x="173" y="1103"/>
                  </a:lnTo>
                  <a:lnTo>
                    <a:pt x="0" y="14"/>
                  </a:lnTo>
                  <a:lnTo>
                    <a:pt x="94" y="0"/>
                  </a:lnTo>
                  <a:lnTo>
                    <a:pt x="266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şḻídé">
              <a:extLst>
                <a:ext uri="{FF2B5EF4-FFF2-40B4-BE49-F238E27FC236}">
                  <a16:creationId xmlns:a16="http://schemas.microsoft.com/office/drawing/2014/main" id="{D4022103-5648-4A3D-B6B3-7AD5D43F2DD7}"/>
                </a:ext>
              </a:extLst>
            </p:cNvPr>
            <p:cNvSpPr/>
            <p:nvPr/>
          </p:nvSpPr>
          <p:spPr bwMode="auto">
            <a:xfrm>
              <a:off x="4706938" y="3684588"/>
              <a:ext cx="517525" cy="42863"/>
            </a:xfrm>
            <a:custGeom>
              <a:avLst/>
              <a:gdLst>
                <a:gd name="T0" fmla="*/ 156 w 157"/>
                <a:gd name="T1" fmla="*/ 10 h 13"/>
                <a:gd name="T2" fmla="*/ 156 w 157"/>
                <a:gd name="T3" fmla="*/ 0 h 13"/>
                <a:gd name="T4" fmla="*/ 135 w 157"/>
                <a:gd name="T5" fmla="*/ 2 h 13"/>
                <a:gd name="T6" fmla="*/ 135 w 157"/>
                <a:gd name="T7" fmla="*/ 10 h 13"/>
                <a:gd name="T8" fmla="*/ 122 w 157"/>
                <a:gd name="T9" fmla="*/ 13 h 13"/>
                <a:gd name="T10" fmla="*/ 122 w 157"/>
                <a:gd name="T11" fmla="*/ 4 h 13"/>
                <a:gd name="T12" fmla="*/ 97 w 157"/>
                <a:gd name="T13" fmla="*/ 3 h 13"/>
                <a:gd name="T14" fmla="*/ 97 w 157"/>
                <a:gd name="T15" fmla="*/ 10 h 13"/>
                <a:gd name="T16" fmla="*/ 81 w 157"/>
                <a:gd name="T17" fmla="*/ 10 h 13"/>
                <a:gd name="T18" fmla="*/ 83 w 157"/>
                <a:gd name="T19" fmla="*/ 3 h 13"/>
                <a:gd name="T20" fmla="*/ 62 w 157"/>
                <a:gd name="T21" fmla="*/ 4 h 13"/>
                <a:gd name="T22" fmla="*/ 62 w 157"/>
                <a:gd name="T23" fmla="*/ 13 h 13"/>
                <a:gd name="T24" fmla="*/ 45 w 157"/>
                <a:gd name="T25" fmla="*/ 10 h 13"/>
                <a:gd name="T26" fmla="*/ 45 w 157"/>
                <a:gd name="T27" fmla="*/ 2 h 13"/>
                <a:gd name="T28" fmla="*/ 24 w 157"/>
                <a:gd name="T29" fmla="*/ 2 h 13"/>
                <a:gd name="T30" fmla="*/ 29 w 157"/>
                <a:gd name="T31" fmla="*/ 10 h 13"/>
                <a:gd name="T32" fmla="*/ 11 w 157"/>
                <a:gd name="T33" fmla="*/ 10 h 13"/>
                <a:gd name="T34" fmla="*/ 11 w 157"/>
                <a:gd name="T35" fmla="*/ 2 h 13"/>
                <a:gd name="T36" fmla="*/ 0 w 157"/>
                <a:gd name="T37" fmla="*/ 0 h 13"/>
                <a:gd name="T38" fmla="*/ 3 w 157"/>
                <a:gd name="T39" fmla="*/ 13 h 13"/>
                <a:gd name="T40" fmla="*/ 156 w 157"/>
                <a:gd name="T4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3">
                  <a:moveTo>
                    <a:pt x="156" y="10"/>
                  </a:moveTo>
                  <a:cubicBezTo>
                    <a:pt x="156" y="10"/>
                    <a:pt x="157" y="0"/>
                    <a:pt x="156" y="0"/>
                  </a:cubicBezTo>
                  <a:cubicBezTo>
                    <a:pt x="155" y="0"/>
                    <a:pt x="135" y="2"/>
                    <a:pt x="135" y="2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56" y="13"/>
                    <a:pt x="156" y="13"/>
                    <a:pt x="156" y="13"/>
                  </a:cubicBezTo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$1îdé">
              <a:extLst>
                <a:ext uri="{FF2B5EF4-FFF2-40B4-BE49-F238E27FC236}">
                  <a16:creationId xmlns:a16="http://schemas.microsoft.com/office/drawing/2014/main" id="{89614E7B-9F4C-471E-8AE9-77722A295B8C}"/>
                </a:ext>
              </a:extLst>
            </p:cNvPr>
            <p:cNvSpPr/>
            <p:nvPr/>
          </p:nvSpPr>
          <p:spPr bwMode="auto">
            <a:xfrm>
              <a:off x="4670425" y="3717926"/>
              <a:ext cx="606425" cy="88900"/>
            </a:xfrm>
            <a:custGeom>
              <a:avLst/>
              <a:gdLst>
                <a:gd name="T0" fmla="*/ 362 w 382"/>
                <a:gd name="T1" fmla="*/ 56 h 56"/>
                <a:gd name="T2" fmla="*/ 382 w 382"/>
                <a:gd name="T3" fmla="*/ 0 h 56"/>
                <a:gd name="T4" fmla="*/ 0 w 382"/>
                <a:gd name="T5" fmla="*/ 0 h 56"/>
                <a:gd name="T6" fmla="*/ 12 w 382"/>
                <a:gd name="T7" fmla="*/ 56 h 56"/>
                <a:gd name="T8" fmla="*/ 362 w 382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6">
                  <a:moveTo>
                    <a:pt x="362" y="56"/>
                  </a:moveTo>
                  <a:lnTo>
                    <a:pt x="382" y="0"/>
                  </a:lnTo>
                  <a:lnTo>
                    <a:pt x="0" y="0"/>
                  </a:lnTo>
                  <a:lnTo>
                    <a:pt x="12" y="56"/>
                  </a:lnTo>
                  <a:lnTo>
                    <a:pt x="362" y="5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ḷîḋê">
              <a:extLst>
                <a:ext uri="{FF2B5EF4-FFF2-40B4-BE49-F238E27FC236}">
                  <a16:creationId xmlns:a16="http://schemas.microsoft.com/office/drawing/2014/main" id="{0BCA3FFE-2002-4CF9-A685-21DC89B041F7}"/>
                </a:ext>
              </a:extLst>
            </p:cNvPr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  <a:gd name="T8" fmla="*/ 44 w 123"/>
                <a:gd name="T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ŝľiḋè">
              <a:extLst>
                <a:ext uri="{FF2B5EF4-FFF2-40B4-BE49-F238E27FC236}">
                  <a16:creationId xmlns:a16="http://schemas.microsoft.com/office/drawing/2014/main" id="{64336A79-9113-41E5-A381-4D075175AA07}"/>
                </a:ext>
              </a:extLst>
            </p:cNvPr>
            <p:cNvSpPr/>
            <p:nvPr/>
          </p:nvSpPr>
          <p:spPr bwMode="auto">
            <a:xfrm>
              <a:off x="5637213" y="3249613"/>
              <a:ext cx="195263" cy="498475"/>
            </a:xfrm>
            <a:custGeom>
              <a:avLst/>
              <a:gdLst>
                <a:gd name="T0" fmla="*/ 44 w 123"/>
                <a:gd name="T1" fmla="*/ 0 h 314"/>
                <a:gd name="T2" fmla="*/ 123 w 123"/>
                <a:gd name="T3" fmla="*/ 284 h 314"/>
                <a:gd name="T4" fmla="*/ 58 w 123"/>
                <a:gd name="T5" fmla="*/ 314 h 314"/>
                <a:gd name="T6" fmla="*/ 0 w 123"/>
                <a:gd name="T7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314">
                  <a:moveTo>
                    <a:pt x="44" y="0"/>
                  </a:moveTo>
                  <a:lnTo>
                    <a:pt x="123" y="284"/>
                  </a:lnTo>
                  <a:lnTo>
                    <a:pt x="58" y="314"/>
                  </a:lnTo>
                  <a:lnTo>
                    <a:pt x="0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ṧḷiḑe">
              <a:extLst>
                <a:ext uri="{FF2B5EF4-FFF2-40B4-BE49-F238E27FC236}">
                  <a16:creationId xmlns:a16="http://schemas.microsoft.com/office/drawing/2014/main" id="{0A9F6FB4-E194-4E61-904B-C02D8BD143FB}"/>
                </a:ext>
              </a:extLst>
            </p:cNvPr>
            <p:cNvSpPr/>
            <p:nvPr/>
          </p:nvSpPr>
          <p:spPr bwMode="auto">
            <a:xfrm>
              <a:off x="5538788" y="3678238"/>
              <a:ext cx="434975" cy="128588"/>
            </a:xfrm>
            <a:custGeom>
              <a:avLst/>
              <a:gdLst>
                <a:gd name="T0" fmla="*/ 127 w 132"/>
                <a:gd name="T1" fmla="*/ 1 h 39"/>
                <a:gd name="T2" fmla="*/ 1 w 132"/>
                <a:gd name="T3" fmla="*/ 3 h 39"/>
                <a:gd name="T4" fmla="*/ 0 w 132"/>
                <a:gd name="T5" fmla="*/ 39 h 39"/>
                <a:gd name="T6" fmla="*/ 132 w 132"/>
                <a:gd name="T7" fmla="*/ 38 h 39"/>
                <a:gd name="T8" fmla="*/ 127 w 132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9">
                  <a:moveTo>
                    <a:pt x="127" y="1"/>
                  </a:moveTo>
                  <a:cubicBezTo>
                    <a:pt x="121" y="0"/>
                    <a:pt x="1" y="3"/>
                    <a:pt x="1" y="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32" y="38"/>
                    <a:pt x="132" y="38"/>
                    <a:pt x="132" y="38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$ľîdé">
              <a:extLst>
                <a:ext uri="{FF2B5EF4-FFF2-40B4-BE49-F238E27FC236}">
                  <a16:creationId xmlns:a16="http://schemas.microsoft.com/office/drawing/2014/main" id="{CBADF0DE-4CE1-446B-9497-155FB93EBF7B}"/>
                </a:ext>
              </a:extLst>
            </p:cNvPr>
            <p:cNvSpPr/>
            <p:nvPr/>
          </p:nvSpPr>
          <p:spPr bwMode="auto">
            <a:xfrm>
              <a:off x="5511800" y="2038351"/>
              <a:ext cx="468313" cy="1401763"/>
            </a:xfrm>
            <a:custGeom>
              <a:avLst/>
              <a:gdLst>
                <a:gd name="T0" fmla="*/ 73 w 142"/>
                <a:gd name="T1" fmla="*/ 0 h 425"/>
                <a:gd name="T2" fmla="*/ 0 w 142"/>
                <a:gd name="T3" fmla="*/ 425 h 425"/>
                <a:gd name="T4" fmla="*/ 73 w 142"/>
                <a:gd name="T5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25">
                  <a:moveTo>
                    <a:pt x="73" y="0"/>
                  </a:moveTo>
                  <a:cubicBezTo>
                    <a:pt x="142" y="30"/>
                    <a:pt x="129" y="378"/>
                    <a:pt x="0" y="425"/>
                  </a:cubicBezTo>
                  <a:cubicBezTo>
                    <a:pt x="52" y="200"/>
                    <a:pt x="73" y="0"/>
                    <a:pt x="7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$ļîḍè">
              <a:extLst>
                <a:ext uri="{FF2B5EF4-FFF2-40B4-BE49-F238E27FC236}">
                  <a16:creationId xmlns:a16="http://schemas.microsoft.com/office/drawing/2014/main" id="{0F9616B9-F1D7-4ED2-9F1E-5F27AE3D0C0E}"/>
                </a:ext>
              </a:extLst>
            </p:cNvPr>
            <p:cNvSpPr/>
            <p:nvPr/>
          </p:nvSpPr>
          <p:spPr bwMode="auto">
            <a:xfrm>
              <a:off x="5386388" y="1847851"/>
              <a:ext cx="422275" cy="1751013"/>
            </a:xfrm>
            <a:custGeom>
              <a:avLst/>
              <a:gdLst>
                <a:gd name="T0" fmla="*/ 0 w 266"/>
                <a:gd name="T1" fmla="*/ 1088 h 1103"/>
                <a:gd name="T2" fmla="*/ 94 w 266"/>
                <a:gd name="T3" fmla="*/ 1103 h 1103"/>
                <a:gd name="T4" fmla="*/ 266 w 266"/>
                <a:gd name="T5" fmla="*/ 14 h 1103"/>
                <a:gd name="T6" fmla="*/ 173 w 266"/>
                <a:gd name="T7" fmla="*/ 0 h 1103"/>
                <a:gd name="T8" fmla="*/ 0 w 266"/>
                <a:gd name="T9" fmla="*/ 1088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103">
                  <a:moveTo>
                    <a:pt x="0" y="1088"/>
                  </a:moveTo>
                  <a:lnTo>
                    <a:pt x="94" y="1103"/>
                  </a:lnTo>
                  <a:lnTo>
                    <a:pt x="266" y="14"/>
                  </a:lnTo>
                  <a:lnTo>
                    <a:pt x="173" y="0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š1iďè">
              <a:extLst>
                <a:ext uri="{FF2B5EF4-FFF2-40B4-BE49-F238E27FC236}">
                  <a16:creationId xmlns:a16="http://schemas.microsoft.com/office/drawing/2014/main" id="{253DE048-A4D5-4489-A8F0-2B43642CADF5}"/>
                </a:ext>
              </a:extLst>
            </p:cNvPr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ṣ1îḓê">
              <a:extLst>
                <a:ext uri="{FF2B5EF4-FFF2-40B4-BE49-F238E27FC236}">
                  <a16:creationId xmlns:a16="http://schemas.microsoft.com/office/drawing/2014/main" id="{3487CC82-A173-42BC-BFA7-EAC0D9708D68}"/>
                </a:ext>
              </a:extLst>
            </p:cNvPr>
            <p:cNvSpPr/>
            <p:nvPr/>
          </p:nvSpPr>
          <p:spPr bwMode="auto">
            <a:xfrm>
              <a:off x="82311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ṩḷîḋe">
              <a:extLst>
                <a:ext uri="{FF2B5EF4-FFF2-40B4-BE49-F238E27FC236}">
                  <a16:creationId xmlns:a16="http://schemas.microsoft.com/office/drawing/2014/main" id="{73368956-6E31-40BC-B1D1-B241E947A743}"/>
                </a:ext>
              </a:extLst>
            </p:cNvPr>
            <p:cNvSpPr/>
            <p:nvPr/>
          </p:nvSpPr>
          <p:spPr bwMode="auto">
            <a:xfrm>
              <a:off x="7897813" y="4700588"/>
              <a:ext cx="700088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7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10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6" y="41"/>
                    <a:pt x="27" y="114"/>
                  </a:cubicBezTo>
                  <a:cubicBezTo>
                    <a:pt x="8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ṩļïḋê">
              <a:extLst>
                <a:ext uri="{FF2B5EF4-FFF2-40B4-BE49-F238E27FC236}">
                  <a16:creationId xmlns:a16="http://schemas.microsoft.com/office/drawing/2014/main" id="{A56E7829-3A03-4F6E-B733-689B5875C15D}"/>
                </a:ext>
              </a:extLst>
            </p:cNvPr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  <a:gd name="T8" fmla="*/ 0 w 33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Sḻiďe">
              <a:extLst>
                <a:ext uri="{FF2B5EF4-FFF2-40B4-BE49-F238E27FC236}">
                  <a16:creationId xmlns:a16="http://schemas.microsoft.com/office/drawing/2014/main" id="{900DF1E9-90C4-42F7-B21B-6D60CC56ACF2}"/>
                </a:ext>
              </a:extLst>
            </p:cNvPr>
            <p:cNvSpPr/>
            <p:nvPr/>
          </p:nvSpPr>
          <p:spPr bwMode="auto">
            <a:xfrm>
              <a:off x="8247063" y="4875213"/>
              <a:ext cx="52388" cy="214313"/>
            </a:xfrm>
            <a:custGeom>
              <a:avLst/>
              <a:gdLst>
                <a:gd name="T0" fmla="*/ 0 w 33"/>
                <a:gd name="T1" fmla="*/ 4 h 135"/>
                <a:gd name="T2" fmla="*/ 0 w 33"/>
                <a:gd name="T3" fmla="*/ 135 h 135"/>
                <a:gd name="T4" fmla="*/ 33 w 33"/>
                <a:gd name="T5" fmla="*/ 131 h 135"/>
                <a:gd name="T6" fmla="*/ 29 w 3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35">
                  <a:moveTo>
                    <a:pt x="0" y="4"/>
                  </a:moveTo>
                  <a:lnTo>
                    <a:pt x="0" y="135"/>
                  </a:lnTo>
                  <a:lnTo>
                    <a:pt x="33" y="131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śliďè">
              <a:extLst>
                <a:ext uri="{FF2B5EF4-FFF2-40B4-BE49-F238E27FC236}">
                  <a16:creationId xmlns:a16="http://schemas.microsoft.com/office/drawing/2014/main" id="{C3B09F0A-6C26-4D43-ADEB-6AEAE9DCB2FB}"/>
                </a:ext>
              </a:extLst>
            </p:cNvPr>
            <p:cNvSpPr/>
            <p:nvPr/>
          </p:nvSpPr>
          <p:spPr bwMode="auto">
            <a:xfrm>
              <a:off x="7885113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Sḻíḍe">
              <a:extLst>
                <a:ext uri="{FF2B5EF4-FFF2-40B4-BE49-F238E27FC236}">
                  <a16:creationId xmlns:a16="http://schemas.microsoft.com/office/drawing/2014/main" id="{7A4889BA-FA5A-4D9E-80A4-6A1F6857D2CD}"/>
                </a:ext>
              </a:extLst>
            </p:cNvPr>
            <p:cNvSpPr/>
            <p:nvPr/>
          </p:nvSpPr>
          <p:spPr bwMode="auto">
            <a:xfrm>
              <a:off x="8201025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ŝľîḑé">
              <a:extLst>
                <a:ext uri="{FF2B5EF4-FFF2-40B4-BE49-F238E27FC236}">
                  <a16:creationId xmlns:a16="http://schemas.microsoft.com/office/drawing/2014/main" id="{83455AFA-8EF1-4929-B7AE-84F1D0864F87}"/>
                </a:ext>
              </a:extLst>
            </p:cNvPr>
            <p:cNvSpPr/>
            <p:nvPr/>
          </p:nvSpPr>
          <p:spPr bwMode="auto">
            <a:xfrm>
              <a:off x="85074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sḻíďê">
              <a:extLst>
                <a:ext uri="{FF2B5EF4-FFF2-40B4-BE49-F238E27FC236}">
                  <a16:creationId xmlns:a16="http://schemas.microsoft.com/office/drawing/2014/main" id="{7906DF0C-EC27-432C-817A-63718B2029F8}"/>
                </a:ext>
              </a:extLst>
            </p:cNvPr>
            <p:cNvSpPr/>
            <p:nvPr/>
          </p:nvSpPr>
          <p:spPr bwMode="auto">
            <a:xfrm>
              <a:off x="7408863" y="3754438"/>
              <a:ext cx="1247775" cy="1355725"/>
            </a:xfrm>
            <a:custGeom>
              <a:avLst/>
              <a:gdLst>
                <a:gd name="T0" fmla="*/ 357 w 378"/>
                <a:gd name="T1" fmla="*/ 5 h 411"/>
                <a:gd name="T2" fmla="*/ 218 w 378"/>
                <a:gd name="T3" fmla="*/ 0 h 411"/>
                <a:gd name="T4" fmla="*/ 201 w 378"/>
                <a:gd name="T5" fmla="*/ 29 h 411"/>
                <a:gd name="T6" fmla="*/ 12 w 378"/>
                <a:gd name="T7" fmla="*/ 81 h 411"/>
                <a:gd name="T8" fmla="*/ 31 w 378"/>
                <a:gd name="T9" fmla="*/ 408 h 411"/>
                <a:gd name="T10" fmla="*/ 30 w 378"/>
                <a:gd name="T11" fmla="*/ 408 h 411"/>
                <a:gd name="T12" fmla="*/ 41 w 378"/>
                <a:gd name="T13" fmla="*/ 411 h 411"/>
                <a:gd name="T14" fmla="*/ 81 w 378"/>
                <a:gd name="T15" fmla="*/ 411 h 411"/>
                <a:gd name="T16" fmla="*/ 61 w 378"/>
                <a:gd name="T17" fmla="*/ 136 h 411"/>
                <a:gd name="T18" fmla="*/ 369 w 378"/>
                <a:gd name="T19" fmla="*/ 93 h 411"/>
                <a:gd name="T20" fmla="*/ 357 w 378"/>
                <a:gd name="T21" fmla="*/ 5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11">
                  <a:moveTo>
                    <a:pt x="357" y="5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144" y="40"/>
                    <a:pt x="24" y="68"/>
                    <a:pt x="12" y="81"/>
                  </a:cubicBezTo>
                  <a:cubicBezTo>
                    <a:pt x="0" y="94"/>
                    <a:pt x="31" y="408"/>
                    <a:pt x="31" y="408"/>
                  </a:cubicBezTo>
                  <a:cubicBezTo>
                    <a:pt x="31" y="408"/>
                    <a:pt x="31" y="408"/>
                    <a:pt x="30" y="408"/>
                  </a:cubicBezTo>
                  <a:cubicBezTo>
                    <a:pt x="34" y="409"/>
                    <a:pt x="37" y="410"/>
                    <a:pt x="41" y="411"/>
                  </a:cubicBezTo>
                  <a:cubicBezTo>
                    <a:pt x="81" y="411"/>
                    <a:pt x="81" y="411"/>
                    <a:pt x="81" y="411"/>
                  </a:cubicBezTo>
                  <a:cubicBezTo>
                    <a:pt x="90" y="306"/>
                    <a:pt x="61" y="136"/>
                    <a:pt x="61" y="136"/>
                  </a:cubicBezTo>
                  <a:cubicBezTo>
                    <a:pt x="61" y="136"/>
                    <a:pt x="366" y="106"/>
                    <a:pt x="369" y="93"/>
                  </a:cubicBezTo>
                  <a:cubicBezTo>
                    <a:pt x="378" y="58"/>
                    <a:pt x="357" y="5"/>
                    <a:pt x="357" y="5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śļíďê">
              <a:extLst>
                <a:ext uri="{FF2B5EF4-FFF2-40B4-BE49-F238E27FC236}">
                  <a16:creationId xmlns:a16="http://schemas.microsoft.com/office/drawing/2014/main" id="{8020361E-1D29-4596-8877-6C6AAA7EAA7C}"/>
                </a:ext>
              </a:extLst>
            </p:cNvPr>
            <p:cNvSpPr/>
            <p:nvPr/>
          </p:nvSpPr>
          <p:spPr bwMode="auto">
            <a:xfrm>
              <a:off x="7161213" y="3308351"/>
              <a:ext cx="406400" cy="396875"/>
            </a:xfrm>
            <a:custGeom>
              <a:avLst/>
              <a:gdLst>
                <a:gd name="T0" fmla="*/ 114 w 123"/>
                <a:gd name="T1" fmla="*/ 0 h 120"/>
                <a:gd name="T2" fmla="*/ 5 w 123"/>
                <a:gd name="T3" fmla="*/ 98 h 120"/>
                <a:gd name="T4" fmla="*/ 31 w 123"/>
                <a:gd name="T5" fmla="*/ 72 h 120"/>
                <a:gd name="T6" fmla="*/ 79 w 123"/>
                <a:gd name="T7" fmla="*/ 59 h 120"/>
                <a:gd name="T8" fmla="*/ 123 w 123"/>
                <a:gd name="T9" fmla="*/ 39 h 120"/>
                <a:gd name="T10" fmla="*/ 114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114" y="0"/>
                  </a:moveTo>
                  <a:cubicBezTo>
                    <a:pt x="71" y="4"/>
                    <a:pt x="0" y="28"/>
                    <a:pt x="5" y="98"/>
                  </a:cubicBezTo>
                  <a:cubicBezTo>
                    <a:pt x="7" y="120"/>
                    <a:pt x="29" y="97"/>
                    <a:pt x="31" y="72"/>
                  </a:cubicBezTo>
                  <a:cubicBezTo>
                    <a:pt x="51" y="94"/>
                    <a:pt x="70" y="90"/>
                    <a:pt x="79" y="59"/>
                  </a:cubicBezTo>
                  <a:cubicBezTo>
                    <a:pt x="88" y="41"/>
                    <a:pt x="123" y="39"/>
                    <a:pt x="123" y="39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ṩḷïḍè">
              <a:extLst>
                <a:ext uri="{FF2B5EF4-FFF2-40B4-BE49-F238E27FC236}">
                  <a16:creationId xmlns:a16="http://schemas.microsoft.com/office/drawing/2014/main" id="{5AE752A8-F6A4-49AE-9E1C-46DC99262BD7}"/>
                </a:ext>
              </a:extLst>
            </p:cNvPr>
            <p:cNvSpPr/>
            <p:nvPr/>
          </p:nvSpPr>
          <p:spPr bwMode="auto">
            <a:xfrm>
              <a:off x="8335963" y="2655888"/>
              <a:ext cx="149225" cy="184150"/>
            </a:xfrm>
            <a:custGeom>
              <a:avLst/>
              <a:gdLst>
                <a:gd name="T0" fmla="*/ 0 w 45"/>
                <a:gd name="T1" fmla="*/ 10 h 56"/>
                <a:gd name="T2" fmla="*/ 3 w 45"/>
                <a:gd name="T3" fmla="*/ 56 h 56"/>
                <a:gd name="T4" fmla="*/ 45 w 45"/>
                <a:gd name="T5" fmla="*/ 43 h 56"/>
                <a:gd name="T6" fmla="*/ 39 w 45"/>
                <a:gd name="T7" fmla="*/ 0 h 56"/>
                <a:gd name="T8" fmla="*/ 0 w 45"/>
                <a:gd name="T9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6">
                  <a:moveTo>
                    <a:pt x="0" y="10"/>
                  </a:moveTo>
                  <a:cubicBezTo>
                    <a:pt x="1" y="34"/>
                    <a:pt x="3" y="56"/>
                    <a:pt x="3" y="56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2" y="18"/>
                    <a:pt x="39" y="0"/>
                    <a:pt x="39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sļíḋè">
              <a:extLst>
                <a:ext uri="{FF2B5EF4-FFF2-40B4-BE49-F238E27FC236}">
                  <a16:creationId xmlns:a16="http://schemas.microsoft.com/office/drawing/2014/main" id="{D6BC0BF3-7F19-4A78-B325-5EC76732376A}"/>
                </a:ext>
              </a:extLst>
            </p:cNvPr>
            <p:cNvSpPr/>
            <p:nvPr/>
          </p:nvSpPr>
          <p:spPr bwMode="auto">
            <a:xfrm>
              <a:off x="8075613" y="2751138"/>
              <a:ext cx="574675" cy="1144588"/>
            </a:xfrm>
            <a:custGeom>
              <a:avLst/>
              <a:gdLst>
                <a:gd name="T0" fmla="*/ 74 w 174"/>
                <a:gd name="T1" fmla="*/ 31 h 347"/>
                <a:gd name="T2" fmla="*/ 0 w 174"/>
                <a:gd name="T3" fmla="*/ 315 h 347"/>
                <a:gd name="T4" fmla="*/ 156 w 174"/>
                <a:gd name="T5" fmla="*/ 321 h 347"/>
                <a:gd name="T6" fmla="*/ 129 w 174"/>
                <a:gd name="T7" fmla="*/ 12 h 347"/>
                <a:gd name="T8" fmla="*/ 74 w 174"/>
                <a:gd name="T9" fmla="*/ 3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47">
                  <a:moveTo>
                    <a:pt x="74" y="31"/>
                  </a:moveTo>
                  <a:cubicBezTo>
                    <a:pt x="47" y="56"/>
                    <a:pt x="0" y="279"/>
                    <a:pt x="0" y="315"/>
                  </a:cubicBezTo>
                  <a:cubicBezTo>
                    <a:pt x="95" y="347"/>
                    <a:pt x="156" y="321"/>
                    <a:pt x="156" y="321"/>
                  </a:cubicBezTo>
                  <a:cubicBezTo>
                    <a:pt x="174" y="204"/>
                    <a:pt x="129" y="12"/>
                    <a:pt x="129" y="12"/>
                  </a:cubicBezTo>
                  <a:cubicBezTo>
                    <a:pt x="122" y="0"/>
                    <a:pt x="74" y="31"/>
                    <a:pt x="74" y="3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ṡ1îďé">
              <a:extLst>
                <a:ext uri="{FF2B5EF4-FFF2-40B4-BE49-F238E27FC236}">
                  <a16:creationId xmlns:a16="http://schemas.microsoft.com/office/drawing/2014/main" id="{D037AF63-D9C6-4BD6-A1E8-D3EC7126B9BD}"/>
                </a:ext>
              </a:extLst>
            </p:cNvPr>
            <p:cNvSpPr/>
            <p:nvPr/>
          </p:nvSpPr>
          <p:spPr bwMode="auto">
            <a:xfrm>
              <a:off x="7827963" y="1912938"/>
              <a:ext cx="954088" cy="1003300"/>
            </a:xfrm>
            <a:custGeom>
              <a:avLst/>
              <a:gdLst>
                <a:gd name="T0" fmla="*/ 282 w 289"/>
                <a:gd name="T1" fmla="*/ 105 h 304"/>
                <a:gd name="T2" fmla="*/ 144 w 289"/>
                <a:gd name="T3" fmla="*/ 7 h 304"/>
                <a:gd name="T4" fmla="*/ 41 w 289"/>
                <a:gd name="T5" fmla="*/ 146 h 304"/>
                <a:gd name="T6" fmla="*/ 44 w 289"/>
                <a:gd name="T7" fmla="*/ 179 h 304"/>
                <a:gd name="T8" fmla="*/ 282 w 289"/>
                <a:gd name="T9" fmla="*/ 10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304">
                  <a:moveTo>
                    <a:pt x="282" y="105"/>
                  </a:moveTo>
                  <a:cubicBezTo>
                    <a:pt x="260" y="0"/>
                    <a:pt x="212" y="1"/>
                    <a:pt x="144" y="7"/>
                  </a:cubicBezTo>
                  <a:cubicBezTo>
                    <a:pt x="76" y="13"/>
                    <a:pt x="34" y="63"/>
                    <a:pt x="41" y="146"/>
                  </a:cubicBezTo>
                  <a:cubicBezTo>
                    <a:pt x="0" y="145"/>
                    <a:pt x="31" y="172"/>
                    <a:pt x="44" y="179"/>
                  </a:cubicBezTo>
                  <a:cubicBezTo>
                    <a:pt x="48" y="266"/>
                    <a:pt x="289" y="304"/>
                    <a:pt x="282" y="105"/>
                  </a:cubicBezTo>
                  <a:close/>
                </a:path>
              </a:pathLst>
            </a:custGeom>
            <a:solidFill>
              <a:srgbClr val="F7B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ṩļídê">
              <a:extLst>
                <a:ext uri="{FF2B5EF4-FFF2-40B4-BE49-F238E27FC236}">
                  <a16:creationId xmlns:a16="http://schemas.microsoft.com/office/drawing/2014/main" id="{F6B8ED8F-DA1E-4514-BAC0-E89708AE03F6}"/>
                </a:ext>
              </a:extLst>
            </p:cNvPr>
            <p:cNvSpPr/>
            <p:nvPr/>
          </p:nvSpPr>
          <p:spPr bwMode="auto">
            <a:xfrm>
              <a:off x="7778750" y="1630363"/>
              <a:ext cx="1131888" cy="1087438"/>
            </a:xfrm>
            <a:custGeom>
              <a:avLst/>
              <a:gdLst>
                <a:gd name="T0" fmla="*/ 268 w 343"/>
                <a:gd name="T1" fmla="*/ 92 h 330"/>
                <a:gd name="T2" fmla="*/ 108 w 343"/>
                <a:gd name="T3" fmla="*/ 47 h 330"/>
                <a:gd name="T4" fmla="*/ 121 w 343"/>
                <a:gd name="T5" fmla="*/ 107 h 330"/>
                <a:gd name="T6" fmla="*/ 253 w 343"/>
                <a:gd name="T7" fmla="*/ 138 h 330"/>
                <a:gd name="T8" fmla="*/ 228 w 343"/>
                <a:gd name="T9" fmla="*/ 180 h 330"/>
                <a:gd name="T10" fmla="*/ 237 w 343"/>
                <a:gd name="T11" fmla="*/ 204 h 330"/>
                <a:gd name="T12" fmla="*/ 242 w 343"/>
                <a:gd name="T13" fmla="*/ 256 h 330"/>
                <a:gd name="T14" fmla="*/ 302 w 343"/>
                <a:gd name="T15" fmla="*/ 268 h 330"/>
                <a:gd name="T16" fmla="*/ 290 w 343"/>
                <a:gd name="T17" fmla="*/ 109 h 330"/>
                <a:gd name="T18" fmla="*/ 283 w 343"/>
                <a:gd name="T19" fmla="*/ 94 h 330"/>
                <a:gd name="T20" fmla="*/ 268 w 343"/>
                <a:gd name="T21" fmla="*/ 9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3" h="330">
                  <a:moveTo>
                    <a:pt x="268" y="92"/>
                  </a:moveTo>
                  <a:cubicBezTo>
                    <a:pt x="245" y="24"/>
                    <a:pt x="62" y="0"/>
                    <a:pt x="108" y="47"/>
                  </a:cubicBezTo>
                  <a:cubicBezTo>
                    <a:pt x="0" y="36"/>
                    <a:pt x="10" y="113"/>
                    <a:pt x="121" y="107"/>
                  </a:cubicBezTo>
                  <a:cubicBezTo>
                    <a:pt x="148" y="133"/>
                    <a:pt x="217" y="146"/>
                    <a:pt x="253" y="138"/>
                  </a:cubicBezTo>
                  <a:cubicBezTo>
                    <a:pt x="212" y="163"/>
                    <a:pt x="216" y="182"/>
                    <a:pt x="228" y="180"/>
                  </a:cubicBezTo>
                  <a:cubicBezTo>
                    <a:pt x="194" y="226"/>
                    <a:pt x="218" y="227"/>
                    <a:pt x="237" y="204"/>
                  </a:cubicBezTo>
                  <a:cubicBezTo>
                    <a:pt x="286" y="183"/>
                    <a:pt x="293" y="250"/>
                    <a:pt x="242" y="256"/>
                  </a:cubicBezTo>
                  <a:cubicBezTo>
                    <a:pt x="219" y="290"/>
                    <a:pt x="262" y="330"/>
                    <a:pt x="302" y="268"/>
                  </a:cubicBezTo>
                  <a:cubicBezTo>
                    <a:pt x="342" y="206"/>
                    <a:pt x="343" y="127"/>
                    <a:pt x="290" y="109"/>
                  </a:cubicBezTo>
                  <a:cubicBezTo>
                    <a:pt x="337" y="89"/>
                    <a:pt x="323" y="55"/>
                    <a:pt x="283" y="94"/>
                  </a:cubicBezTo>
                  <a:cubicBezTo>
                    <a:pt x="286" y="56"/>
                    <a:pt x="267" y="59"/>
                    <a:pt x="268" y="92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ṣľíḋé">
              <a:extLst>
                <a:ext uri="{FF2B5EF4-FFF2-40B4-BE49-F238E27FC236}">
                  <a16:creationId xmlns:a16="http://schemas.microsoft.com/office/drawing/2014/main" id="{5761B80A-FA34-46B2-A6B3-247E15D244AD}"/>
                </a:ext>
              </a:extLst>
            </p:cNvPr>
            <p:cNvSpPr/>
            <p:nvPr/>
          </p:nvSpPr>
          <p:spPr bwMode="auto">
            <a:xfrm>
              <a:off x="8032750" y="2227263"/>
              <a:ext cx="152400" cy="141288"/>
            </a:xfrm>
            <a:custGeom>
              <a:avLst/>
              <a:gdLst>
                <a:gd name="T0" fmla="*/ 19 w 46"/>
                <a:gd name="T1" fmla="*/ 6 h 43"/>
                <a:gd name="T2" fmla="*/ 22 w 46"/>
                <a:gd name="T3" fmla="*/ 43 h 43"/>
                <a:gd name="T4" fmla="*/ 19 w 46"/>
                <a:gd name="T5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3">
                  <a:moveTo>
                    <a:pt x="19" y="6"/>
                  </a:moveTo>
                  <a:cubicBezTo>
                    <a:pt x="0" y="11"/>
                    <a:pt x="6" y="43"/>
                    <a:pt x="22" y="43"/>
                  </a:cubicBezTo>
                  <a:cubicBezTo>
                    <a:pt x="46" y="43"/>
                    <a:pt x="37" y="0"/>
                    <a:pt x="19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S1iďê">
              <a:extLst>
                <a:ext uri="{FF2B5EF4-FFF2-40B4-BE49-F238E27FC236}">
                  <a16:creationId xmlns:a16="http://schemas.microsoft.com/office/drawing/2014/main" id="{5CA82E59-F677-4E84-B8CF-B778C22D7BDA}"/>
                </a:ext>
              </a:extLst>
            </p:cNvPr>
            <p:cNvSpPr/>
            <p:nvPr/>
          </p:nvSpPr>
          <p:spPr bwMode="auto">
            <a:xfrm>
              <a:off x="8085138" y="1976438"/>
              <a:ext cx="179388" cy="171450"/>
            </a:xfrm>
            <a:custGeom>
              <a:avLst/>
              <a:gdLst>
                <a:gd name="T0" fmla="*/ 0 w 54"/>
                <a:gd name="T1" fmla="*/ 35 h 52"/>
                <a:gd name="T2" fmla="*/ 43 w 54"/>
                <a:gd name="T3" fmla="*/ 52 h 52"/>
                <a:gd name="T4" fmla="*/ 0 w 54"/>
                <a:gd name="T5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52">
                  <a:moveTo>
                    <a:pt x="0" y="35"/>
                  </a:moveTo>
                  <a:cubicBezTo>
                    <a:pt x="25" y="34"/>
                    <a:pt x="36" y="45"/>
                    <a:pt x="43" y="52"/>
                  </a:cubicBezTo>
                  <a:cubicBezTo>
                    <a:pt x="54" y="44"/>
                    <a:pt x="31" y="0"/>
                    <a:pt x="0" y="35"/>
                  </a:cubicBezTo>
                  <a:close/>
                </a:path>
              </a:pathLst>
            </a:custGeom>
            <a:solidFill>
              <a:srgbClr val="4221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slïdè">
              <a:extLst>
                <a:ext uri="{FF2B5EF4-FFF2-40B4-BE49-F238E27FC236}">
                  <a16:creationId xmlns:a16="http://schemas.microsoft.com/office/drawing/2014/main" id="{BBF13855-6F35-409E-9731-6DD6B3F02138}"/>
                </a:ext>
              </a:extLst>
            </p:cNvPr>
            <p:cNvSpPr/>
            <p:nvPr/>
          </p:nvSpPr>
          <p:spPr bwMode="auto">
            <a:xfrm>
              <a:off x="7983538" y="2520951"/>
              <a:ext cx="131763" cy="77788"/>
            </a:xfrm>
            <a:custGeom>
              <a:avLst/>
              <a:gdLst>
                <a:gd name="T0" fmla="*/ 39 w 40"/>
                <a:gd name="T1" fmla="*/ 1 h 24"/>
                <a:gd name="T2" fmla="*/ 37 w 40"/>
                <a:gd name="T3" fmla="*/ 8 h 24"/>
                <a:gd name="T4" fmla="*/ 24 w 40"/>
                <a:gd name="T5" fmla="*/ 22 h 24"/>
                <a:gd name="T6" fmla="*/ 12 w 40"/>
                <a:gd name="T7" fmla="*/ 24 h 24"/>
                <a:gd name="T8" fmla="*/ 7 w 40"/>
                <a:gd name="T9" fmla="*/ 22 h 24"/>
                <a:gd name="T10" fmla="*/ 4 w 40"/>
                <a:gd name="T11" fmla="*/ 19 h 24"/>
                <a:gd name="T12" fmla="*/ 2 w 40"/>
                <a:gd name="T13" fmla="*/ 16 h 24"/>
                <a:gd name="T14" fmla="*/ 1 w 40"/>
                <a:gd name="T15" fmla="*/ 14 h 24"/>
                <a:gd name="T16" fmla="*/ 0 w 40"/>
                <a:gd name="T17" fmla="*/ 12 h 24"/>
                <a:gd name="T18" fmla="*/ 2 w 40"/>
                <a:gd name="T19" fmla="*/ 13 h 24"/>
                <a:gd name="T20" fmla="*/ 4 w 40"/>
                <a:gd name="T21" fmla="*/ 14 h 24"/>
                <a:gd name="T22" fmla="*/ 6 w 40"/>
                <a:gd name="T23" fmla="*/ 16 h 24"/>
                <a:gd name="T24" fmla="*/ 21 w 40"/>
                <a:gd name="T25" fmla="*/ 17 h 24"/>
                <a:gd name="T26" fmla="*/ 34 w 40"/>
                <a:gd name="T27" fmla="*/ 6 h 24"/>
                <a:gd name="T28" fmla="*/ 39 w 40"/>
                <a:gd name="T2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4">
                  <a:moveTo>
                    <a:pt x="39" y="1"/>
                  </a:moveTo>
                  <a:cubicBezTo>
                    <a:pt x="40" y="1"/>
                    <a:pt x="39" y="4"/>
                    <a:pt x="37" y="8"/>
                  </a:cubicBezTo>
                  <a:cubicBezTo>
                    <a:pt x="35" y="13"/>
                    <a:pt x="31" y="19"/>
                    <a:pt x="24" y="22"/>
                  </a:cubicBezTo>
                  <a:cubicBezTo>
                    <a:pt x="20" y="24"/>
                    <a:pt x="16" y="24"/>
                    <a:pt x="12" y="24"/>
                  </a:cubicBezTo>
                  <a:cubicBezTo>
                    <a:pt x="10" y="23"/>
                    <a:pt x="9" y="22"/>
                    <a:pt x="7" y="22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2" y="12"/>
                    <a:pt x="2" y="13"/>
                  </a:cubicBezTo>
                  <a:cubicBezTo>
                    <a:pt x="3" y="13"/>
                    <a:pt x="4" y="14"/>
                    <a:pt x="4" y="14"/>
                  </a:cubicBezTo>
                  <a:cubicBezTo>
                    <a:pt x="5" y="15"/>
                    <a:pt x="6" y="15"/>
                    <a:pt x="6" y="16"/>
                  </a:cubicBezTo>
                  <a:cubicBezTo>
                    <a:pt x="10" y="19"/>
                    <a:pt x="15" y="20"/>
                    <a:pt x="21" y="17"/>
                  </a:cubicBezTo>
                  <a:cubicBezTo>
                    <a:pt x="27" y="15"/>
                    <a:pt x="31" y="10"/>
                    <a:pt x="34" y="6"/>
                  </a:cubicBezTo>
                  <a:cubicBezTo>
                    <a:pt x="37" y="3"/>
                    <a:pt x="38" y="0"/>
                    <a:pt x="39" y="1"/>
                  </a:cubicBezTo>
                  <a:close/>
                </a:path>
              </a:pathLst>
            </a:custGeom>
            <a:solidFill>
              <a:srgbClr val="C48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ṣḻîdé">
              <a:extLst>
                <a:ext uri="{FF2B5EF4-FFF2-40B4-BE49-F238E27FC236}">
                  <a16:creationId xmlns:a16="http://schemas.microsoft.com/office/drawing/2014/main" id="{5F4418CD-0C9F-4EDC-BC1B-7572FD48649F}"/>
                </a:ext>
              </a:extLst>
            </p:cNvPr>
            <p:cNvSpPr/>
            <p:nvPr/>
          </p:nvSpPr>
          <p:spPr bwMode="auto">
            <a:xfrm>
              <a:off x="7521575" y="2873376"/>
              <a:ext cx="1055688" cy="804863"/>
            </a:xfrm>
            <a:custGeom>
              <a:avLst/>
              <a:gdLst>
                <a:gd name="T0" fmla="*/ 0 w 320"/>
                <a:gd name="T1" fmla="*/ 130 h 244"/>
                <a:gd name="T2" fmla="*/ 4 w 320"/>
                <a:gd name="T3" fmla="*/ 185 h 244"/>
                <a:gd name="T4" fmla="*/ 236 w 320"/>
                <a:gd name="T5" fmla="*/ 204 h 244"/>
                <a:gd name="T6" fmla="*/ 281 w 320"/>
                <a:gd name="T7" fmla="*/ 9 h 244"/>
                <a:gd name="T8" fmla="*/ 182 w 320"/>
                <a:gd name="T9" fmla="*/ 133 h 244"/>
                <a:gd name="T10" fmla="*/ 0 w 320"/>
                <a:gd name="T11" fmla="*/ 1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244">
                  <a:moveTo>
                    <a:pt x="0" y="130"/>
                  </a:moveTo>
                  <a:cubicBezTo>
                    <a:pt x="5" y="147"/>
                    <a:pt x="4" y="185"/>
                    <a:pt x="4" y="185"/>
                  </a:cubicBezTo>
                  <a:cubicBezTo>
                    <a:pt x="66" y="233"/>
                    <a:pt x="201" y="244"/>
                    <a:pt x="236" y="204"/>
                  </a:cubicBezTo>
                  <a:cubicBezTo>
                    <a:pt x="270" y="165"/>
                    <a:pt x="320" y="18"/>
                    <a:pt x="281" y="9"/>
                  </a:cubicBezTo>
                  <a:cubicBezTo>
                    <a:pt x="242" y="0"/>
                    <a:pt x="208" y="77"/>
                    <a:pt x="182" y="133"/>
                  </a:cubicBezTo>
                  <a:cubicBezTo>
                    <a:pt x="155" y="171"/>
                    <a:pt x="51" y="122"/>
                    <a:pt x="0" y="13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śľiḓé">
              <a:extLst>
                <a:ext uri="{FF2B5EF4-FFF2-40B4-BE49-F238E27FC236}">
                  <a16:creationId xmlns:a16="http://schemas.microsoft.com/office/drawing/2014/main" id="{04BC4321-9E30-4869-B2A6-5CAF68792957}"/>
                </a:ext>
              </a:extLst>
            </p:cNvPr>
            <p:cNvSpPr/>
            <p:nvPr/>
          </p:nvSpPr>
          <p:spPr bwMode="auto">
            <a:xfrm>
              <a:off x="7845425" y="2974976"/>
              <a:ext cx="1025525" cy="1406525"/>
            </a:xfrm>
            <a:custGeom>
              <a:avLst/>
              <a:gdLst>
                <a:gd name="T0" fmla="*/ 220 w 311"/>
                <a:gd name="T1" fmla="*/ 328 h 426"/>
                <a:gd name="T2" fmla="*/ 7 w 311"/>
                <a:gd name="T3" fmla="*/ 351 h 426"/>
                <a:gd name="T4" fmla="*/ 264 w 311"/>
                <a:gd name="T5" fmla="*/ 381 h 426"/>
                <a:gd name="T6" fmla="*/ 256 w 311"/>
                <a:gd name="T7" fmla="*/ 0 h 426"/>
                <a:gd name="T8" fmla="*/ 220 w 311"/>
                <a:gd name="T9" fmla="*/ 32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426">
                  <a:moveTo>
                    <a:pt x="220" y="328"/>
                  </a:moveTo>
                  <a:cubicBezTo>
                    <a:pt x="140" y="345"/>
                    <a:pt x="12" y="311"/>
                    <a:pt x="7" y="351"/>
                  </a:cubicBezTo>
                  <a:cubicBezTo>
                    <a:pt x="0" y="408"/>
                    <a:pt x="166" y="426"/>
                    <a:pt x="264" y="381"/>
                  </a:cubicBezTo>
                  <a:cubicBezTo>
                    <a:pt x="294" y="276"/>
                    <a:pt x="311" y="0"/>
                    <a:pt x="256" y="0"/>
                  </a:cubicBezTo>
                  <a:cubicBezTo>
                    <a:pt x="202" y="0"/>
                    <a:pt x="228" y="245"/>
                    <a:pt x="220" y="328"/>
                  </a:cubicBezTo>
                  <a:close/>
                </a:path>
              </a:pathLst>
            </a:custGeom>
            <a:solidFill>
              <a:srgbClr val="FFD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sľïḓê">
              <a:extLst>
                <a:ext uri="{FF2B5EF4-FFF2-40B4-BE49-F238E27FC236}">
                  <a16:creationId xmlns:a16="http://schemas.microsoft.com/office/drawing/2014/main" id="{DF4A0867-E086-4D67-B511-38C3A2E55A0D}"/>
                </a:ext>
              </a:extLst>
            </p:cNvPr>
            <p:cNvSpPr/>
            <p:nvPr/>
          </p:nvSpPr>
          <p:spPr bwMode="auto">
            <a:xfrm>
              <a:off x="7818438" y="3605213"/>
              <a:ext cx="822325" cy="554038"/>
            </a:xfrm>
            <a:custGeom>
              <a:avLst/>
              <a:gdLst>
                <a:gd name="T0" fmla="*/ 243 w 249"/>
                <a:gd name="T1" fmla="*/ 41 h 168"/>
                <a:gd name="T2" fmla="*/ 39 w 249"/>
                <a:gd name="T3" fmla="*/ 150 h 168"/>
                <a:gd name="T4" fmla="*/ 60 w 249"/>
                <a:gd name="T5" fmla="*/ 154 h 168"/>
                <a:gd name="T6" fmla="*/ 240 w 249"/>
                <a:gd name="T7" fmla="*/ 59 h 168"/>
                <a:gd name="T8" fmla="*/ 243 w 249"/>
                <a:gd name="T9" fmla="*/ 4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168">
                  <a:moveTo>
                    <a:pt x="243" y="41"/>
                  </a:moveTo>
                  <a:cubicBezTo>
                    <a:pt x="201" y="0"/>
                    <a:pt x="0" y="20"/>
                    <a:pt x="39" y="150"/>
                  </a:cubicBezTo>
                  <a:cubicBezTo>
                    <a:pt x="45" y="168"/>
                    <a:pt x="60" y="154"/>
                    <a:pt x="60" y="154"/>
                  </a:cubicBezTo>
                  <a:cubicBezTo>
                    <a:pt x="35" y="68"/>
                    <a:pt x="139" y="20"/>
                    <a:pt x="240" y="59"/>
                  </a:cubicBezTo>
                  <a:cubicBezTo>
                    <a:pt x="244" y="60"/>
                    <a:pt x="249" y="46"/>
                    <a:pt x="243" y="4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śḻiḑe">
              <a:extLst>
                <a:ext uri="{FF2B5EF4-FFF2-40B4-BE49-F238E27FC236}">
                  <a16:creationId xmlns:a16="http://schemas.microsoft.com/office/drawing/2014/main" id="{5C2B792F-1DCF-4B49-8076-F75CC2E87AAE}"/>
                </a:ext>
              </a:extLst>
            </p:cNvPr>
            <p:cNvSpPr/>
            <p:nvPr/>
          </p:nvSpPr>
          <p:spPr bwMode="auto">
            <a:xfrm>
              <a:off x="7264400" y="5100638"/>
              <a:ext cx="415925" cy="131763"/>
            </a:xfrm>
            <a:custGeom>
              <a:avLst/>
              <a:gdLst>
                <a:gd name="T0" fmla="*/ 124 w 126"/>
                <a:gd name="T1" fmla="*/ 18 h 40"/>
                <a:gd name="T2" fmla="*/ 126 w 126"/>
                <a:gd name="T3" fmla="*/ 2 h 40"/>
                <a:gd name="T4" fmla="*/ 75 w 126"/>
                <a:gd name="T5" fmla="*/ 0 h 40"/>
                <a:gd name="T6" fmla="*/ 0 w 126"/>
                <a:gd name="T7" fmla="*/ 17 h 40"/>
                <a:gd name="T8" fmla="*/ 124 w 126"/>
                <a:gd name="T9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40">
                  <a:moveTo>
                    <a:pt x="124" y="18"/>
                  </a:moveTo>
                  <a:cubicBezTo>
                    <a:pt x="124" y="13"/>
                    <a:pt x="125" y="8"/>
                    <a:pt x="126" y="2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27" y="1"/>
                    <a:pt x="0" y="17"/>
                    <a:pt x="0" y="17"/>
                  </a:cubicBezTo>
                  <a:cubicBezTo>
                    <a:pt x="0" y="17"/>
                    <a:pt x="62" y="40"/>
                    <a:pt x="124" y="18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śľidé">
              <a:extLst>
                <a:ext uri="{FF2B5EF4-FFF2-40B4-BE49-F238E27FC236}">
                  <a16:creationId xmlns:a16="http://schemas.microsoft.com/office/drawing/2014/main" id="{F090DADA-A882-4DB6-AFEC-16F6E3BC1B1F}"/>
                </a:ext>
              </a:extLst>
            </p:cNvPr>
            <p:cNvSpPr/>
            <p:nvPr/>
          </p:nvSpPr>
          <p:spPr bwMode="auto">
            <a:xfrm>
              <a:off x="706913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ṩliḋè">
              <a:extLst>
                <a:ext uri="{FF2B5EF4-FFF2-40B4-BE49-F238E27FC236}">
                  <a16:creationId xmlns:a16="http://schemas.microsoft.com/office/drawing/2014/main" id="{124DC0BC-C4E4-4CD6-ACA4-5CE40E500053}"/>
                </a:ext>
              </a:extLst>
            </p:cNvPr>
            <p:cNvSpPr/>
            <p:nvPr/>
          </p:nvSpPr>
          <p:spPr bwMode="auto">
            <a:xfrm>
              <a:off x="4967288" y="3876676"/>
              <a:ext cx="122238" cy="1312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ṣļïḍê">
              <a:extLst>
                <a:ext uri="{FF2B5EF4-FFF2-40B4-BE49-F238E27FC236}">
                  <a16:creationId xmlns:a16="http://schemas.microsoft.com/office/drawing/2014/main" id="{2CC6DD1E-4A86-4C8F-B417-DE0160E0ABA9}"/>
                </a:ext>
              </a:extLst>
            </p:cNvPr>
            <p:cNvSpPr/>
            <p:nvPr/>
          </p:nvSpPr>
          <p:spPr bwMode="auto">
            <a:xfrm>
              <a:off x="4600575" y="3794126"/>
              <a:ext cx="3000375" cy="1317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ŝlîḓê">
              <a:extLst>
                <a:ext uri="{FF2B5EF4-FFF2-40B4-BE49-F238E27FC236}">
                  <a16:creationId xmlns:a16="http://schemas.microsoft.com/office/drawing/2014/main" id="{761AE367-16C6-4C2D-8315-92E7CBA6B4EF}"/>
                </a:ext>
              </a:extLst>
            </p:cNvPr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  <a:gd name="T8" fmla="*/ 0 w 50"/>
                <a:gd name="T9" fmla="*/ 6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ṩlîďê">
              <a:extLst>
                <a:ext uri="{FF2B5EF4-FFF2-40B4-BE49-F238E27FC236}">
                  <a16:creationId xmlns:a16="http://schemas.microsoft.com/office/drawing/2014/main" id="{776D836E-C680-43C0-916E-3AB834B821F5}"/>
                </a:ext>
              </a:extLst>
            </p:cNvPr>
            <p:cNvSpPr/>
            <p:nvPr/>
          </p:nvSpPr>
          <p:spPr bwMode="auto">
            <a:xfrm>
              <a:off x="3722688" y="4259263"/>
              <a:ext cx="79375" cy="600075"/>
            </a:xfrm>
            <a:custGeom>
              <a:avLst/>
              <a:gdLst>
                <a:gd name="T0" fmla="*/ 0 w 50"/>
                <a:gd name="T1" fmla="*/ 6 h 378"/>
                <a:gd name="T2" fmla="*/ 0 w 50"/>
                <a:gd name="T3" fmla="*/ 378 h 378"/>
                <a:gd name="T4" fmla="*/ 50 w 50"/>
                <a:gd name="T5" fmla="*/ 378 h 378"/>
                <a:gd name="T6" fmla="*/ 50 w 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78">
                  <a:moveTo>
                    <a:pt x="0" y="6"/>
                  </a:moveTo>
                  <a:lnTo>
                    <a:pt x="0" y="378"/>
                  </a:lnTo>
                  <a:lnTo>
                    <a:pt x="50" y="378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ş1ïḋê">
              <a:extLst>
                <a:ext uri="{FF2B5EF4-FFF2-40B4-BE49-F238E27FC236}">
                  <a16:creationId xmlns:a16="http://schemas.microsoft.com/office/drawing/2014/main" id="{ABC54402-BC97-4950-B236-B2D48F410275}"/>
                </a:ext>
              </a:extLst>
            </p:cNvPr>
            <p:cNvSpPr/>
            <p:nvPr/>
          </p:nvSpPr>
          <p:spPr bwMode="auto">
            <a:xfrm>
              <a:off x="3394075" y="4700588"/>
              <a:ext cx="698500" cy="412750"/>
            </a:xfrm>
            <a:custGeom>
              <a:avLst/>
              <a:gdLst>
                <a:gd name="T0" fmla="*/ 8 w 212"/>
                <a:gd name="T1" fmla="*/ 112 h 125"/>
                <a:gd name="T2" fmla="*/ 212 w 212"/>
                <a:gd name="T3" fmla="*/ 125 h 125"/>
                <a:gd name="T4" fmla="*/ 194 w 212"/>
                <a:gd name="T5" fmla="*/ 125 h 125"/>
                <a:gd name="T6" fmla="*/ 26 w 212"/>
                <a:gd name="T7" fmla="*/ 114 h 125"/>
                <a:gd name="T8" fmla="*/ 8 w 21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25">
                  <a:moveTo>
                    <a:pt x="8" y="112"/>
                  </a:moveTo>
                  <a:cubicBezTo>
                    <a:pt x="0" y="35"/>
                    <a:pt x="209" y="0"/>
                    <a:pt x="212" y="125"/>
                  </a:cubicBezTo>
                  <a:cubicBezTo>
                    <a:pt x="200" y="124"/>
                    <a:pt x="194" y="125"/>
                    <a:pt x="194" y="125"/>
                  </a:cubicBezTo>
                  <a:cubicBezTo>
                    <a:pt x="194" y="48"/>
                    <a:pt x="45" y="41"/>
                    <a:pt x="26" y="114"/>
                  </a:cubicBezTo>
                  <a:cubicBezTo>
                    <a:pt x="7" y="116"/>
                    <a:pt x="8" y="112"/>
                    <a:pt x="8" y="112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š1îďè">
              <a:extLst>
                <a:ext uri="{FF2B5EF4-FFF2-40B4-BE49-F238E27FC236}">
                  <a16:creationId xmlns:a16="http://schemas.microsoft.com/office/drawing/2014/main" id="{15D5338C-DA01-4F99-ACF5-4C1C1D4E145A}"/>
                </a:ext>
              </a:extLst>
            </p:cNvPr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  <a:gd name="T8" fmla="*/ 0 w 35"/>
                <a:gd name="T9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sḻïde">
              <a:extLst>
                <a:ext uri="{FF2B5EF4-FFF2-40B4-BE49-F238E27FC236}">
                  <a16:creationId xmlns:a16="http://schemas.microsoft.com/office/drawing/2014/main" id="{C75CC45D-7BEB-40AD-98EF-2C6455C4072B}"/>
                </a:ext>
              </a:extLst>
            </p:cNvPr>
            <p:cNvSpPr/>
            <p:nvPr/>
          </p:nvSpPr>
          <p:spPr bwMode="auto">
            <a:xfrm>
              <a:off x="3740150" y="4875213"/>
              <a:ext cx="55563" cy="214313"/>
            </a:xfrm>
            <a:custGeom>
              <a:avLst/>
              <a:gdLst>
                <a:gd name="T0" fmla="*/ 0 w 35"/>
                <a:gd name="T1" fmla="*/ 4 h 135"/>
                <a:gd name="T2" fmla="*/ 0 w 35"/>
                <a:gd name="T3" fmla="*/ 135 h 135"/>
                <a:gd name="T4" fmla="*/ 35 w 35"/>
                <a:gd name="T5" fmla="*/ 131 h 135"/>
                <a:gd name="T6" fmla="*/ 31 w 35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35">
                  <a:moveTo>
                    <a:pt x="0" y="4"/>
                  </a:moveTo>
                  <a:lnTo>
                    <a:pt x="0" y="135"/>
                  </a:lnTo>
                  <a:lnTo>
                    <a:pt x="35" y="13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Sḻiďê">
              <a:extLst>
                <a:ext uri="{FF2B5EF4-FFF2-40B4-BE49-F238E27FC236}">
                  <a16:creationId xmlns:a16="http://schemas.microsoft.com/office/drawing/2014/main" id="{10C7224E-5B63-4799-B486-8F074B3C4857}"/>
                </a:ext>
              </a:extLst>
            </p:cNvPr>
            <p:cNvSpPr/>
            <p:nvPr/>
          </p:nvSpPr>
          <p:spPr bwMode="auto">
            <a:xfrm>
              <a:off x="3376613" y="5056188"/>
              <a:ext cx="142875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ŝļîḍé">
              <a:extLst>
                <a:ext uri="{FF2B5EF4-FFF2-40B4-BE49-F238E27FC236}">
                  <a16:creationId xmlns:a16="http://schemas.microsoft.com/office/drawing/2014/main" id="{9CD413EB-A952-4AF6-9DF2-7AD8C25DE176}"/>
                </a:ext>
              </a:extLst>
            </p:cNvPr>
            <p:cNvSpPr/>
            <p:nvPr/>
          </p:nvSpPr>
          <p:spPr bwMode="auto">
            <a:xfrm>
              <a:off x="3697288" y="5056188"/>
              <a:ext cx="141288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ṣļíḓè">
              <a:extLst>
                <a:ext uri="{FF2B5EF4-FFF2-40B4-BE49-F238E27FC236}">
                  <a16:creationId xmlns:a16="http://schemas.microsoft.com/office/drawing/2014/main" id="{9BF21C7D-F3D8-41AA-B759-8AA463C54C85}"/>
                </a:ext>
              </a:extLst>
            </p:cNvPr>
            <p:cNvSpPr/>
            <p:nvPr/>
          </p:nvSpPr>
          <p:spPr bwMode="auto">
            <a:xfrm>
              <a:off x="4000500" y="5056188"/>
              <a:ext cx="146050" cy="146050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slïḓè">
              <a:extLst>
                <a:ext uri="{FF2B5EF4-FFF2-40B4-BE49-F238E27FC236}">
                  <a16:creationId xmlns:a16="http://schemas.microsoft.com/office/drawing/2014/main" id="{6F5B3F46-45B2-4FCD-B624-314B416EDB28}"/>
                </a:ext>
              </a:extLst>
            </p:cNvPr>
            <p:cNvSpPr/>
            <p:nvPr/>
          </p:nvSpPr>
          <p:spPr bwMode="auto">
            <a:xfrm>
              <a:off x="3321050" y="2784476"/>
              <a:ext cx="914400" cy="1560513"/>
            </a:xfrm>
            <a:custGeom>
              <a:avLst/>
              <a:gdLst>
                <a:gd name="T0" fmla="*/ 276 w 277"/>
                <a:gd name="T1" fmla="*/ 184 h 473"/>
                <a:gd name="T2" fmla="*/ 139 w 277"/>
                <a:gd name="T3" fmla="*/ 5 h 473"/>
                <a:gd name="T4" fmla="*/ 1 w 277"/>
                <a:gd name="T5" fmla="*/ 184 h 473"/>
                <a:gd name="T6" fmla="*/ 1 w 277"/>
                <a:gd name="T7" fmla="*/ 453 h 473"/>
                <a:gd name="T8" fmla="*/ 139 w 277"/>
                <a:gd name="T9" fmla="*/ 473 h 473"/>
                <a:gd name="T10" fmla="*/ 276 w 277"/>
                <a:gd name="T11" fmla="*/ 453 h 473"/>
                <a:gd name="T12" fmla="*/ 276 w 277"/>
                <a:gd name="T13" fmla="*/ 18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" h="473">
                  <a:moveTo>
                    <a:pt x="276" y="184"/>
                  </a:moveTo>
                  <a:cubicBezTo>
                    <a:pt x="277" y="45"/>
                    <a:pt x="209" y="8"/>
                    <a:pt x="139" y="5"/>
                  </a:cubicBezTo>
                  <a:cubicBezTo>
                    <a:pt x="48" y="0"/>
                    <a:pt x="1" y="45"/>
                    <a:pt x="1" y="184"/>
                  </a:cubicBezTo>
                  <a:cubicBezTo>
                    <a:pt x="2" y="324"/>
                    <a:pt x="0" y="442"/>
                    <a:pt x="1" y="453"/>
                  </a:cubicBezTo>
                  <a:cubicBezTo>
                    <a:pt x="3" y="460"/>
                    <a:pt x="63" y="471"/>
                    <a:pt x="139" y="473"/>
                  </a:cubicBezTo>
                  <a:cubicBezTo>
                    <a:pt x="214" y="471"/>
                    <a:pt x="275" y="460"/>
                    <a:pt x="276" y="453"/>
                  </a:cubicBezTo>
                  <a:cubicBezTo>
                    <a:pt x="277" y="442"/>
                    <a:pt x="275" y="324"/>
                    <a:pt x="276" y="18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ṡḷïḍé">
              <a:extLst>
                <a:ext uri="{FF2B5EF4-FFF2-40B4-BE49-F238E27FC236}">
                  <a16:creationId xmlns:a16="http://schemas.microsoft.com/office/drawing/2014/main" id="{03AEF65B-E5C5-42E8-AC1C-5BAA60F7C049}"/>
                </a:ext>
              </a:extLst>
            </p:cNvPr>
            <p:cNvSpPr/>
            <p:nvPr/>
          </p:nvSpPr>
          <p:spPr bwMode="auto">
            <a:xfrm>
              <a:off x="3321050" y="4165601"/>
              <a:ext cx="917575" cy="63500"/>
            </a:xfrm>
            <a:custGeom>
              <a:avLst/>
              <a:gdLst>
                <a:gd name="T0" fmla="*/ 278 w 278"/>
                <a:gd name="T1" fmla="*/ 8 h 19"/>
                <a:gd name="T2" fmla="*/ 267 w 278"/>
                <a:gd name="T3" fmla="*/ 10 h 19"/>
                <a:gd name="T4" fmla="*/ 238 w 278"/>
                <a:gd name="T5" fmla="*/ 14 h 19"/>
                <a:gd name="T6" fmla="*/ 193 w 278"/>
                <a:gd name="T7" fmla="*/ 18 h 19"/>
                <a:gd name="T8" fmla="*/ 139 w 278"/>
                <a:gd name="T9" fmla="*/ 18 h 19"/>
                <a:gd name="T10" fmla="*/ 84 w 278"/>
                <a:gd name="T11" fmla="*/ 14 h 19"/>
                <a:gd name="T12" fmla="*/ 40 w 278"/>
                <a:gd name="T13" fmla="*/ 10 h 19"/>
                <a:gd name="T14" fmla="*/ 23 w 278"/>
                <a:gd name="T15" fmla="*/ 7 h 19"/>
                <a:gd name="T16" fmla="*/ 11 w 278"/>
                <a:gd name="T17" fmla="*/ 4 h 19"/>
                <a:gd name="T18" fmla="*/ 0 w 278"/>
                <a:gd name="T19" fmla="*/ 1 h 19"/>
                <a:gd name="T20" fmla="*/ 11 w 278"/>
                <a:gd name="T21" fmla="*/ 2 h 19"/>
                <a:gd name="T22" fmla="*/ 24 w 278"/>
                <a:gd name="T23" fmla="*/ 4 h 19"/>
                <a:gd name="T24" fmla="*/ 40 w 278"/>
                <a:gd name="T25" fmla="*/ 7 h 19"/>
                <a:gd name="T26" fmla="*/ 85 w 278"/>
                <a:gd name="T27" fmla="*/ 10 h 19"/>
                <a:gd name="T28" fmla="*/ 139 w 278"/>
                <a:gd name="T29" fmla="*/ 13 h 19"/>
                <a:gd name="T30" fmla="*/ 193 w 278"/>
                <a:gd name="T31" fmla="*/ 13 h 19"/>
                <a:gd name="T32" fmla="*/ 237 w 278"/>
                <a:gd name="T33" fmla="*/ 10 h 19"/>
                <a:gd name="T34" fmla="*/ 267 w 278"/>
                <a:gd name="T35" fmla="*/ 8 h 19"/>
                <a:gd name="T36" fmla="*/ 278 w 278"/>
                <a:gd name="T37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8" h="19">
                  <a:moveTo>
                    <a:pt x="278" y="8"/>
                  </a:moveTo>
                  <a:cubicBezTo>
                    <a:pt x="278" y="8"/>
                    <a:pt x="274" y="9"/>
                    <a:pt x="267" y="10"/>
                  </a:cubicBezTo>
                  <a:cubicBezTo>
                    <a:pt x="260" y="11"/>
                    <a:pt x="250" y="12"/>
                    <a:pt x="238" y="14"/>
                  </a:cubicBezTo>
                  <a:cubicBezTo>
                    <a:pt x="225" y="16"/>
                    <a:pt x="210" y="17"/>
                    <a:pt x="193" y="18"/>
                  </a:cubicBezTo>
                  <a:cubicBezTo>
                    <a:pt x="176" y="19"/>
                    <a:pt x="158" y="19"/>
                    <a:pt x="139" y="18"/>
                  </a:cubicBezTo>
                  <a:cubicBezTo>
                    <a:pt x="119" y="17"/>
                    <a:pt x="101" y="16"/>
                    <a:pt x="84" y="14"/>
                  </a:cubicBezTo>
                  <a:cubicBezTo>
                    <a:pt x="68" y="13"/>
                    <a:pt x="53" y="12"/>
                    <a:pt x="40" y="10"/>
                  </a:cubicBezTo>
                  <a:cubicBezTo>
                    <a:pt x="34" y="10"/>
                    <a:pt x="28" y="9"/>
                    <a:pt x="23" y="7"/>
                  </a:cubicBezTo>
                  <a:cubicBezTo>
                    <a:pt x="18" y="6"/>
                    <a:pt x="14" y="5"/>
                    <a:pt x="11" y="4"/>
                  </a:cubicBezTo>
                  <a:cubicBezTo>
                    <a:pt x="4" y="2"/>
                    <a:pt x="0" y="1"/>
                    <a:pt x="0" y="1"/>
                  </a:cubicBezTo>
                  <a:cubicBezTo>
                    <a:pt x="0" y="1"/>
                    <a:pt x="4" y="0"/>
                    <a:pt x="11" y="2"/>
                  </a:cubicBezTo>
                  <a:cubicBezTo>
                    <a:pt x="15" y="2"/>
                    <a:pt x="19" y="4"/>
                    <a:pt x="24" y="4"/>
                  </a:cubicBezTo>
                  <a:cubicBezTo>
                    <a:pt x="28" y="5"/>
                    <a:pt x="34" y="6"/>
                    <a:pt x="40" y="7"/>
                  </a:cubicBezTo>
                  <a:cubicBezTo>
                    <a:pt x="53" y="8"/>
                    <a:pt x="68" y="8"/>
                    <a:pt x="85" y="10"/>
                  </a:cubicBezTo>
                  <a:cubicBezTo>
                    <a:pt x="101" y="11"/>
                    <a:pt x="120" y="12"/>
                    <a:pt x="139" y="13"/>
                  </a:cubicBezTo>
                  <a:cubicBezTo>
                    <a:pt x="158" y="14"/>
                    <a:pt x="176" y="14"/>
                    <a:pt x="193" y="13"/>
                  </a:cubicBezTo>
                  <a:cubicBezTo>
                    <a:pt x="210" y="13"/>
                    <a:pt x="225" y="11"/>
                    <a:pt x="237" y="10"/>
                  </a:cubicBezTo>
                  <a:cubicBezTo>
                    <a:pt x="250" y="9"/>
                    <a:pt x="260" y="8"/>
                    <a:pt x="267" y="8"/>
                  </a:cubicBezTo>
                  <a:cubicBezTo>
                    <a:pt x="274" y="7"/>
                    <a:pt x="278" y="7"/>
                    <a:pt x="278" y="8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ŝľiḋê">
              <a:extLst>
                <a:ext uri="{FF2B5EF4-FFF2-40B4-BE49-F238E27FC236}">
                  <a16:creationId xmlns:a16="http://schemas.microsoft.com/office/drawing/2014/main" id="{00DDD895-6ACE-4261-A713-21E70CB74C5B}"/>
                </a:ext>
              </a:extLst>
            </p:cNvPr>
            <p:cNvSpPr/>
            <p:nvPr/>
          </p:nvSpPr>
          <p:spPr bwMode="auto">
            <a:xfrm>
              <a:off x="3538538" y="3182938"/>
              <a:ext cx="46038" cy="1009650"/>
            </a:xfrm>
            <a:custGeom>
              <a:avLst/>
              <a:gdLst>
                <a:gd name="T0" fmla="*/ 2 w 14"/>
                <a:gd name="T1" fmla="*/ 306 h 306"/>
                <a:gd name="T2" fmla="*/ 1 w 14"/>
                <a:gd name="T3" fmla="*/ 294 h 306"/>
                <a:gd name="T4" fmla="*/ 0 w 14"/>
                <a:gd name="T5" fmla="*/ 261 h 306"/>
                <a:gd name="T6" fmla="*/ 0 w 14"/>
                <a:gd name="T7" fmla="*/ 212 h 306"/>
                <a:gd name="T8" fmla="*/ 1 w 14"/>
                <a:gd name="T9" fmla="*/ 153 h 306"/>
                <a:gd name="T10" fmla="*/ 1 w 14"/>
                <a:gd name="T11" fmla="*/ 93 h 306"/>
                <a:gd name="T12" fmla="*/ 5 w 14"/>
                <a:gd name="T13" fmla="*/ 44 h 306"/>
                <a:gd name="T14" fmla="*/ 10 w 14"/>
                <a:gd name="T15" fmla="*/ 12 h 306"/>
                <a:gd name="T16" fmla="*/ 13 w 14"/>
                <a:gd name="T17" fmla="*/ 0 h 306"/>
                <a:gd name="T18" fmla="*/ 12 w 14"/>
                <a:gd name="T19" fmla="*/ 12 h 306"/>
                <a:gd name="T20" fmla="*/ 8 w 14"/>
                <a:gd name="T21" fmla="*/ 45 h 306"/>
                <a:gd name="T22" fmla="*/ 6 w 14"/>
                <a:gd name="T23" fmla="*/ 93 h 306"/>
                <a:gd name="T24" fmla="*/ 6 w 14"/>
                <a:gd name="T25" fmla="*/ 153 h 306"/>
                <a:gd name="T26" fmla="*/ 4 w 14"/>
                <a:gd name="T27" fmla="*/ 261 h 306"/>
                <a:gd name="T28" fmla="*/ 3 w 14"/>
                <a:gd name="T29" fmla="*/ 294 h 306"/>
                <a:gd name="T30" fmla="*/ 2 w 14"/>
                <a:gd name="T3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06">
                  <a:moveTo>
                    <a:pt x="2" y="306"/>
                  </a:moveTo>
                  <a:cubicBezTo>
                    <a:pt x="2" y="306"/>
                    <a:pt x="1" y="301"/>
                    <a:pt x="1" y="294"/>
                  </a:cubicBezTo>
                  <a:cubicBezTo>
                    <a:pt x="1" y="286"/>
                    <a:pt x="1" y="275"/>
                    <a:pt x="0" y="261"/>
                  </a:cubicBezTo>
                  <a:cubicBezTo>
                    <a:pt x="0" y="247"/>
                    <a:pt x="0" y="230"/>
                    <a:pt x="0" y="212"/>
                  </a:cubicBezTo>
                  <a:cubicBezTo>
                    <a:pt x="0" y="194"/>
                    <a:pt x="1" y="174"/>
                    <a:pt x="1" y="153"/>
                  </a:cubicBezTo>
                  <a:cubicBezTo>
                    <a:pt x="1" y="132"/>
                    <a:pt x="1" y="111"/>
                    <a:pt x="1" y="93"/>
                  </a:cubicBezTo>
                  <a:cubicBezTo>
                    <a:pt x="2" y="75"/>
                    <a:pt x="3" y="58"/>
                    <a:pt x="5" y="44"/>
                  </a:cubicBezTo>
                  <a:cubicBezTo>
                    <a:pt x="6" y="31"/>
                    <a:pt x="8" y="20"/>
                    <a:pt x="10" y="12"/>
                  </a:cubicBezTo>
                  <a:cubicBezTo>
                    <a:pt x="12" y="4"/>
                    <a:pt x="13" y="0"/>
                    <a:pt x="13" y="0"/>
                  </a:cubicBezTo>
                  <a:cubicBezTo>
                    <a:pt x="14" y="0"/>
                    <a:pt x="13" y="5"/>
                    <a:pt x="12" y="12"/>
                  </a:cubicBezTo>
                  <a:cubicBezTo>
                    <a:pt x="11" y="20"/>
                    <a:pt x="10" y="31"/>
                    <a:pt x="8" y="45"/>
                  </a:cubicBezTo>
                  <a:cubicBezTo>
                    <a:pt x="7" y="59"/>
                    <a:pt x="7" y="75"/>
                    <a:pt x="6" y="93"/>
                  </a:cubicBezTo>
                  <a:cubicBezTo>
                    <a:pt x="6" y="111"/>
                    <a:pt x="6" y="132"/>
                    <a:pt x="6" y="153"/>
                  </a:cubicBezTo>
                  <a:cubicBezTo>
                    <a:pt x="5" y="195"/>
                    <a:pt x="5" y="233"/>
                    <a:pt x="4" y="261"/>
                  </a:cubicBezTo>
                  <a:cubicBezTo>
                    <a:pt x="4" y="275"/>
                    <a:pt x="3" y="286"/>
                    <a:pt x="3" y="294"/>
                  </a:cubicBezTo>
                  <a:cubicBezTo>
                    <a:pt x="3" y="301"/>
                    <a:pt x="2" y="306"/>
                    <a:pt x="2" y="306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ṡ1íḓé">
              <a:extLst>
                <a:ext uri="{FF2B5EF4-FFF2-40B4-BE49-F238E27FC236}">
                  <a16:creationId xmlns:a16="http://schemas.microsoft.com/office/drawing/2014/main" id="{6E32B311-B5E3-4240-ABD9-FC0304088BEB}"/>
                </a:ext>
              </a:extLst>
            </p:cNvPr>
            <p:cNvSpPr/>
            <p:nvPr/>
          </p:nvSpPr>
          <p:spPr bwMode="auto">
            <a:xfrm>
              <a:off x="3667125" y="2678113"/>
              <a:ext cx="188913" cy="171450"/>
            </a:xfrm>
            <a:custGeom>
              <a:avLst/>
              <a:gdLst>
                <a:gd name="T0" fmla="*/ 7 w 57"/>
                <a:gd name="T1" fmla="*/ 0 h 52"/>
                <a:gd name="T2" fmla="*/ 0 w 57"/>
                <a:gd name="T3" fmla="*/ 38 h 52"/>
                <a:gd name="T4" fmla="*/ 54 w 57"/>
                <a:gd name="T5" fmla="*/ 45 h 52"/>
                <a:gd name="T6" fmla="*/ 57 w 57"/>
                <a:gd name="T7" fmla="*/ 5 h 52"/>
                <a:gd name="T8" fmla="*/ 7 w 57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2">
                  <a:moveTo>
                    <a:pt x="7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11" y="52"/>
                    <a:pt x="54" y="45"/>
                  </a:cubicBezTo>
                  <a:cubicBezTo>
                    <a:pt x="56" y="14"/>
                    <a:pt x="57" y="5"/>
                    <a:pt x="57" y="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ṣľíḋe">
              <a:extLst>
                <a:ext uri="{FF2B5EF4-FFF2-40B4-BE49-F238E27FC236}">
                  <a16:creationId xmlns:a16="http://schemas.microsoft.com/office/drawing/2014/main" id="{FA42782B-8C92-4CBE-9A3E-BB6AC5BCC1FB}"/>
                </a:ext>
              </a:extLst>
            </p:cNvPr>
            <p:cNvSpPr/>
            <p:nvPr/>
          </p:nvSpPr>
          <p:spPr bwMode="auto">
            <a:xfrm>
              <a:off x="3476625" y="1768476"/>
              <a:ext cx="141288" cy="165100"/>
            </a:xfrm>
            <a:custGeom>
              <a:avLst/>
              <a:gdLst>
                <a:gd name="T0" fmla="*/ 68 w 89"/>
                <a:gd name="T1" fmla="*/ 104 h 104"/>
                <a:gd name="T2" fmla="*/ 0 w 89"/>
                <a:gd name="T3" fmla="*/ 0 h 104"/>
                <a:gd name="T4" fmla="*/ 12 w 89"/>
                <a:gd name="T5" fmla="*/ 0 h 104"/>
                <a:gd name="T6" fmla="*/ 89 w 89"/>
                <a:gd name="T7" fmla="*/ 83 h 104"/>
                <a:gd name="T8" fmla="*/ 68 w 8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4">
                  <a:moveTo>
                    <a:pt x="68" y="104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89" y="83"/>
                  </a:lnTo>
                  <a:lnTo>
                    <a:pt x="68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ŝľîḑê">
              <a:extLst>
                <a:ext uri="{FF2B5EF4-FFF2-40B4-BE49-F238E27FC236}">
                  <a16:creationId xmlns:a16="http://schemas.microsoft.com/office/drawing/2014/main" id="{5A8FF8B9-809F-4372-976D-6A9DBAF148EC}"/>
                </a:ext>
              </a:extLst>
            </p:cNvPr>
            <p:cNvSpPr/>
            <p:nvPr/>
          </p:nvSpPr>
          <p:spPr bwMode="auto">
            <a:xfrm>
              <a:off x="3327400" y="1597026"/>
              <a:ext cx="280988" cy="269875"/>
            </a:xfrm>
            <a:custGeom>
              <a:avLst/>
              <a:gdLst>
                <a:gd name="T0" fmla="*/ 27 w 85"/>
                <a:gd name="T1" fmla="*/ 23 h 82"/>
                <a:gd name="T2" fmla="*/ 58 w 85"/>
                <a:gd name="T3" fmla="*/ 63 h 82"/>
                <a:gd name="T4" fmla="*/ 27 w 85"/>
                <a:gd name="T5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82">
                  <a:moveTo>
                    <a:pt x="27" y="23"/>
                  </a:moveTo>
                  <a:cubicBezTo>
                    <a:pt x="0" y="42"/>
                    <a:pt x="29" y="82"/>
                    <a:pt x="58" y="63"/>
                  </a:cubicBezTo>
                  <a:cubicBezTo>
                    <a:pt x="85" y="45"/>
                    <a:pt x="58" y="0"/>
                    <a:pt x="27" y="23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ṩlíḍé">
              <a:extLst>
                <a:ext uri="{FF2B5EF4-FFF2-40B4-BE49-F238E27FC236}">
                  <a16:creationId xmlns:a16="http://schemas.microsoft.com/office/drawing/2014/main" id="{2A3A0A06-700B-4B7A-B66B-21D3878B2D29}"/>
                </a:ext>
              </a:extLst>
            </p:cNvPr>
            <p:cNvSpPr/>
            <p:nvPr/>
          </p:nvSpPr>
          <p:spPr bwMode="auto">
            <a:xfrm>
              <a:off x="3333750" y="1787526"/>
              <a:ext cx="1006475" cy="1119188"/>
            </a:xfrm>
            <a:custGeom>
              <a:avLst/>
              <a:gdLst>
                <a:gd name="T0" fmla="*/ 297 w 305"/>
                <a:gd name="T1" fmla="*/ 168 h 339"/>
                <a:gd name="T2" fmla="*/ 119 w 305"/>
                <a:gd name="T3" fmla="*/ 19 h 339"/>
                <a:gd name="T4" fmla="*/ 47 w 305"/>
                <a:gd name="T5" fmla="*/ 241 h 339"/>
                <a:gd name="T6" fmla="*/ 297 w 305"/>
                <a:gd name="T7" fmla="*/ 168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5" h="339">
                  <a:moveTo>
                    <a:pt x="297" y="168"/>
                  </a:moveTo>
                  <a:cubicBezTo>
                    <a:pt x="292" y="63"/>
                    <a:pt x="226" y="0"/>
                    <a:pt x="119" y="19"/>
                  </a:cubicBezTo>
                  <a:cubicBezTo>
                    <a:pt x="12" y="39"/>
                    <a:pt x="0" y="161"/>
                    <a:pt x="47" y="241"/>
                  </a:cubicBezTo>
                  <a:cubicBezTo>
                    <a:pt x="93" y="321"/>
                    <a:pt x="305" y="339"/>
                    <a:pt x="297" y="16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Sľiḑé">
              <a:extLst>
                <a:ext uri="{FF2B5EF4-FFF2-40B4-BE49-F238E27FC236}">
                  <a16:creationId xmlns:a16="http://schemas.microsoft.com/office/drawing/2014/main" id="{B1C9B2C8-0707-4C07-8313-5F759930278A}"/>
                </a:ext>
              </a:extLst>
            </p:cNvPr>
            <p:cNvSpPr/>
            <p:nvPr/>
          </p:nvSpPr>
          <p:spPr bwMode="auto">
            <a:xfrm>
              <a:off x="4575175" y="3308351"/>
              <a:ext cx="404813" cy="396875"/>
            </a:xfrm>
            <a:custGeom>
              <a:avLst/>
              <a:gdLst>
                <a:gd name="T0" fmla="*/ 9 w 123"/>
                <a:gd name="T1" fmla="*/ 0 h 120"/>
                <a:gd name="T2" fmla="*/ 118 w 123"/>
                <a:gd name="T3" fmla="*/ 98 h 120"/>
                <a:gd name="T4" fmla="*/ 92 w 123"/>
                <a:gd name="T5" fmla="*/ 72 h 120"/>
                <a:gd name="T6" fmla="*/ 44 w 123"/>
                <a:gd name="T7" fmla="*/ 59 h 120"/>
                <a:gd name="T8" fmla="*/ 0 w 123"/>
                <a:gd name="T9" fmla="*/ 39 h 120"/>
                <a:gd name="T10" fmla="*/ 9 w 123"/>
                <a:gd name="T1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0">
                  <a:moveTo>
                    <a:pt x="9" y="0"/>
                  </a:moveTo>
                  <a:cubicBezTo>
                    <a:pt x="52" y="4"/>
                    <a:pt x="123" y="28"/>
                    <a:pt x="118" y="98"/>
                  </a:cubicBezTo>
                  <a:cubicBezTo>
                    <a:pt x="116" y="120"/>
                    <a:pt x="94" y="97"/>
                    <a:pt x="92" y="72"/>
                  </a:cubicBezTo>
                  <a:cubicBezTo>
                    <a:pt x="72" y="94"/>
                    <a:pt x="53" y="90"/>
                    <a:pt x="44" y="59"/>
                  </a:cubicBezTo>
                  <a:cubicBezTo>
                    <a:pt x="35" y="41"/>
                    <a:pt x="0" y="39"/>
                    <a:pt x="0" y="39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ṡľîḍè">
              <a:extLst>
                <a:ext uri="{FF2B5EF4-FFF2-40B4-BE49-F238E27FC236}">
                  <a16:creationId xmlns:a16="http://schemas.microsoft.com/office/drawing/2014/main" id="{FEE520D4-5CC4-44D7-881F-F926E6DC33B8}"/>
                </a:ext>
              </a:extLst>
            </p:cNvPr>
            <p:cNvSpPr/>
            <p:nvPr/>
          </p:nvSpPr>
          <p:spPr bwMode="auto">
            <a:xfrm>
              <a:off x="3990975" y="2227263"/>
              <a:ext cx="150813" cy="144463"/>
            </a:xfrm>
            <a:custGeom>
              <a:avLst/>
              <a:gdLst>
                <a:gd name="T0" fmla="*/ 27 w 46"/>
                <a:gd name="T1" fmla="*/ 6 h 44"/>
                <a:gd name="T2" fmla="*/ 24 w 46"/>
                <a:gd name="T3" fmla="*/ 43 h 44"/>
                <a:gd name="T4" fmla="*/ 27 w 46"/>
                <a:gd name="T5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44">
                  <a:moveTo>
                    <a:pt x="27" y="6"/>
                  </a:moveTo>
                  <a:cubicBezTo>
                    <a:pt x="46" y="11"/>
                    <a:pt x="36" y="44"/>
                    <a:pt x="24" y="43"/>
                  </a:cubicBezTo>
                  <a:cubicBezTo>
                    <a:pt x="0" y="40"/>
                    <a:pt x="9" y="0"/>
                    <a:pt x="27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Slïḑe">
              <a:extLst>
                <a:ext uri="{FF2B5EF4-FFF2-40B4-BE49-F238E27FC236}">
                  <a16:creationId xmlns:a16="http://schemas.microsoft.com/office/drawing/2014/main" id="{FDECEA46-8F05-4E1C-9645-CA2E19D54929}"/>
                </a:ext>
              </a:extLst>
            </p:cNvPr>
            <p:cNvSpPr/>
            <p:nvPr/>
          </p:nvSpPr>
          <p:spPr bwMode="auto">
            <a:xfrm>
              <a:off x="3455988" y="1985963"/>
              <a:ext cx="396875" cy="649288"/>
            </a:xfrm>
            <a:custGeom>
              <a:avLst/>
              <a:gdLst>
                <a:gd name="T0" fmla="*/ 42 w 120"/>
                <a:gd name="T1" fmla="*/ 194 h 197"/>
                <a:gd name="T2" fmla="*/ 55 w 120"/>
                <a:gd name="T3" fmla="*/ 194 h 197"/>
                <a:gd name="T4" fmla="*/ 84 w 120"/>
                <a:gd name="T5" fmla="*/ 176 h 197"/>
                <a:gd name="T6" fmla="*/ 113 w 120"/>
                <a:gd name="T7" fmla="*/ 65 h 197"/>
                <a:gd name="T8" fmla="*/ 104 w 120"/>
                <a:gd name="T9" fmla="*/ 34 h 197"/>
                <a:gd name="T10" fmla="*/ 82 w 120"/>
                <a:gd name="T11" fmla="*/ 14 h 197"/>
                <a:gd name="T12" fmla="*/ 32 w 120"/>
                <a:gd name="T13" fmla="*/ 12 h 197"/>
                <a:gd name="T14" fmla="*/ 6 w 120"/>
                <a:gd name="T15" fmla="*/ 33 h 197"/>
                <a:gd name="T16" fmla="*/ 0 w 120"/>
                <a:gd name="T17" fmla="*/ 45 h 197"/>
                <a:gd name="T18" fmla="*/ 0 w 120"/>
                <a:gd name="T19" fmla="*/ 42 h 197"/>
                <a:gd name="T20" fmla="*/ 2 w 120"/>
                <a:gd name="T21" fmla="*/ 38 h 197"/>
                <a:gd name="T22" fmla="*/ 4 w 120"/>
                <a:gd name="T23" fmla="*/ 32 h 197"/>
                <a:gd name="T24" fmla="*/ 31 w 120"/>
                <a:gd name="T25" fmla="*/ 8 h 197"/>
                <a:gd name="T26" fmla="*/ 84 w 120"/>
                <a:gd name="T27" fmla="*/ 9 h 197"/>
                <a:gd name="T28" fmla="*/ 109 w 120"/>
                <a:gd name="T29" fmla="*/ 31 h 197"/>
                <a:gd name="T30" fmla="*/ 118 w 120"/>
                <a:gd name="T31" fmla="*/ 64 h 197"/>
                <a:gd name="T32" fmla="*/ 87 w 120"/>
                <a:gd name="T33" fmla="*/ 178 h 197"/>
                <a:gd name="T34" fmla="*/ 71 w 120"/>
                <a:gd name="T35" fmla="*/ 191 h 197"/>
                <a:gd name="T36" fmla="*/ 55 w 120"/>
                <a:gd name="T37" fmla="*/ 196 h 197"/>
                <a:gd name="T38" fmla="*/ 45 w 120"/>
                <a:gd name="T39" fmla="*/ 196 h 197"/>
                <a:gd name="T40" fmla="*/ 42 w 120"/>
                <a:gd name="T41" fmla="*/ 19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97">
                  <a:moveTo>
                    <a:pt x="42" y="194"/>
                  </a:moveTo>
                  <a:cubicBezTo>
                    <a:pt x="42" y="194"/>
                    <a:pt x="47" y="195"/>
                    <a:pt x="55" y="194"/>
                  </a:cubicBezTo>
                  <a:cubicBezTo>
                    <a:pt x="63" y="193"/>
                    <a:pt x="75" y="187"/>
                    <a:pt x="84" y="176"/>
                  </a:cubicBezTo>
                  <a:cubicBezTo>
                    <a:pt x="103" y="152"/>
                    <a:pt x="115" y="110"/>
                    <a:pt x="113" y="65"/>
                  </a:cubicBezTo>
                  <a:cubicBezTo>
                    <a:pt x="113" y="53"/>
                    <a:pt x="110" y="42"/>
                    <a:pt x="104" y="34"/>
                  </a:cubicBezTo>
                  <a:cubicBezTo>
                    <a:pt x="99" y="25"/>
                    <a:pt x="91" y="18"/>
                    <a:pt x="82" y="14"/>
                  </a:cubicBezTo>
                  <a:cubicBezTo>
                    <a:pt x="65" y="5"/>
                    <a:pt x="46" y="6"/>
                    <a:pt x="32" y="12"/>
                  </a:cubicBezTo>
                  <a:cubicBezTo>
                    <a:pt x="18" y="17"/>
                    <a:pt x="10" y="26"/>
                    <a:pt x="6" y="33"/>
                  </a:cubicBezTo>
                  <a:cubicBezTo>
                    <a:pt x="2" y="40"/>
                    <a:pt x="1" y="45"/>
                    <a:pt x="0" y="45"/>
                  </a:cubicBezTo>
                  <a:cubicBezTo>
                    <a:pt x="0" y="45"/>
                    <a:pt x="0" y="44"/>
                    <a:pt x="0" y="42"/>
                  </a:cubicBezTo>
                  <a:cubicBezTo>
                    <a:pt x="1" y="40"/>
                    <a:pt x="1" y="39"/>
                    <a:pt x="2" y="38"/>
                  </a:cubicBezTo>
                  <a:cubicBezTo>
                    <a:pt x="2" y="36"/>
                    <a:pt x="3" y="34"/>
                    <a:pt x="4" y="32"/>
                  </a:cubicBezTo>
                  <a:cubicBezTo>
                    <a:pt x="8" y="25"/>
                    <a:pt x="16" y="14"/>
                    <a:pt x="31" y="8"/>
                  </a:cubicBezTo>
                  <a:cubicBezTo>
                    <a:pt x="45" y="2"/>
                    <a:pt x="65" y="0"/>
                    <a:pt x="84" y="9"/>
                  </a:cubicBezTo>
                  <a:cubicBezTo>
                    <a:pt x="94" y="14"/>
                    <a:pt x="103" y="21"/>
                    <a:pt x="109" y="31"/>
                  </a:cubicBezTo>
                  <a:cubicBezTo>
                    <a:pt x="115" y="41"/>
                    <a:pt x="118" y="52"/>
                    <a:pt x="118" y="64"/>
                  </a:cubicBezTo>
                  <a:cubicBezTo>
                    <a:pt x="120" y="111"/>
                    <a:pt x="107" y="154"/>
                    <a:pt x="87" y="178"/>
                  </a:cubicBezTo>
                  <a:cubicBezTo>
                    <a:pt x="82" y="184"/>
                    <a:pt x="76" y="188"/>
                    <a:pt x="71" y="191"/>
                  </a:cubicBezTo>
                  <a:cubicBezTo>
                    <a:pt x="65" y="194"/>
                    <a:pt x="60" y="196"/>
                    <a:pt x="55" y="196"/>
                  </a:cubicBezTo>
                  <a:cubicBezTo>
                    <a:pt x="51" y="197"/>
                    <a:pt x="48" y="196"/>
                    <a:pt x="45" y="196"/>
                  </a:cubicBezTo>
                  <a:cubicBezTo>
                    <a:pt x="43" y="195"/>
                    <a:pt x="42" y="195"/>
                    <a:pt x="42" y="194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$1îdé">
              <a:extLst>
                <a:ext uri="{FF2B5EF4-FFF2-40B4-BE49-F238E27FC236}">
                  <a16:creationId xmlns:a16="http://schemas.microsoft.com/office/drawing/2014/main" id="{19FD50F8-BDFB-4A5D-85BA-9C8A31780382}"/>
                </a:ext>
              </a:extLst>
            </p:cNvPr>
            <p:cNvSpPr/>
            <p:nvPr/>
          </p:nvSpPr>
          <p:spPr bwMode="auto">
            <a:xfrm>
              <a:off x="4049713" y="2420938"/>
              <a:ext cx="250825" cy="211138"/>
            </a:xfrm>
            <a:custGeom>
              <a:avLst/>
              <a:gdLst>
                <a:gd name="T0" fmla="*/ 16 w 76"/>
                <a:gd name="T1" fmla="*/ 9 h 64"/>
                <a:gd name="T2" fmla="*/ 72 w 76"/>
                <a:gd name="T3" fmla="*/ 38 h 64"/>
                <a:gd name="T4" fmla="*/ 76 w 76"/>
                <a:gd name="T5" fmla="*/ 24 h 64"/>
                <a:gd name="T6" fmla="*/ 16 w 76"/>
                <a:gd name="T7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64">
                  <a:moveTo>
                    <a:pt x="16" y="9"/>
                  </a:moveTo>
                  <a:cubicBezTo>
                    <a:pt x="0" y="22"/>
                    <a:pt x="43" y="64"/>
                    <a:pt x="72" y="38"/>
                  </a:cubicBezTo>
                  <a:cubicBezTo>
                    <a:pt x="73" y="33"/>
                    <a:pt x="75" y="28"/>
                    <a:pt x="76" y="24"/>
                  </a:cubicBezTo>
                  <a:cubicBezTo>
                    <a:pt x="28" y="52"/>
                    <a:pt x="29" y="0"/>
                    <a:pt x="16" y="9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ṩlíḋê">
              <a:extLst>
                <a:ext uri="{FF2B5EF4-FFF2-40B4-BE49-F238E27FC236}">
                  <a16:creationId xmlns:a16="http://schemas.microsoft.com/office/drawing/2014/main" id="{05739F32-AF23-4996-8BA2-4C54CBDD5C73}"/>
                </a:ext>
              </a:extLst>
            </p:cNvPr>
            <p:cNvSpPr/>
            <p:nvPr/>
          </p:nvSpPr>
          <p:spPr bwMode="auto">
            <a:xfrm>
              <a:off x="3684588" y="3063876"/>
              <a:ext cx="422275" cy="519113"/>
            </a:xfrm>
            <a:custGeom>
              <a:avLst/>
              <a:gdLst>
                <a:gd name="T0" fmla="*/ 0 w 266"/>
                <a:gd name="T1" fmla="*/ 111 h 327"/>
                <a:gd name="T2" fmla="*/ 172 w 266"/>
                <a:gd name="T3" fmla="*/ 327 h 327"/>
                <a:gd name="T4" fmla="*/ 266 w 266"/>
                <a:gd name="T5" fmla="*/ 192 h 327"/>
                <a:gd name="T6" fmla="*/ 116 w 266"/>
                <a:gd name="T7" fmla="*/ 0 h 327"/>
                <a:gd name="T8" fmla="*/ 0 w 266"/>
                <a:gd name="T9" fmla="*/ 11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327">
                  <a:moveTo>
                    <a:pt x="0" y="111"/>
                  </a:moveTo>
                  <a:lnTo>
                    <a:pt x="172" y="327"/>
                  </a:lnTo>
                  <a:lnTo>
                    <a:pt x="266" y="192"/>
                  </a:lnTo>
                  <a:lnTo>
                    <a:pt x="116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ṥḻíḋê">
              <a:extLst>
                <a:ext uri="{FF2B5EF4-FFF2-40B4-BE49-F238E27FC236}">
                  <a16:creationId xmlns:a16="http://schemas.microsoft.com/office/drawing/2014/main" id="{29AC4FCE-A2DD-4E11-9009-9298AC56E674}"/>
                </a:ext>
              </a:extLst>
            </p:cNvPr>
            <p:cNvSpPr/>
            <p:nvPr/>
          </p:nvSpPr>
          <p:spPr bwMode="auto">
            <a:xfrm>
              <a:off x="3265488" y="2625726"/>
              <a:ext cx="673100" cy="646113"/>
            </a:xfrm>
            <a:custGeom>
              <a:avLst/>
              <a:gdLst>
                <a:gd name="T0" fmla="*/ 118 w 204"/>
                <a:gd name="T1" fmla="*/ 196 h 196"/>
                <a:gd name="T2" fmla="*/ 204 w 204"/>
                <a:gd name="T3" fmla="*/ 136 h 196"/>
                <a:gd name="T4" fmla="*/ 118 w 204"/>
                <a:gd name="T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4" h="196">
                  <a:moveTo>
                    <a:pt x="118" y="196"/>
                  </a:moveTo>
                  <a:cubicBezTo>
                    <a:pt x="204" y="136"/>
                    <a:pt x="204" y="136"/>
                    <a:pt x="204" y="136"/>
                  </a:cubicBezTo>
                  <a:cubicBezTo>
                    <a:pt x="166" y="0"/>
                    <a:pt x="0" y="120"/>
                    <a:pt x="118" y="1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s1ïdê">
              <a:extLst>
                <a:ext uri="{FF2B5EF4-FFF2-40B4-BE49-F238E27FC236}">
                  <a16:creationId xmlns:a16="http://schemas.microsoft.com/office/drawing/2014/main" id="{2985BAA5-E6C0-4FAB-9379-A7EEE9492395}"/>
                </a:ext>
              </a:extLst>
            </p:cNvPr>
            <p:cNvSpPr/>
            <p:nvPr/>
          </p:nvSpPr>
          <p:spPr bwMode="auto">
            <a:xfrm>
              <a:off x="4125913" y="3282951"/>
              <a:ext cx="538163" cy="352425"/>
            </a:xfrm>
            <a:custGeom>
              <a:avLst/>
              <a:gdLst>
                <a:gd name="T0" fmla="*/ 17 w 339"/>
                <a:gd name="T1" fmla="*/ 79 h 222"/>
                <a:gd name="T2" fmla="*/ 301 w 339"/>
                <a:gd name="T3" fmla="*/ 0 h 222"/>
                <a:gd name="T4" fmla="*/ 339 w 339"/>
                <a:gd name="T5" fmla="*/ 120 h 222"/>
                <a:gd name="T6" fmla="*/ 0 w 339"/>
                <a:gd name="T7" fmla="*/ 222 h 222"/>
                <a:gd name="T8" fmla="*/ 17 w 339"/>
                <a:gd name="T9" fmla="*/ 7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222">
                  <a:moveTo>
                    <a:pt x="17" y="79"/>
                  </a:moveTo>
                  <a:lnTo>
                    <a:pt x="301" y="0"/>
                  </a:lnTo>
                  <a:lnTo>
                    <a:pt x="339" y="120"/>
                  </a:lnTo>
                  <a:lnTo>
                    <a:pt x="0" y="222"/>
                  </a:lnTo>
                  <a:lnTo>
                    <a:pt x="17" y="79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$liḋè">
              <a:extLst>
                <a:ext uri="{FF2B5EF4-FFF2-40B4-BE49-F238E27FC236}">
                  <a16:creationId xmlns:a16="http://schemas.microsoft.com/office/drawing/2014/main" id="{AED8399C-D3DB-46B3-8C70-36487FCD1502}"/>
                </a:ext>
              </a:extLst>
            </p:cNvPr>
            <p:cNvSpPr/>
            <p:nvPr/>
          </p:nvSpPr>
          <p:spPr bwMode="auto">
            <a:xfrm>
              <a:off x="3848100" y="3305176"/>
              <a:ext cx="400050" cy="388938"/>
            </a:xfrm>
            <a:custGeom>
              <a:avLst/>
              <a:gdLst>
                <a:gd name="T0" fmla="*/ 117 w 121"/>
                <a:gd name="T1" fmla="*/ 55 h 118"/>
                <a:gd name="T2" fmla="*/ 38 w 121"/>
                <a:gd name="T3" fmla="*/ 28 h 118"/>
                <a:gd name="T4" fmla="*/ 69 w 121"/>
                <a:gd name="T5" fmla="*/ 117 h 118"/>
                <a:gd name="T6" fmla="*/ 117 w 121"/>
                <a:gd name="T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18">
                  <a:moveTo>
                    <a:pt x="117" y="55"/>
                  </a:moveTo>
                  <a:cubicBezTo>
                    <a:pt x="110" y="16"/>
                    <a:pt x="75" y="0"/>
                    <a:pt x="38" y="28"/>
                  </a:cubicBezTo>
                  <a:cubicBezTo>
                    <a:pt x="0" y="56"/>
                    <a:pt x="20" y="118"/>
                    <a:pt x="69" y="117"/>
                  </a:cubicBezTo>
                  <a:cubicBezTo>
                    <a:pt x="119" y="116"/>
                    <a:pt x="121" y="74"/>
                    <a:pt x="117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sḻiḑe">
              <a:extLst>
                <a:ext uri="{FF2B5EF4-FFF2-40B4-BE49-F238E27FC236}">
                  <a16:creationId xmlns:a16="http://schemas.microsoft.com/office/drawing/2014/main" id="{452A8D59-D678-4619-AF79-4D9EF23BC45A}"/>
                </a:ext>
              </a:extLst>
            </p:cNvPr>
            <p:cNvSpPr/>
            <p:nvPr/>
          </p:nvSpPr>
          <p:spPr bwMode="auto">
            <a:xfrm>
              <a:off x="4462463" y="3209926"/>
              <a:ext cx="339725" cy="300038"/>
            </a:xfrm>
            <a:custGeom>
              <a:avLst/>
              <a:gdLst>
                <a:gd name="T0" fmla="*/ 100 w 103"/>
                <a:gd name="T1" fmla="*/ 40 h 91"/>
                <a:gd name="T2" fmla="*/ 31 w 103"/>
                <a:gd name="T3" fmla="*/ 18 h 91"/>
                <a:gd name="T4" fmla="*/ 62 w 103"/>
                <a:gd name="T5" fmla="*/ 90 h 91"/>
                <a:gd name="T6" fmla="*/ 100 w 103"/>
                <a:gd name="T7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91">
                  <a:moveTo>
                    <a:pt x="100" y="40"/>
                  </a:moveTo>
                  <a:cubicBezTo>
                    <a:pt x="95" y="9"/>
                    <a:pt x="56" y="0"/>
                    <a:pt x="31" y="18"/>
                  </a:cubicBezTo>
                  <a:cubicBezTo>
                    <a:pt x="0" y="39"/>
                    <a:pt x="21" y="91"/>
                    <a:pt x="62" y="90"/>
                  </a:cubicBezTo>
                  <a:cubicBezTo>
                    <a:pt x="102" y="90"/>
                    <a:pt x="103" y="56"/>
                    <a:pt x="100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ṡḻîďe">
              <a:extLst>
                <a:ext uri="{FF2B5EF4-FFF2-40B4-BE49-F238E27FC236}">
                  <a16:creationId xmlns:a16="http://schemas.microsoft.com/office/drawing/2014/main" id="{6818BD65-C28D-4169-85D7-0F6F988E561F}"/>
                </a:ext>
              </a:extLst>
            </p:cNvPr>
            <p:cNvSpPr/>
            <p:nvPr/>
          </p:nvSpPr>
          <p:spPr bwMode="auto">
            <a:xfrm>
              <a:off x="3813175" y="1998663"/>
              <a:ext cx="398463" cy="95250"/>
            </a:xfrm>
            <a:custGeom>
              <a:avLst/>
              <a:gdLst>
                <a:gd name="T0" fmla="*/ 121 w 121"/>
                <a:gd name="T1" fmla="*/ 7 h 29"/>
                <a:gd name="T2" fmla="*/ 103 w 121"/>
                <a:gd name="T3" fmla="*/ 5 h 29"/>
                <a:gd name="T4" fmla="*/ 59 w 121"/>
                <a:gd name="T5" fmla="*/ 10 h 29"/>
                <a:gd name="T6" fmla="*/ 17 w 121"/>
                <a:gd name="T7" fmla="*/ 21 h 29"/>
                <a:gd name="T8" fmla="*/ 1 w 121"/>
                <a:gd name="T9" fmla="*/ 28 h 29"/>
                <a:gd name="T10" fmla="*/ 16 w 121"/>
                <a:gd name="T11" fmla="*/ 17 h 29"/>
                <a:gd name="T12" fmla="*/ 59 w 121"/>
                <a:gd name="T13" fmla="*/ 5 h 29"/>
                <a:gd name="T14" fmla="*/ 103 w 121"/>
                <a:gd name="T15" fmla="*/ 2 h 29"/>
                <a:gd name="T16" fmla="*/ 121 w 121"/>
                <a:gd name="T17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29">
                  <a:moveTo>
                    <a:pt x="121" y="7"/>
                  </a:moveTo>
                  <a:cubicBezTo>
                    <a:pt x="121" y="8"/>
                    <a:pt x="114" y="6"/>
                    <a:pt x="103" y="5"/>
                  </a:cubicBezTo>
                  <a:cubicBezTo>
                    <a:pt x="92" y="5"/>
                    <a:pt x="76" y="7"/>
                    <a:pt x="59" y="10"/>
                  </a:cubicBezTo>
                  <a:cubicBezTo>
                    <a:pt x="42" y="12"/>
                    <a:pt x="28" y="16"/>
                    <a:pt x="17" y="21"/>
                  </a:cubicBezTo>
                  <a:cubicBezTo>
                    <a:pt x="7" y="25"/>
                    <a:pt x="1" y="29"/>
                    <a:pt x="1" y="28"/>
                  </a:cubicBezTo>
                  <a:cubicBezTo>
                    <a:pt x="0" y="28"/>
                    <a:pt x="5" y="23"/>
                    <a:pt x="16" y="17"/>
                  </a:cubicBezTo>
                  <a:cubicBezTo>
                    <a:pt x="26" y="12"/>
                    <a:pt x="41" y="7"/>
                    <a:pt x="59" y="5"/>
                  </a:cubicBezTo>
                  <a:cubicBezTo>
                    <a:pt x="76" y="2"/>
                    <a:pt x="92" y="0"/>
                    <a:pt x="103" y="2"/>
                  </a:cubicBezTo>
                  <a:cubicBezTo>
                    <a:pt x="115" y="3"/>
                    <a:pt x="121" y="6"/>
                    <a:pt x="121" y="7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š1íďê">
              <a:extLst>
                <a:ext uri="{FF2B5EF4-FFF2-40B4-BE49-F238E27FC236}">
                  <a16:creationId xmlns:a16="http://schemas.microsoft.com/office/drawing/2014/main" id="{FF0CC276-D370-4450-A9A4-6962D0FCCF64}"/>
                </a:ext>
              </a:extLst>
            </p:cNvPr>
            <p:cNvSpPr/>
            <p:nvPr/>
          </p:nvSpPr>
          <p:spPr bwMode="auto">
            <a:xfrm>
              <a:off x="3978275" y="2138363"/>
              <a:ext cx="77788" cy="65088"/>
            </a:xfrm>
            <a:custGeom>
              <a:avLst/>
              <a:gdLst>
                <a:gd name="T0" fmla="*/ 24 w 24"/>
                <a:gd name="T1" fmla="*/ 1 h 20"/>
                <a:gd name="T2" fmla="*/ 20 w 24"/>
                <a:gd name="T3" fmla="*/ 4 h 20"/>
                <a:gd name="T4" fmla="*/ 11 w 24"/>
                <a:gd name="T5" fmla="*/ 9 h 20"/>
                <a:gd name="T6" fmla="*/ 1 w 24"/>
                <a:gd name="T7" fmla="*/ 20 h 20"/>
                <a:gd name="T8" fmla="*/ 1 w 24"/>
                <a:gd name="T9" fmla="*/ 15 h 20"/>
                <a:gd name="T10" fmla="*/ 8 w 24"/>
                <a:gd name="T11" fmla="*/ 5 h 20"/>
                <a:gd name="T12" fmla="*/ 19 w 24"/>
                <a:gd name="T13" fmla="*/ 0 h 20"/>
                <a:gd name="T14" fmla="*/ 24 w 24"/>
                <a:gd name="T15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0">
                  <a:moveTo>
                    <a:pt x="24" y="1"/>
                  </a:moveTo>
                  <a:cubicBezTo>
                    <a:pt x="24" y="2"/>
                    <a:pt x="22" y="3"/>
                    <a:pt x="20" y="4"/>
                  </a:cubicBezTo>
                  <a:cubicBezTo>
                    <a:pt x="17" y="5"/>
                    <a:pt x="14" y="6"/>
                    <a:pt x="11" y="9"/>
                  </a:cubicBezTo>
                  <a:cubicBezTo>
                    <a:pt x="5" y="14"/>
                    <a:pt x="2" y="20"/>
                    <a:pt x="1" y="20"/>
                  </a:cubicBezTo>
                  <a:cubicBezTo>
                    <a:pt x="0" y="20"/>
                    <a:pt x="0" y="18"/>
                    <a:pt x="1" y="15"/>
                  </a:cubicBezTo>
                  <a:cubicBezTo>
                    <a:pt x="2" y="12"/>
                    <a:pt x="4" y="8"/>
                    <a:pt x="8" y="5"/>
                  </a:cubicBezTo>
                  <a:cubicBezTo>
                    <a:pt x="11" y="2"/>
                    <a:pt x="15" y="0"/>
                    <a:pt x="19" y="0"/>
                  </a:cubicBezTo>
                  <a:cubicBezTo>
                    <a:pt x="22" y="0"/>
                    <a:pt x="24" y="1"/>
                    <a:pt x="24" y="1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ṧḷíḑè">
              <a:extLst>
                <a:ext uri="{FF2B5EF4-FFF2-40B4-BE49-F238E27FC236}">
                  <a16:creationId xmlns:a16="http://schemas.microsoft.com/office/drawing/2014/main" id="{BE66FA2D-D8BC-4763-B7EF-18FC8BDB0BDC}"/>
                </a:ext>
              </a:extLst>
            </p:cNvPr>
            <p:cNvSpPr/>
            <p:nvPr/>
          </p:nvSpPr>
          <p:spPr bwMode="auto">
            <a:xfrm>
              <a:off x="3559175" y="1616076"/>
              <a:ext cx="398463" cy="709613"/>
            </a:xfrm>
            <a:custGeom>
              <a:avLst/>
              <a:gdLst>
                <a:gd name="T0" fmla="*/ 13 w 121"/>
                <a:gd name="T1" fmla="*/ 210 h 215"/>
                <a:gd name="T2" fmla="*/ 121 w 121"/>
                <a:gd name="T3" fmla="*/ 71 h 215"/>
                <a:gd name="T4" fmla="*/ 106 w 121"/>
                <a:gd name="T5" fmla="*/ 69 h 215"/>
                <a:gd name="T6" fmla="*/ 22 w 121"/>
                <a:gd name="T7" fmla="*/ 215 h 215"/>
                <a:gd name="T8" fmla="*/ 13 w 121"/>
                <a:gd name="T9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15">
                  <a:moveTo>
                    <a:pt x="13" y="210"/>
                  </a:moveTo>
                  <a:cubicBezTo>
                    <a:pt x="0" y="105"/>
                    <a:pt x="73" y="0"/>
                    <a:pt x="121" y="71"/>
                  </a:cubicBezTo>
                  <a:cubicBezTo>
                    <a:pt x="115" y="70"/>
                    <a:pt x="106" y="69"/>
                    <a:pt x="106" y="69"/>
                  </a:cubicBezTo>
                  <a:cubicBezTo>
                    <a:pt x="79" y="40"/>
                    <a:pt x="31" y="87"/>
                    <a:pt x="22" y="215"/>
                  </a:cubicBezTo>
                  <a:cubicBezTo>
                    <a:pt x="20" y="215"/>
                    <a:pt x="13" y="210"/>
                    <a:pt x="13" y="21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$1iḓê">
              <a:extLst>
                <a:ext uri="{FF2B5EF4-FFF2-40B4-BE49-F238E27FC236}">
                  <a16:creationId xmlns:a16="http://schemas.microsoft.com/office/drawing/2014/main" id="{1F4A8C4E-525E-4444-BC1D-7A33EB045685}"/>
                </a:ext>
              </a:extLst>
            </p:cNvPr>
            <p:cNvSpPr/>
            <p:nvPr/>
          </p:nvSpPr>
          <p:spPr bwMode="auto">
            <a:xfrm>
              <a:off x="3651250" y="2447926"/>
              <a:ext cx="425450" cy="230188"/>
            </a:xfrm>
            <a:custGeom>
              <a:avLst/>
              <a:gdLst>
                <a:gd name="T0" fmla="*/ 10 w 129"/>
                <a:gd name="T1" fmla="*/ 0 h 70"/>
                <a:gd name="T2" fmla="*/ 127 w 129"/>
                <a:gd name="T3" fmla="*/ 44 h 70"/>
                <a:gd name="T4" fmla="*/ 129 w 129"/>
                <a:gd name="T5" fmla="*/ 51 h 70"/>
                <a:gd name="T6" fmla="*/ 5 w 129"/>
                <a:gd name="T7" fmla="*/ 10 h 70"/>
                <a:gd name="T8" fmla="*/ 10 w 129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70">
                  <a:moveTo>
                    <a:pt x="10" y="0"/>
                  </a:moveTo>
                  <a:cubicBezTo>
                    <a:pt x="39" y="37"/>
                    <a:pt x="91" y="56"/>
                    <a:pt x="127" y="44"/>
                  </a:cubicBezTo>
                  <a:cubicBezTo>
                    <a:pt x="128" y="47"/>
                    <a:pt x="129" y="51"/>
                    <a:pt x="129" y="51"/>
                  </a:cubicBezTo>
                  <a:cubicBezTo>
                    <a:pt x="86" y="70"/>
                    <a:pt x="25" y="44"/>
                    <a:pt x="5" y="10"/>
                  </a:cubicBezTo>
                  <a:cubicBezTo>
                    <a:pt x="0" y="2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S1îḓe">
              <a:extLst>
                <a:ext uri="{FF2B5EF4-FFF2-40B4-BE49-F238E27FC236}">
                  <a16:creationId xmlns:a16="http://schemas.microsoft.com/office/drawing/2014/main" id="{46316512-8D0F-4AD6-8E77-EA8983B8F08E}"/>
                </a:ext>
              </a:extLst>
            </p:cNvPr>
            <p:cNvSpPr/>
            <p:nvPr/>
          </p:nvSpPr>
          <p:spPr bwMode="auto">
            <a:xfrm>
              <a:off x="4049713" y="2543176"/>
              <a:ext cx="100013" cy="88900"/>
            </a:xfrm>
            <a:custGeom>
              <a:avLst/>
              <a:gdLst>
                <a:gd name="T0" fmla="*/ 4 w 30"/>
                <a:gd name="T1" fmla="*/ 20 h 27"/>
                <a:gd name="T2" fmla="*/ 26 w 30"/>
                <a:gd name="T3" fmla="*/ 12 h 27"/>
                <a:gd name="T4" fmla="*/ 4 w 30"/>
                <a:gd name="T5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7">
                  <a:moveTo>
                    <a:pt x="4" y="20"/>
                  </a:moveTo>
                  <a:cubicBezTo>
                    <a:pt x="0" y="5"/>
                    <a:pt x="22" y="0"/>
                    <a:pt x="26" y="12"/>
                  </a:cubicBezTo>
                  <a:cubicBezTo>
                    <a:pt x="30" y="24"/>
                    <a:pt x="10" y="27"/>
                    <a:pt x="4" y="20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ṣḻïďê">
              <a:extLst>
                <a:ext uri="{FF2B5EF4-FFF2-40B4-BE49-F238E27FC236}">
                  <a16:creationId xmlns:a16="http://schemas.microsoft.com/office/drawing/2014/main" id="{3A00B440-AFAA-4972-B37B-B2AAB146B6C1}"/>
                </a:ext>
              </a:extLst>
            </p:cNvPr>
            <p:cNvSpPr/>
            <p:nvPr/>
          </p:nvSpPr>
          <p:spPr bwMode="auto">
            <a:xfrm>
              <a:off x="3449638" y="2266951"/>
              <a:ext cx="366713" cy="303213"/>
            </a:xfrm>
            <a:custGeom>
              <a:avLst/>
              <a:gdLst>
                <a:gd name="T0" fmla="*/ 46 w 111"/>
                <a:gd name="T1" fmla="*/ 6 h 92"/>
                <a:gd name="T2" fmla="*/ 55 w 111"/>
                <a:gd name="T3" fmla="*/ 85 h 92"/>
                <a:gd name="T4" fmla="*/ 46 w 111"/>
                <a:gd name="T5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92">
                  <a:moveTo>
                    <a:pt x="46" y="6"/>
                  </a:moveTo>
                  <a:cubicBezTo>
                    <a:pt x="0" y="12"/>
                    <a:pt x="1" y="92"/>
                    <a:pt x="55" y="85"/>
                  </a:cubicBezTo>
                  <a:cubicBezTo>
                    <a:pt x="111" y="77"/>
                    <a:pt x="105" y="0"/>
                    <a:pt x="46" y="6"/>
                  </a:cubicBezTo>
                  <a:close/>
                </a:path>
              </a:pathLst>
            </a:custGeom>
            <a:solidFill>
              <a:srgbClr val="444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E9D1A50D-1BD1-49AD-B379-0A50AC6D57BF}"/>
              </a:ext>
            </a:extLst>
          </p:cNvPr>
          <p:cNvSpPr/>
          <p:nvPr/>
        </p:nvSpPr>
        <p:spPr>
          <a:xfrm>
            <a:off x="478949" y="1036327"/>
            <a:ext cx="3104196" cy="4118379"/>
          </a:xfrm>
          <a:prstGeom prst="wedgeRoundRectCallout">
            <a:avLst>
              <a:gd name="adj1" fmla="val 62028"/>
              <a:gd name="adj2" fmla="val 7697"/>
              <a:gd name="adj3" fmla="val 16667"/>
            </a:avLst>
          </a:prstGeom>
          <a:noFill/>
          <a:ln w="28575">
            <a:solidFill>
              <a:srgbClr val="003F8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F4643EB-E525-461E-B215-9C923042188E}"/>
              </a:ext>
            </a:extLst>
          </p:cNvPr>
          <p:cNvSpPr/>
          <p:nvPr/>
        </p:nvSpPr>
        <p:spPr>
          <a:xfrm>
            <a:off x="676972" y="1191936"/>
            <a:ext cx="2794110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Just give me the file. I can use </a:t>
            </a:r>
            <a:r>
              <a:rPr lang="en-US" altLang="zh-CN" sz="240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Huffman code 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represent 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each word and 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store each word and their frequency in a </a:t>
            </a:r>
            <a:r>
              <a:rPr lang="en-US" altLang="zh-CN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hash table</a:t>
            </a:r>
            <a:r>
              <a:rPr lang="en-US" altLang="zh-CN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 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Then they will be sorted by </a:t>
            </a:r>
            <a:r>
              <a:rPr lang="en-US" altLang="zh-CN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quick sort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zh-CN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0718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04595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e40c39ee-0193-4447-bb70-c2b132c3749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04595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e40c39ee-0193-4447-bb70-c2b132c3749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04595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e40c39ee-0193-4447-bb70-c2b132c3749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04595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e40c39ee-0193-4447-bb70-c2b132c3749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54525076-3afb-410a-a612-7968869f039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04595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418848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e40c39ee-0193-4447-bb70-c2b132c3749c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04595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e40c39ee-0193-4447-bb70-c2b132c3749c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651;#185173;#197903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37e21ad-948d-45c7-b533-409ac70bb18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54525076-3afb-410a-a612-7968869f03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955fa86c-eda2-4a8e-8ad2-bc443b78efff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37e21ad-948d-45c7-b533-409ac70bb18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37e21ad-948d-45c7-b533-409ac70bb18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04595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3a547d7-a367-4585-8167-7d0393da4ca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e7832863-0840-417b-9306-c62a1fd2e22c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04595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e7832863-0840-417b-9306-c62a1fd2e22c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431681;#191034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2ba576d4-227b-4c11-9f56-32fef1961acf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431681;#191034;#418787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539a1907-2dd6-4868-b062-4a2e1ee0056b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431681;#191034;#418787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539a1907-2dd6-4868-b062-4a2e1ee0056b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431681;#191034;#418787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04595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539a1907-2dd6-4868-b062-4a2e1ee0056b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539a1907-2dd6-4868-b062-4a2e1ee0056b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75467;#197917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c3b1127-e9a8-450c-9507-3517c192902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c9f5b674-ffef-4398-aa4c-e617e474f0f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75467;#197917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e40c39ee-0193-4447-bb70-c2b132c3749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04595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e40c39ee-0193-4447-bb70-c2b132c3749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04595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e40c39ee-0193-4447-bb70-c2b132c3749c"/>
</p:tagLst>
</file>

<file path=ppt/theme/theme1.xml><?xml version="1.0" encoding="utf-8"?>
<a:theme xmlns:a="http://schemas.openxmlformats.org/drawingml/2006/main" name="Office 主题​​">
  <a:themeElements>
    <a:clrScheme name="浙江大学母版色彩">
      <a:dk1>
        <a:srgbClr val="3F3F3F"/>
      </a:dk1>
      <a:lt1>
        <a:srgbClr val="FFFFFF"/>
      </a:lt1>
      <a:dk2>
        <a:srgbClr val="003F88"/>
      </a:dk2>
      <a:lt2>
        <a:srgbClr val="D8D8D8"/>
      </a:lt2>
      <a:accent1>
        <a:srgbClr val="FFD54F"/>
      </a:accent1>
      <a:accent2>
        <a:srgbClr val="006EB6"/>
      </a:accent2>
      <a:accent3>
        <a:srgbClr val="B01F24"/>
      </a:accent3>
      <a:accent4>
        <a:srgbClr val="616161"/>
      </a:accent4>
      <a:accent5>
        <a:srgbClr val="7F7F7F"/>
      </a:accent5>
      <a:accent6>
        <a:srgbClr val="ACACAC"/>
      </a:accent6>
      <a:hlink>
        <a:srgbClr val="1F1F1F"/>
      </a:hlink>
      <a:folHlink>
        <a:srgbClr val="BFBFBF"/>
      </a:folHlink>
    </a:clrScheme>
    <a:fontScheme name="hnguc2yk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ctr">
        <a:normAutofit/>
      </a:bodyPr>
      <a:lstStyle>
        <a:defPPr algn="l">
          <a:lnSpc>
            <a:spcPct val="125000"/>
          </a:lnSpc>
          <a:spcAft>
            <a:spcPts val="500"/>
          </a:spcAft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CDA3A9F6B384204BA756D6855D79DAC2" ma:contentTypeVersion="10" ma:contentTypeDescription="新建文档。" ma:contentTypeScope="" ma:versionID="18a8d08608d4f707c4937976a69776ec">
  <xsd:schema xmlns:xsd="http://www.w3.org/2001/XMLSchema" xmlns:xs="http://www.w3.org/2001/XMLSchema" xmlns:p="http://schemas.microsoft.com/office/2006/metadata/properties" xmlns:ns3="11039d4a-7ea3-4214-9567-0b5f361b0eb1" targetNamespace="http://schemas.microsoft.com/office/2006/metadata/properties" ma:root="true" ma:fieldsID="69ffa3f6d47cfcdc674dbae243ed0902" ns3:_="">
    <xsd:import namespace="11039d4a-7ea3-4214-9567-0b5f361b0eb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039d4a-7ea3-4214-9567-0b5f361b0e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5ADAF0-A1CA-478B-8FEC-6D096FF50BF0}">
  <ds:schemaRefs>
    <ds:schemaRef ds:uri="http://purl.org/dc/elements/1.1/"/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11039d4a-7ea3-4214-9567-0b5f361b0eb1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4766900-3DF4-48D5-A360-147F13334C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039d4a-7ea3-4214-9567-0b5f361b0e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801ED36-F1FA-4C92-BB53-9AE3B9C66B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3006</Words>
  <Application>Microsoft Office PowerPoint</Application>
  <PresentationFormat>宽屏</PresentationFormat>
  <Paragraphs>569</Paragraphs>
  <Slides>65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65</vt:i4>
      </vt:variant>
    </vt:vector>
  </HeadingPairs>
  <TitlesOfParts>
    <vt:vector size="81" baseType="lpstr">
      <vt:lpstr>inherit</vt:lpstr>
      <vt:lpstr>等线</vt:lpstr>
      <vt:lpstr>方正粗雅宋简体</vt:lpstr>
      <vt:lpstr>方正准雅宋简体</vt:lpstr>
      <vt:lpstr>宋体</vt:lpstr>
      <vt:lpstr>Microsoft YaHei</vt:lpstr>
      <vt:lpstr>Microsoft YaHei</vt:lpstr>
      <vt:lpstr>Arial</vt:lpstr>
      <vt:lpstr>Calibri</vt:lpstr>
      <vt:lpstr>Century Gothic</vt:lpstr>
      <vt:lpstr>Courier New</vt:lpstr>
      <vt:lpstr>Segoe UI</vt:lpstr>
      <vt:lpstr>Segoe UI Light</vt:lpstr>
      <vt:lpstr>Times New Roman</vt:lpstr>
      <vt:lpstr>Office 主题​​</vt:lpstr>
      <vt:lpstr>1_OfficePLUS</vt:lpstr>
      <vt:lpstr>PowerPoint 演示文稿</vt:lpstr>
      <vt:lpstr>小组成员</vt:lpstr>
      <vt:lpstr>PowerPoint 演示文稿</vt:lpstr>
      <vt:lpstr>PowerPoint 演示文稿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PowerPoint 演示文稿</vt:lpstr>
      <vt:lpstr>02 Apache Hadoop</vt:lpstr>
      <vt:lpstr>HDFS</vt:lpstr>
      <vt:lpstr>02 Hadoop Ecosystem</vt:lpstr>
      <vt:lpstr>PowerPoint 演示文稿</vt:lpstr>
      <vt:lpstr>MapReduce</vt:lpstr>
      <vt:lpstr>MapReduce</vt:lpstr>
      <vt:lpstr>MPI vs MapReduce</vt:lpstr>
      <vt:lpstr>Core Concept of MapReduce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MapReduce Architecture</vt:lpstr>
      <vt:lpstr>MapReduce</vt:lpstr>
      <vt:lpstr>PowerPoint 演示文稿</vt:lpstr>
      <vt:lpstr>Map and Reduce</vt:lpstr>
      <vt:lpstr>MapReduce</vt:lpstr>
      <vt:lpstr>Count</vt:lpstr>
      <vt:lpstr>Count</vt:lpstr>
      <vt:lpstr>Count</vt:lpstr>
      <vt:lpstr>First MR Count</vt:lpstr>
      <vt:lpstr>First MR Count</vt:lpstr>
      <vt:lpstr>Count</vt:lpstr>
      <vt:lpstr>Count</vt:lpstr>
      <vt:lpstr>Count</vt:lpstr>
      <vt:lpstr>First MR Reduce</vt:lpstr>
      <vt:lpstr>Second MR Map</vt:lpstr>
      <vt:lpstr>Second MR Sort</vt:lpstr>
      <vt:lpstr>Second MR Reduce</vt:lpstr>
      <vt:lpstr>More intelligent sorting</vt:lpstr>
      <vt:lpstr>More intelligent sorting</vt:lpstr>
      <vt:lpstr>Data Structure</vt:lpstr>
      <vt:lpstr>Data Structure</vt:lpstr>
      <vt:lpstr>Data Structure</vt:lpstr>
      <vt:lpstr>Data Structure</vt:lpstr>
      <vt:lpstr>Sort</vt:lpstr>
      <vt:lpstr>Sort</vt:lpstr>
      <vt:lpstr>Sort</vt:lpstr>
      <vt:lpstr>Serial </vt:lpstr>
      <vt:lpstr>PowerPoint 演示文稿</vt:lpstr>
      <vt:lpstr>Test</vt:lpstr>
      <vt:lpstr>testing environment</vt:lpstr>
      <vt:lpstr>Correctness test</vt:lpstr>
      <vt:lpstr>performance testing</vt:lpstr>
      <vt:lpstr>Result analysis</vt:lpstr>
      <vt:lpstr>Time complexity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Lynn Fu</dc:creator>
  <cp:lastModifiedBy>陈旭征</cp:lastModifiedBy>
  <cp:revision>66</cp:revision>
  <dcterms:created xsi:type="dcterms:W3CDTF">2019-04-08T08:24:31Z</dcterms:created>
  <dcterms:modified xsi:type="dcterms:W3CDTF">2021-06-23T01:33:35Z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2019-04-13T09:12:31.5970499Z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c1efdefd-7163-4249-a0d1-35a0735e084a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0x010100CDA3A9F6B384204BA756D6855D79DAC2</vt:lpwstr>
  </property>
</Properties>
</file>